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14"/>
  </p:notesMasterIdLst>
  <p:sldIdLst>
    <p:sldId id="473" r:id="rId2"/>
    <p:sldId id="474" r:id="rId3"/>
    <p:sldId id="475" r:id="rId4"/>
    <p:sldId id="460" r:id="rId5"/>
    <p:sldId id="394" r:id="rId6"/>
    <p:sldId id="301" r:id="rId7"/>
    <p:sldId id="302" r:id="rId8"/>
    <p:sldId id="303" r:id="rId9"/>
    <p:sldId id="462" r:id="rId10"/>
    <p:sldId id="403" r:id="rId11"/>
    <p:sldId id="393" r:id="rId12"/>
    <p:sldId id="305" r:id="rId13"/>
    <p:sldId id="463" r:id="rId14"/>
    <p:sldId id="464" r:id="rId15"/>
    <p:sldId id="465" r:id="rId16"/>
    <p:sldId id="309" r:id="rId17"/>
    <p:sldId id="310" r:id="rId18"/>
    <p:sldId id="311" r:id="rId19"/>
    <p:sldId id="390" r:id="rId20"/>
    <p:sldId id="312" r:id="rId21"/>
    <p:sldId id="313" r:id="rId22"/>
    <p:sldId id="314" r:id="rId23"/>
    <p:sldId id="315" r:id="rId24"/>
    <p:sldId id="316" r:id="rId25"/>
    <p:sldId id="391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331" r:id="rId41"/>
    <p:sldId id="332" r:id="rId42"/>
    <p:sldId id="333" r:id="rId43"/>
    <p:sldId id="334" r:id="rId44"/>
    <p:sldId id="335" r:id="rId45"/>
    <p:sldId id="336" r:id="rId46"/>
    <p:sldId id="337" r:id="rId47"/>
    <p:sldId id="338" r:id="rId48"/>
    <p:sldId id="339" r:id="rId49"/>
    <p:sldId id="340" r:id="rId50"/>
    <p:sldId id="341" r:id="rId51"/>
    <p:sldId id="342" r:id="rId52"/>
    <p:sldId id="343" r:id="rId53"/>
    <p:sldId id="344" r:id="rId54"/>
    <p:sldId id="345" r:id="rId55"/>
    <p:sldId id="346" r:id="rId56"/>
    <p:sldId id="347" r:id="rId57"/>
    <p:sldId id="348" r:id="rId58"/>
    <p:sldId id="442" r:id="rId59"/>
    <p:sldId id="443" r:id="rId60"/>
    <p:sldId id="444" r:id="rId61"/>
    <p:sldId id="445" r:id="rId62"/>
    <p:sldId id="446" r:id="rId63"/>
    <p:sldId id="447" r:id="rId64"/>
    <p:sldId id="448" r:id="rId65"/>
    <p:sldId id="449" r:id="rId66"/>
    <p:sldId id="450" r:id="rId67"/>
    <p:sldId id="451" r:id="rId68"/>
    <p:sldId id="452" r:id="rId69"/>
    <p:sldId id="453" r:id="rId70"/>
    <p:sldId id="454" r:id="rId71"/>
    <p:sldId id="349" r:id="rId72"/>
    <p:sldId id="350" r:id="rId73"/>
    <p:sldId id="351" r:id="rId74"/>
    <p:sldId id="352" r:id="rId75"/>
    <p:sldId id="353" r:id="rId76"/>
    <p:sldId id="354" r:id="rId77"/>
    <p:sldId id="407" r:id="rId78"/>
    <p:sldId id="467" r:id="rId79"/>
    <p:sldId id="411" r:id="rId80"/>
    <p:sldId id="412" r:id="rId81"/>
    <p:sldId id="413" r:id="rId82"/>
    <p:sldId id="414" r:id="rId83"/>
    <p:sldId id="415" r:id="rId84"/>
    <p:sldId id="416" r:id="rId85"/>
    <p:sldId id="417" r:id="rId86"/>
    <p:sldId id="418" r:id="rId87"/>
    <p:sldId id="419" r:id="rId88"/>
    <p:sldId id="420" r:id="rId89"/>
    <p:sldId id="421" r:id="rId90"/>
    <p:sldId id="422" r:id="rId91"/>
    <p:sldId id="423" r:id="rId92"/>
    <p:sldId id="424" r:id="rId93"/>
    <p:sldId id="425" r:id="rId94"/>
    <p:sldId id="426" r:id="rId95"/>
    <p:sldId id="427" r:id="rId96"/>
    <p:sldId id="429" r:id="rId97"/>
    <p:sldId id="430" r:id="rId98"/>
    <p:sldId id="431" r:id="rId99"/>
    <p:sldId id="432" r:id="rId100"/>
    <p:sldId id="433" r:id="rId101"/>
    <p:sldId id="434" r:id="rId102"/>
    <p:sldId id="435" r:id="rId103"/>
    <p:sldId id="436" r:id="rId104"/>
    <p:sldId id="437" r:id="rId105"/>
    <p:sldId id="438" r:id="rId106"/>
    <p:sldId id="470" r:id="rId107"/>
    <p:sldId id="469" r:id="rId108"/>
    <p:sldId id="457" r:id="rId109"/>
    <p:sldId id="471" r:id="rId110"/>
    <p:sldId id="472" r:id="rId111"/>
    <p:sldId id="476" r:id="rId112"/>
    <p:sldId id="278" r:id="rId113"/>
  </p:sldIdLst>
  <p:sldSz cx="9144000" cy="6858000" type="screen4x3"/>
  <p:notesSz cx="9144000" cy="6858000"/>
  <p:defaultTextStyle>
    <a:defPPr>
      <a:defRPr lang="de-DE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Fleischer" initials="F" lastIdx="1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2" autoAdjust="0"/>
    <p:restoredTop sz="88351" autoAdjust="0"/>
  </p:normalViewPr>
  <p:slideViewPr>
    <p:cSldViewPr>
      <p:cViewPr varScale="1">
        <p:scale>
          <a:sx n="101" d="100"/>
          <a:sy n="101" d="100"/>
        </p:scale>
        <p:origin x="1770" y="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notesMaster" Target="notesMasters/notesMaster1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Datumsplatzhalt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C6D52603-5F8A-4355-AA67-8F1E2CD62A61}" type="datetimeFigureOut">
              <a:rPr lang="de-DE"/>
              <a:t>14.11.2022</a:t>
            </a:fld>
            <a:endParaRPr lang="de-DE"/>
          </a:p>
        </p:txBody>
      </p:sp>
      <p:sp>
        <p:nvSpPr>
          <p:cNvPr id="6" name="Folienbildplatzhalt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de-DE"/>
          </a:p>
        </p:txBody>
      </p:sp>
      <p:sp>
        <p:nvSpPr>
          <p:cNvPr id="7" name="Notizen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</a:p>
        </p:txBody>
      </p:sp>
      <p:sp>
        <p:nvSpPr>
          <p:cNvPr id="8" name="Fußzeilenplatzhalt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5F32793-441F-4F7C-8CB6-2C82059698F9}" type="slidenum">
              <a:rPr lang="de-DE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McCarthy: 		</a:t>
            </a:r>
            <a:r>
              <a:rPr lang="en-GB" dirty="0" err="1" smtClean="0"/>
              <a:t>möglicherweise</a:t>
            </a:r>
            <a:r>
              <a:rPr lang="en-GB" dirty="0" smtClean="0"/>
              <a:t> </a:t>
            </a:r>
            <a:r>
              <a:rPr lang="en-GB" dirty="0" err="1" smtClean="0"/>
              <a:t>ungeeignet</a:t>
            </a:r>
            <a:r>
              <a:rPr lang="en-GB" dirty="0" smtClean="0"/>
              <a:t>,</a:t>
            </a:r>
            <a:r>
              <a:rPr lang="en-GB" baseline="0" dirty="0" smtClean="0"/>
              <a:t> da </a:t>
            </a:r>
            <a:r>
              <a:rPr lang="en-GB" baseline="0" dirty="0" err="1" smtClean="0"/>
              <a:t>Intelligenz</a:t>
            </a:r>
            <a:r>
              <a:rPr lang="en-GB" baseline="0" dirty="0" smtClean="0"/>
              <a:t> </a:t>
            </a:r>
            <a:r>
              <a:rPr lang="en-GB" baseline="0" dirty="0" err="1" smtClean="0"/>
              <a:t>nicht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wirklich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definiert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ist</a:t>
            </a:r>
            <a:r>
              <a:rPr lang="en-GB" baseline="0" dirty="0" smtClean="0"/>
              <a:t>.</a:t>
            </a:r>
          </a:p>
          <a:p>
            <a:r>
              <a:rPr lang="en-GB" baseline="0" dirty="0" err="1" smtClean="0"/>
              <a:t>Encyclopedia</a:t>
            </a:r>
            <a:r>
              <a:rPr lang="en-GB" baseline="0" dirty="0" smtClean="0"/>
              <a:t> Brit.: 	</a:t>
            </a:r>
            <a:r>
              <a:rPr lang="en-GB" baseline="0" dirty="0" err="1" smtClean="0"/>
              <a:t>möglicherweise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unegeeignet</a:t>
            </a:r>
            <a:r>
              <a:rPr lang="en-GB" baseline="0" dirty="0" smtClean="0"/>
              <a:t>, da </a:t>
            </a:r>
            <a:r>
              <a:rPr lang="en-GB" baseline="0" dirty="0" err="1" smtClean="0"/>
              <a:t>ein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Taschenrechner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darunter</a:t>
            </a:r>
            <a:r>
              <a:rPr lang="en-GB" baseline="0" dirty="0" smtClean="0"/>
              <a:t> fallen </a:t>
            </a:r>
            <a:r>
              <a:rPr lang="en-GB" baseline="0" dirty="0" err="1" smtClean="0"/>
              <a:t>würde</a:t>
            </a:r>
            <a:r>
              <a:rPr lang="en-GB" baseline="0" dirty="0" smtClean="0"/>
              <a:t>.</a:t>
            </a:r>
          </a:p>
          <a:p>
            <a:r>
              <a:rPr lang="en-GB" baseline="0" dirty="0" smtClean="0"/>
              <a:t>Rich: 		</a:t>
            </a:r>
            <a:r>
              <a:rPr lang="en-GB" baseline="0" dirty="0" err="1" smtClean="0"/>
              <a:t>eine</a:t>
            </a:r>
            <a:r>
              <a:rPr lang="en-GB" baseline="0" dirty="0" smtClean="0"/>
              <a:t> Definition, die </a:t>
            </a:r>
            <a:r>
              <a:rPr lang="en-GB" baseline="0" dirty="0" err="1" smtClean="0"/>
              <a:t>sich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dem</a:t>
            </a:r>
            <a:r>
              <a:rPr lang="en-GB" baseline="0" dirty="0" smtClean="0"/>
              <a:t> </a:t>
            </a:r>
            <a:r>
              <a:rPr lang="en-GB" baseline="0" dirty="0" err="1" smtClean="0"/>
              <a:t>Wandel</a:t>
            </a:r>
            <a:r>
              <a:rPr lang="en-GB" baseline="0" dirty="0" smtClean="0"/>
              <a:t> der </a:t>
            </a:r>
            <a:r>
              <a:rPr lang="en-GB" baseline="0" dirty="0" err="1" smtClean="0"/>
              <a:t>Zeit</a:t>
            </a:r>
            <a:r>
              <a:rPr lang="en-GB" baseline="0" dirty="0" smtClean="0"/>
              <a:t> und der </a:t>
            </a:r>
            <a:r>
              <a:rPr lang="en-GB" baseline="0" dirty="0" err="1" smtClean="0"/>
              <a:t>Thechnologie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anpasst</a:t>
            </a:r>
            <a:r>
              <a:rPr lang="en-GB" baseline="0" dirty="0" smtClean="0"/>
              <a:t>. </a:t>
            </a:r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F32793-441F-4F7C-8CB6-2C82059698F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021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B64CD-8B25-1A40-9B44-65F115A670E1}" type="slidenum">
              <a:rPr lang="de-DE" smtClean="0"/>
              <a:t>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82742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9080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6877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2D76B-7B28-4EEE-A001-BCF156A7E4B3}" type="slidenum">
              <a:rPr lang="en-GB" smtClean="0"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2876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2D76B-7B28-4EEE-A001-BCF156A7E4B3}" type="slidenum">
              <a:rPr lang="en-GB" smtClean="0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59188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5E0CF-E4E8-7047-B2E4-6C69DA58C685}" type="slidenum">
              <a:rPr lang="de-DE" smtClean="0"/>
              <a:t>106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37028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5E0CF-E4E8-7047-B2E4-6C69DA58C685}" type="slidenum">
              <a:rPr lang="de-DE" smtClean="0"/>
              <a:t>107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47394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5E0CF-E4E8-7047-B2E4-6C69DA58C685}" type="slidenum">
              <a:rPr lang="de-DE" smtClean="0"/>
              <a:t>109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94536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5E0CF-E4E8-7047-B2E4-6C69DA58C685}" type="slidenum">
              <a:rPr lang="de-DE" smtClean="0"/>
              <a:t>110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9541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Die</a:t>
            </a:r>
            <a:r>
              <a:rPr lang="en-GB" baseline="0" dirty="0" smtClean="0"/>
              <a:t> </a:t>
            </a:r>
            <a:r>
              <a:rPr lang="en-GB" dirty="0" err="1" smtClean="0"/>
              <a:t>Anwendungen</a:t>
            </a:r>
            <a:r>
              <a:rPr lang="en-GB" baseline="0" dirty="0" smtClean="0"/>
              <a:t>, die </a:t>
            </a:r>
            <a:r>
              <a:rPr lang="en-GB" baseline="0" dirty="0" err="1" smtClean="0"/>
              <a:t>wir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heutzutage</a:t>
            </a:r>
            <a:r>
              <a:rPr lang="en-GB" baseline="0" dirty="0" smtClean="0"/>
              <a:t> </a:t>
            </a:r>
            <a:r>
              <a:rPr lang="de-DE" baseline="0" noProof="0" dirty="0" smtClean="0"/>
              <a:t>mit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künstlicher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Intelligenz</a:t>
            </a:r>
            <a:r>
              <a:rPr lang="en-GB" baseline="0" dirty="0" smtClean="0"/>
              <a:t> in </a:t>
            </a:r>
            <a:r>
              <a:rPr lang="en-GB" baseline="0" dirty="0" err="1" smtClean="0"/>
              <a:t>Verbindung</a:t>
            </a:r>
            <a:r>
              <a:rPr lang="en-GB" baseline="0" dirty="0" smtClean="0"/>
              <a:t> </a:t>
            </a:r>
            <a:r>
              <a:rPr lang="en-GB" baseline="0" dirty="0" err="1" smtClean="0"/>
              <a:t>bringen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basieren</a:t>
            </a:r>
            <a:r>
              <a:rPr lang="en-GB" baseline="0" dirty="0" smtClean="0"/>
              <a:t> fast </a:t>
            </a:r>
            <a:r>
              <a:rPr lang="en-GB" baseline="0" dirty="0" err="1" smtClean="0"/>
              <a:t>alle</a:t>
            </a:r>
            <a:r>
              <a:rPr lang="en-GB" baseline="0" dirty="0" smtClean="0"/>
              <a:t> auf </a:t>
            </a:r>
            <a:r>
              <a:rPr lang="en-GB" baseline="0" dirty="0" err="1" smtClean="0"/>
              <a:t>maschinellem</a:t>
            </a:r>
            <a:r>
              <a:rPr lang="en-GB" baseline="0" dirty="0" smtClean="0"/>
              <a:t> </a:t>
            </a:r>
            <a:r>
              <a:rPr lang="en-GB" baseline="0" dirty="0" err="1" smtClean="0"/>
              <a:t>Lernen</a:t>
            </a:r>
            <a:r>
              <a:rPr lang="en-GB" baseline="0" dirty="0" smtClean="0"/>
              <a:t> (</a:t>
            </a:r>
            <a:r>
              <a:rPr lang="en-GB" baseline="0" dirty="0" err="1" smtClean="0"/>
              <a:t>siehe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Beispiele</a:t>
            </a:r>
            <a:r>
              <a:rPr lang="en-GB" baseline="0" dirty="0" smtClean="0"/>
              <a:t> auf der </a:t>
            </a:r>
            <a:r>
              <a:rPr lang="en-GB" baseline="0" dirty="0" err="1" smtClean="0"/>
              <a:t>Folie</a:t>
            </a:r>
            <a:r>
              <a:rPr lang="en-GB" baseline="0" dirty="0" smtClean="0"/>
              <a:t>) 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F32793-441F-4F7C-8CB6-2C82059698F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0017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Obwohl sehr viele Anwendungen der</a:t>
            </a:r>
            <a:r>
              <a:rPr lang="de-DE" baseline="0" noProof="0" dirty="0" smtClean="0"/>
              <a:t> künstlichen Intelligenz auf maschinellem Lernen basieren, sind die Begriffe nicht synonym.</a:t>
            </a:r>
          </a:p>
          <a:p>
            <a:endParaRPr lang="de-DE" baseline="0" noProof="0" dirty="0" smtClean="0"/>
          </a:p>
          <a:p>
            <a:r>
              <a:rPr lang="de-DE" baseline="0" noProof="0" dirty="0" smtClean="0"/>
              <a:t>Beispiel: Schach-KI kann sowohl ohne als auch mit maschinellem Lernen erstellt werden (ohne maschinelles Lernen heißt hier durch herkömmliche Programmierung von Entscheidungsregeln)</a:t>
            </a:r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F32793-441F-4F7C-8CB6-2C82059698F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3945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noProof="0" dirty="0" smtClean="0"/>
              <a:t>Zu </a:t>
            </a:r>
            <a:r>
              <a:rPr lang="de-DE" noProof="0" dirty="0" err="1" smtClean="0"/>
              <a:t>Ng</a:t>
            </a:r>
            <a:r>
              <a:rPr lang="de-DE" noProof="0" dirty="0" smtClean="0"/>
              <a:t>:</a:t>
            </a:r>
            <a:r>
              <a:rPr lang="de-DE" baseline="0" noProof="0" dirty="0" smtClean="0"/>
              <a:t> Was heißt handeln?</a:t>
            </a:r>
          </a:p>
          <a:p>
            <a:pPr marL="171450" marR="0" lvl="0" indent="-1714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baseline="0" noProof="0" dirty="0" smtClean="0"/>
              <a:t>Zu Mitchell: Legt nahe dass ein Algorithmus sich fortlaufend weiterschreibt</a:t>
            </a:r>
            <a:endParaRPr lang="de-DE" noProof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baseline="0" noProof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baseline="0" noProof="0" dirty="0" smtClean="0"/>
          </a:p>
          <a:p>
            <a:r>
              <a:rPr lang="en-GB" dirty="0" err="1" smtClean="0">
                <a:sym typeface="Wingdings" panose="05000000000000000000" pitchFamily="2" charset="2"/>
              </a:rPr>
              <a:t>Warum</a:t>
            </a:r>
            <a:r>
              <a:rPr lang="en-GB" dirty="0" smtClean="0">
                <a:sym typeface="Wingdings" panose="05000000000000000000" pitchFamily="2" charset="2"/>
              </a:rPr>
              <a:t> </a:t>
            </a:r>
            <a:r>
              <a:rPr lang="en-GB" dirty="0" err="1" smtClean="0">
                <a:sym typeface="Wingdings" panose="05000000000000000000" pitchFamily="2" charset="2"/>
              </a:rPr>
              <a:t>reicht</a:t>
            </a:r>
            <a:r>
              <a:rPr lang="en-GB" dirty="0" smtClean="0">
                <a:sym typeface="Wingdings" panose="05000000000000000000" pitchFamily="2" charset="2"/>
              </a:rPr>
              <a:t> </a:t>
            </a:r>
            <a:r>
              <a:rPr lang="en-GB" dirty="0" err="1" smtClean="0">
                <a:sym typeface="Wingdings" panose="05000000000000000000" pitchFamily="2" charset="2"/>
              </a:rPr>
              <a:t>es</a:t>
            </a:r>
            <a:r>
              <a:rPr lang="en-GB" dirty="0" smtClean="0">
                <a:sym typeface="Wingdings" panose="05000000000000000000" pitchFamily="2" charset="2"/>
              </a:rPr>
              <a:t> </a:t>
            </a:r>
            <a:r>
              <a:rPr lang="en-GB" dirty="0" err="1" smtClean="0">
                <a:sym typeface="Wingdings" panose="05000000000000000000" pitchFamily="2" charset="2"/>
              </a:rPr>
              <a:t>eine</a:t>
            </a:r>
            <a:r>
              <a:rPr lang="en-GB" dirty="0" smtClean="0">
                <a:sym typeface="Wingdings" panose="05000000000000000000" pitchFamily="2" charset="2"/>
              </a:rPr>
              <a:t> </a:t>
            </a:r>
            <a:r>
              <a:rPr lang="en-GB" dirty="0" err="1" smtClean="0">
                <a:sym typeface="Wingdings" panose="05000000000000000000" pitchFamily="2" charset="2"/>
              </a:rPr>
              <a:t>Methode</a:t>
            </a:r>
            <a:r>
              <a:rPr lang="en-GB" dirty="0" smtClean="0">
                <a:sym typeface="Wingdings" panose="05000000000000000000" pitchFamily="2" charset="2"/>
              </a:rPr>
              <a:t> </a:t>
            </a:r>
            <a:r>
              <a:rPr lang="en-GB" dirty="0" err="1" smtClean="0">
                <a:sym typeface="Wingdings" panose="05000000000000000000" pitchFamily="2" charset="2"/>
              </a:rPr>
              <a:t>kennenzulernen</a:t>
            </a:r>
            <a:r>
              <a:rPr lang="en-GB" dirty="0" smtClean="0">
                <a:sym typeface="Wingdings" panose="05000000000000000000" pitchFamily="2" charset="2"/>
              </a:rPr>
              <a:t>?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Auto-</a:t>
            </a:r>
            <a:r>
              <a:rPr lang="en-GB" dirty="0" err="1" smtClean="0">
                <a:sym typeface="Wingdings" panose="05000000000000000000" pitchFamily="2" charset="2"/>
              </a:rPr>
              <a:t>Analogie</a:t>
            </a:r>
            <a:r>
              <a:rPr lang="en-GB" dirty="0" smtClean="0">
                <a:sym typeface="Wingdings" panose="05000000000000000000" pitchFamily="2" charset="2"/>
              </a:rPr>
              <a:t> </a:t>
            </a:r>
            <a:r>
              <a:rPr lang="en-GB" dirty="0" err="1" smtClean="0">
                <a:sym typeface="Wingdings" panose="05000000000000000000" pitchFamily="2" charset="2"/>
              </a:rPr>
              <a:t>aufmachen</a:t>
            </a:r>
            <a:r>
              <a:rPr lang="en-GB" dirty="0" smtClean="0">
                <a:sym typeface="Wingdings" panose="05000000000000000000" pitchFamily="2" charset="2"/>
              </a:rPr>
              <a:t> (</a:t>
            </a:r>
            <a:r>
              <a:rPr lang="en-GB" dirty="0" err="1" smtClean="0">
                <a:sym typeface="Wingdings" panose="05000000000000000000" pitchFamily="2" charset="2"/>
              </a:rPr>
              <a:t>Fahrad</a:t>
            </a:r>
            <a:r>
              <a:rPr lang="en-GB" dirty="0" smtClean="0">
                <a:sym typeface="Wingdings" panose="05000000000000000000" pitchFamily="2" charset="2"/>
              </a:rPr>
              <a:t> + </a:t>
            </a:r>
            <a:r>
              <a:rPr lang="en-GB" dirty="0" err="1" smtClean="0">
                <a:sym typeface="Wingdings" panose="05000000000000000000" pitchFamily="2" charset="2"/>
              </a:rPr>
              <a:t>ungefähre</a:t>
            </a:r>
            <a:r>
              <a:rPr lang="en-GB" dirty="0" smtClean="0">
                <a:sym typeface="Wingdings" panose="05000000000000000000" pitchFamily="2" charset="2"/>
              </a:rPr>
              <a:t> </a:t>
            </a:r>
            <a:r>
              <a:rPr lang="en-GB" dirty="0" err="1" smtClean="0">
                <a:sym typeface="Wingdings" panose="05000000000000000000" pitchFamily="2" charset="2"/>
              </a:rPr>
              <a:t>Vorstellung</a:t>
            </a:r>
            <a:r>
              <a:rPr lang="en-GB" dirty="0" smtClean="0">
                <a:sym typeface="Wingdings" panose="05000000000000000000" pitchFamily="2" charset="2"/>
              </a:rPr>
              <a:t> des </a:t>
            </a:r>
            <a:r>
              <a:rPr lang="en-GB" dirty="0" err="1" smtClean="0">
                <a:sym typeface="Wingdings" panose="05000000000000000000" pitchFamily="2" charset="2"/>
              </a:rPr>
              <a:t>Verbrennungsmotors</a:t>
            </a:r>
            <a:r>
              <a:rPr lang="en-GB" dirty="0" smtClean="0">
                <a:sym typeface="Wingdings" panose="05000000000000000000" pitchFamily="2" charset="2"/>
              </a:rPr>
              <a:t>) um </a:t>
            </a:r>
            <a:r>
              <a:rPr lang="en-GB" dirty="0" err="1" smtClean="0">
                <a:sym typeface="Wingdings" panose="05000000000000000000" pitchFamily="2" charset="2"/>
              </a:rPr>
              <a:t>zu</a:t>
            </a:r>
            <a:r>
              <a:rPr lang="en-GB" dirty="0" smtClean="0">
                <a:sym typeface="Wingdings" panose="05000000000000000000" pitchFamily="2" charset="2"/>
              </a:rPr>
              <a:t> </a:t>
            </a:r>
            <a:r>
              <a:rPr lang="en-GB" dirty="0" err="1" smtClean="0">
                <a:sym typeface="Wingdings" panose="05000000000000000000" pitchFamily="2" charset="2"/>
              </a:rPr>
              <a:t>sagen</a:t>
            </a:r>
            <a:r>
              <a:rPr lang="en-GB" dirty="0" smtClean="0">
                <a:sym typeface="Wingdings" panose="05000000000000000000" pitchFamily="2" charset="2"/>
              </a:rPr>
              <a:t>, </a:t>
            </a:r>
            <a:r>
              <a:rPr lang="en-GB" dirty="0" err="1" smtClean="0">
                <a:sym typeface="Wingdings" panose="05000000000000000000" pitchFamily="2" charset="2"/>
              </a:rPr>
              <a:t>dass</a:t>
            </a:r>
            <a:r>
              <a:rPr lang="en-GB" dirty="0" smtClean="0">
                <a:sym typeface="Wingdings" panose="05000000000000000000" pitchFamily="2" charset="2"/>
              </a:rPr>
              <a:t> </a:t>
            </a:r>
            <a:r>
              <a:rPr lang="en-GB" dirty="0" err="1" smtClean="0">
                <a:sym typeface="Wingdings" panose="05000000000000000000" pitchFamily="2" charset="2"/>
              </a:rPr>
              <a:t>es</a:t>
            </a:r>
            <a:r>
              <a:rPr lang="en-GB" dirty="0" smtClean="0">
                <a:sym typeface="Wingdings" panose="05000000000000000000" pitchFamily="2" charset="2"/>
              </a:rPr>
              <a:t> </a:t>
            </a:r>
            <a:r>
              <a:rPr lang="en-GB" dirty="0" err="1" smtClean="0">
                <a:sym typeface="Wingdings" panose="05000000000000000000" pitchFamily="2" charset="2"/>
              </a:rPr>
              <a:t>reicht</a:t>
            </a:r>
            <a:r>
              <a:rPr lang="en-GB" dirty="0" smtClean="0">
                <a:sym typeface="Wingdings" panose="05000000000000000000" pitchFamily="2" charset="2"/>
              </a:rPr>
              <a:t> </a:t>
            </a:r>
            <a:r>
              <a:rPr lang="en-GB" dirty="0" err="1" smtClean="0">
                <a:sym typeface="Wingdings" panose="05000000000000000000" pitchFamily="2" charset="2"/>
              </a:rPr>
              <a:t>eine</a:t>
            </a:r>
            <a:r>
              <a:rPr lang="en-GB" dirty="0" smtClean="0">
                <a:sym typeface="Wingdings" panose="05000000000000000000" pitchFamily="2" charset="2"/>
              </a:rPr>
              <a:t> </a:t>
            </a:r>
            <a:r>
              <a:rPr lang="en-GB" dirty="0" err="1" smtClean="0">
                <a:sym typeface="Wingdings" panose="05000000000000000000" pitchFamily="2" charset="2"/>
              </a:rPr>
              <a:t>ungefähre</a:t>
            </a:r>
            <a:r>
              <a:rPr lang="en-GB" dirty="0" smtClean="0">
                <a:sym typeface="Wingdings" panose="05000000000000000000" pitchFamily="2" charset="2"/>
              </a:rPr>
              <a:t> </a:t>
            </a:r>
            <a:r>
              <a:rPr lang="en-GB" dirty="0" err="1" smtClean="0">
                <a:sym typeface="Wingdings" panose="05000000000000000000" pitchFamily="2" charset="2"/>
              </a:rPr>
              <a:t>Vorstellung</a:t>
            </a:r>
            <a:r>
              <a:rPr lang="en-GB" dirty="0" smtClean="0">
                <a:sym typeface="Wingdings" panose="05000000000000000000" pitchFamily="2" charset="2"/>
              </a:rPr>
              <a:t> </a:t>
            </a:r>
            <a:r>
              <a:rPr lang="en-GB" dirty="0" err="1" smtClean="0">
                <a:sym typeface="Wingdings" panose="05000000000000000000" pitchFamily="2" charset="2"/>
              </a:rPr>
              <a:t>zu</a:t>
            </a:r>
            <a:r>
              <a:rPr lang="en-GB" dirty="0" smtClean="0">
                <a:sym typeface="Wingdings" panose="05000000000000000000" pitchFamily="2" charset="2"/>
              </a:rPr>
              <a:t> </a:t>
            </a:r>
            <a:r>
              <a:rPr lang="en-GB" dirty="0" err="1" smtClean="0">
                <a:sym typeface="Wingdings" panose="05000000000000000000" pitchFamily="2" charset="2"/>
              </a:rPr>
              <a:t>haben</a:t>
            </a:r>
            <a:r>
              <a:rPr lang="en-GB" dirty="0" smtClean="0">
                <a:sym typeface="Wingdings" panose="05000000000000000000" pitchFamily="2" charset="2"/>
              </a:rPr>
              <a:t> </a:t>
            </a:r>
            <a:r>
              <a:rPr lang="en-GB" dirty="0" err="1" smtClean="0">
                <a:sym typeface="Wingdings" panose="05000000000000000000" pitchFamily="2" charset="2"/>
              </a:rPr>
              <a:t>ohne</a:t>
            </a:r>
            <a:r>
              <a:rPr lang="en-GB" dirty="0" smtClean="0">
                <a:sym typeface="Wingdings" panose="05000000000000000000" pitchFamily="2" charset="2"/>
              </a:rPr>
              <a:t> </a:t>
            </a:r>
            <a:r>
              <a:rPr lang="en-GB" dirty="0" err="1" smtClean="0">
                <a:sym typeface="Wingdings" panose="05000000000000000000" pitchFamily="2" charset="2"/>
              </a:rPr>
              <a:t>alle</a:t>
            </a:r>
            <a:r>
              <a:rPr lang="en-GB" dirty="0" smtClean="0">
                <a:sym typeface="Wingdings" panose="05000000000000000000" pitchFamily="2" charset="2"/>
              </a:rPr>
              <a:t> </a:t>
            </a:r>
            <a:r>
              <a:rPr lang="en-GB" dirty="0" err="1" smtClean="0">
                <a:sym typeface="Wingdings" panose="05000000000000000000" pitchFamily="2" charset="2"/>
              </a:rPr>
              <a:t>Feinheiten</a:t>
            </a:r>
            <a:r>
              <a:rPr lang="en-GB" dirty="0" smtClean="0">
                <a:sym typeface="Wingdings" panose="05000000000000000000" pitchFamily="2" charset="2"/>
              </a:rPr>
              <a:t> </a:t>
            </a:r>
            <a:r>
              <a:rPr lang="en-GB" dirty="0" err="1" smtClean="0">
                <a:sym typeface="Wingdings" panose="05000000000000000000" pitchFamily="2" charset="2"/>
              </a:rPr>
              <a:t>zu</a:t>
            </a:r>
            <a:r>
              <a:rPr lang="en-GB" dirty="0" smtClean="0">
                <a:sym typeface="Wingdings" panose="05000000000000000000" pitchFamily="2" charset="2"/>
              </a:rPr>
              <a:t> </a:t>
            </a:r>
            <a:r>
              <a:rPr lang="en-GB" dirty="0" err="1" smtClean="0">
                <a:sym typeface="Wingdings" panose="05000000000000000000" pitchFamily="2" charset="2"/>
              </a:rPr>
              <a:t>kennen</a:t>
            </a:r>
            <a:r>
              <a:rPr lang="en-GB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F32793-441F-4F7C-8CB6-2C82059698F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5558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Die</a:t>
            </a:r>
            <a:r>
              <a:rPr lang="en-GB" baseline="0" dirty="0" smtClean="0"/>
              <a:t> </a:t>
            </a:r>
            <a:r>
              <a:rPr lang="en-GB" dirty="0" err="1" smtClean="0"/>
              <a:t>Anwendungen</a:t>
            </a:r>
            <a:r>
              <a:rPr lang="en-GB" baseline="0" dirty="0" smtClean="0"/>
              <a:t>, die </a:t>
            </a:r>
            <a:r>
              <a:rPr lang="en-GB" baseline="0" dirty="0" err="1" smtClean="0"/>
              <a:t>wir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heutzutage</a:t>
            </a:r>
            <a:r>
              <a:rPr lang="en-GB" baseline="0" dirty="0" smtClean="0"/>
              <a:t> </a:t>
            </a:r>
            <a:r>
              <a:rPr lang="de-DE" baseline="0" noProof="0" dirty="0" smtClean="0"/>
              <a:t>mit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künstlicher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Intelligenz</a:t>
            </a:r>
            <a:r>
              <a:rPr lang="en-GB" baseline="0" dirty="0" smtClean="0"/>
              <a:t> in </a:t>
            </a:r>
            <a:r>
              <a:rPr lang="en-GB" baseline="0" dirty="0" err="1" smtClean="0"/>
              <a:t>Verbindung</a:t>
            </a:r>
            <a:r>
              <a:rPr lang="en-GB" baseline="0" dirty="0" smtClean="0"/>
              <a:t> </a:t>
            </a:r>
            <a:r>
              <a:rPr lang="en-GB" baseline="0" dirty="0" err="1" smtClean="0"/>
              <a:t>bringen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basieren</a:t>
            </a:r>
            <a:r>
              <a:rPr lang="en-GB" baseline="0" dirty="0" smtClean="0"/>
              <a:t> fast </a:t>
            </a:r>
            <a:r>
              <a:rPr lang="en-GB" baseline="0" dirty="0" err="1" smtClean="0"/>
              <a:t>alle</a:t>
            </a:r>
            <a:r>
              <a:rPr lang="en-GB" baseline="0" dirty="0" smtClean="0"/>
              <a:t> auf </a:t>
            </a:r>
            <a:r>
              <a:rPr lang="en-GB" baseline="0" dirty="0" err="1" smtClean="0"/>
              <a:t>maschinellem</a:t>
            </a:r>
            <a:r>
              <a:rPr lang="en-GB" baseline="0" dirty="0" smtClean="0"/>
              <a:t> </a:t>
            </a:r>
            <a:r>
              <a:rPr lang="en-GB" baseline="0" dirty="0" err="1" smtClean="0"/>
              <a:t>Lernen</a:t>
            </a:r>
            <a:r>
              <a:rPr lang="en-GB" baseline="0" dirty="0" smtClean="0"/>
              <a:t> (</a:t>
            </a:r>
            <a:r>
              <a:rPr lang="en-GB" baseline="0" dirty="0" err="1" smtClean="0"/>
              <a:t>siehe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Beispiele</a:t>
            </a:r>
            <a:r>
              <a:rPr lang="en-GB" baseline="0" dirty="0" smtClean="0"/>
              <a:t> auf der </a:t>
            </a:r>
            <a:r>
              <a:rPr lang="en-GB" baseline="0" dirty="0" err="1" smtClean="0"/>
              <a:t>Folie</a:t>
            </a:r>
            <a:r>
              <a:rPr lang="en-GB" baseline="0" dirty="0" smtClean="0"/>
              <a:t>) 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F32793-441F-4F7C-8CB6-2C82059698F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4986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noProof="0" dirty="0" smtClean="0"/>
              <a:t>3</a:t>
            </a:r>
            <a:r>
              <a:rPr lang="de-DE" baseline="0" noProof="0" dirty="0" smtClean="0"/>
              <a:t> Hauptstränge des Maschinellen Lernens (überwachtes-, </a:t>
            </a:r>
            <a:r>
              <a:rPr lang="de-DE" baseline="0" noProof="0" dirty="0" err="1" smtClean="0"/>
              <a:t>unüberwachtes</a:t>
            </a:r>
            <a:r>
              <a:rPr lang="de-DE" baseline="0" noProof="0" dirty="0" smtClean="0"/>
              <a:t>-, bestärkendes Lernen)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noProof="0" dirty="0" smtClean="0"/>
              <a:t>Es gibt weitere Unterarten, die hier nicht aufgegriffen werden sollen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noProof="0" dirty="0" smtClean="0"/>
              <a:t>An manchen stellen wird bestärkendes Lernen zu überwachtem Lernen gezählt, allerdings ist die Unterscheidung sinnvoll, da die Anwendungsgebiete sich unterscheiden</a:t>
            </a:r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F32793-441F-4F7C-8CB6-2C82059698F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9108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 smtClean="0"/>
              <a:t>Für</a:t>
            </a:r>
            <a:r>
              <a:rPr lang="en-GB" dirty="0" smtClean="0"/>
              <a:t> </a:t>
            </a:r>
            <a:r>
              <a:rPr lang="en-GB" dirty="0" err="1" smtClean="0"/>
              <a:t>bestärkendes</a:t>
            </a:r>
            <a:r>
              <a:rPr lang="en-GB" dirty="0" smtClean="0"/>
              <a:t> </a:t>
            </a:r>
            <a:r>
              <a:rPr lang="en-GB" dirty="0" err="1" smtClean="0"/>
              <a:t>Lernen</a:t>
            </a:r>
            <a:r>
              <a:rPr lang="en-GB" dirty="0" smtClean="0"/>
              <a:t>: Mensch </a:t>
            </a:r>
            <a:r>
              <a:rPr lang="en-GB" dirty="0" err="1" smtClean="0"/>
              <a:t>Maschine</a:t>
            </a:r>
            <a:r>
              <a:rPr lang="en-GB" baseline="0" dirty="0" smtClean="0"/>
              <a:t> Material </a:t>
            </a:r>
            <a:r>
              <a:rPr lang="en-GB" baseline="0" dirty="0" err="1" smtClean="0"/>
              <a:t>empfehlen</a:t>
            </a:r>
            <a:endParaRPr lang="en-GB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err="1" smtClean="0"/>
              <a:t>Zielstellung</a:t>
            </a:r>
            <a:r>
              <a:rPr lang="en-GB" baseline="0" dirty="0" smtClean="0"/>
              <a:t> von </a:t>
            </a:r>
            <a:r>
              <a:rPr lang="en-GB" baseline="0" dirty="0" err="1" smtClean="0"/>
              <a:t>Unüberwachtem</a:t>
            </a:r>
            <a:r>
              <a:rPr lang="en-GB" baseline="0" dirty="0" smtClean="0"/>
              <a:t>- und </a:t>
            </a:r>
            <a:r>
              <a:rPr lang="en-GB" baseline="0" dirty="0" err="1" smtClean="0"/>
              <a:t>Überwachtem</a:t>
            </a:r>
            <a:r>
              <a:rPr lang="en-GB" baseline="0" dirty="0" smtClean="0"/>
              <a:t> </a:t>
            </a:r>
            <a:r>
              <a:rPr lang="en-GB" baseline="0" dirty="0" err="1" smtClean="0"/>
              <a:t>Lernen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wird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im</a:t>
            </a:r>
            <a:r>
              <a:rPr lang="en-GB" baseline="0" dirty="0" smtClean="0"/>
              <a:t> </a:t>
            </a:r>
            <a:r>
              <a:rPr lang="en-GB" baseline="0" dirty="0" err="1" smtClean="0"/>
              <a:t>folgenden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beleuchtet</a:t>
            </a:r>
            <a:endParaRPr lang="en-GB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err="1" smtClean="0"/>
              <a:t>Überwachtes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Lernen</a:t>
            </a:r>
            <a:r>
              <a:rPr lang="en-GB" baseline="0" dirty="0" smtClean="0"/>
              <a:t> am </a:t>
            </a:r>
            <a:r>
              <a:rPr lang="en-GB" baseline="0" dirty="0" err="1" smtClean="0"/>
              <a:t>Beispiel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Entscheidungsbäume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ist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später</a:t>
            </a:r>
            <a:r>
              <a:rPr lang="en-GB" baseline="0" dirty="0" smtClean="0"/>
              <a:t> der </a:t>
            </a:r>
            <a:r>
              <a:rPr lang="en-GB" baseline="0" dirty="0" err="1" smtClean="0"/>
              <a:t>Fokus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F32793-441F-4F7C-8CB6-2C82059698F9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4394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F32793-441F-4F7C-8CB6-2C82059698F9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5990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5E0CF-E4E8-7047-B2E4-6C69DA58C685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2084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telfolie 2-zeilig Farbe opt. änder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Hintergrundnetz"/>
          <p:cNvSpPr>
            <a:spLocks noChangeAspect="1" noEditPoints="1"/>
          </p:cNvSpPr>
          <p:nvPr userDrawn="1"/>
        </p:nvSpPr>
        <p:spPr bwMode="auto">
          <a:xfrm>
            <a:off x="12700" y="0"/>
            <a:ext cx="9131300" cy="6858000"/>
          </a:xfrm>
          <a:custGeom>
            <a:avLst/>
            <a:gdLst>
              <a:gd name="T0" fmla="*/ 11923 w 25400"/>
              <a:gd name="T1" fmla="*/ 3320 h 19050"/>
              <a:gd name="T2" fmla="*/ 10023 w 25400"/>
              <a:gd name="T3" fmla="*/ 4808 h 19050"/>
              <a:gd name="T4" fmla="*/ 10862 w 25400"/>
              <a:gd name="T5" fmla="*/ 3283 h 19050"/>
              <a:gd name="T6" fmla="*/ 4657 w 25400"/>
              <a:gd name="T7" fmla="*/ 5594 h 19050"/>
              <a:gd name="T8" fmla="*/ 7180 w 25400"/>
              <a:gd name="T9" fmla="*/ 5671 h 19050"/>
              <a:gd name="T10" fmla="*/ 8344 w 25400"/>
              <a:gd name="T11" fmla="*/ 5707 h 19050"/>
              <a:gd name="T12" fmla="*/ 2461 w 25400"/>
              <a:gd name="T13" fmla="*/ 5169 h 19050"/>
              <a:gd name="T14" fmla="*/ 3123 w 25400"/>
              <a:gd name="T15" fmla="*/ 5291 h 19050"/>
              <a:gd name="T16" fmla="*/ 13439 w 25400"/>
              <a:gd name="T17" fmla="*/ 7971 h 19050"/>
              <a:gd name="T18" fmla="*/ 15341 w 25400"/>
              <a:gd name="T19" fmla="*/ 9056 h 19050"/>
              <a:gd name="T20" fmla="*/ 9954 w 25400"/>
              <a:gd name="T21" fmla="*/ 5938 h 19050"/>
              <a:gd name="T22" fmla="*/ 11356 w 25400"/>
              <a:gd name="T23" fmla="*/ 6738 h 19050"/>
              <a:gd name="T24" fmla="*/ 10546 w 25400"/>
              <a:gd name="T25" fmla="*/ 5177 h 19050"/>
              <a:gd name="T26" fmla="*/ 11397 w 25400"/>
              <a:gd name="T27" fmla="*/ 4735 h 19050"/>
              <a:gd name="T28" fmla="*/ 198 w 25400"/>
              <a:gd name="T29" fmla="*/ 4970 h 19050"/>
              <a:gd name="T30" fmla="*/ 11941 w 25400"/>
              <a:gd name="T31" fmla="*/ 1758 h 19050"/>
              <a:gd name="T32" fmla="*/ 13358 w 25400"/>
              <a:gd name="T33" fmla="*/ 249 h 19050"/>
              <a:gd name="T34" fmla="*/ 15214 w 25400"/>
              <a:gd name="T35" fmla="*/ 370 h 19050"/>
              <a:gd name="T36" fmla="*/ 9256 w 25400"/>
              <a:gd name="T37" fmla="*/ 1522 h 19050"/>
              <a:gd name="T38" fmla="*/ 7370 w 25400"/>
              <a:gd name="T39" fmla="*/ 502 h 19050"/>
              <a:gd name="T40" fmla="*/ 7953 w 25400"/>
              <a:gd name="T41" fmla="*/ 817 h 19050"/>
              <a:gd name="T42" fmla="*/ 403 w 25400"/>
              <a:gd name="T43" fmla="*/ 3631 h 19050"/>
              <a:gd name="T44" fmla="*/ 582 w 25400"/>
              <a:gd name="T45" fmla="*/ 4066 h 19050"/>
              <a:gd name="T46" fmla="*/ 13982 w 25400"/>
              <a:gd name="T47" fmla="*/ 17462 h 19050"/>
              <a:gd name="T48" fmla="*/ 16192 w 25400"/>
              <a:gd name="T49" fmla="*/ 11507 h 19050"/>
              <a:gd name="T50" fmla="*/ 15658 w 25400"/>
              <a:gd name="T51" fmla="*/ 12421 h 19050"/>
              <a:gd name="T52" fmla="*/ 14820 w 25400"/>
              <a:gd name="T53" fmla="*/ 13743 h 19050"/>
              <a:gd name="T54" fmla="*/ 12514 w 25400"/>
              <a:gd name="T55" fmla="*/ 17381 h 19050"/>
              <a:gd name="T56" fmla="*/ 13290 w 25400"/>
              <a:gd name="T57" fmla="*/ 16157 h 19050"/>
              <a:gd name="T58" fmla="*/ 22526 w 25400"/>
              <a:gd name="T59" fmla="*/ 14113 h 19050"/>
              <a:gd name="T60" fmla="*/ 22688 w 25400"/>
              <a:gd name="T61" fmla="*/ 13426 h 19050"/>
              <a:gd name="T62" fmla="*/ 20271 w 25400"/>
              <a:gd name="T63" fmla="*/ 16525 h 19050"/>
              <a:gd name="T64" fmla="*/ 20697 w 25400"/>
              <a:gd name="T65" fmla="*/ 16320 h 19050"/>
              <a:gd name="T66" fmla="*/ 16675 w 25400"/>
              <a:gd name="T67" fmla="*/ 18115 h 19050"/>
              <a:gd name="T68" fmla="*/ 17158 w 25400"/>
              <a:gd name="T69" fmla="*/ 17716 h 19050"/>
              <a:gd name="T70" fmla="*/ 19311 w 25400"/>
              <a:gd name="T71" fmla="*/ 14734 h 19050"/>
              <a:gd name="T72" fmla="*/ 20316 w 25400"/>
              <a:gd name="T73" fmla="*/ 15114 h 19050"/>
              <a:gd name="T74" fmla="*/ 17836 w 25400"/>
              <a:gd name="T75" fmla="*/ 12851 h 19050"/>
              <a:gd name="T76" fmla="*/ 17071 w 25400"/>
              <a:gd name="T77" fmla="*/ 11230 h 19050"/>
              <a:gd name="T78" fmla="*/ 23150 w 25400"/>
              <a:gd name="T79" fmla="*/ 15966 h 19050"/>
              <a:gd name="T80" fmla="*/ 23969 w 25400"/>
              <a:gd name="T81" fmla="*/ 16146 h 19050"/>
              <a:gd name="T82" fmla="*/ 9396 w 25400"/>
              <a:gd name="T83" fmla="*/ 3334 h 19050"/>
              <a:gd name="T84" fmla="*/ 5372 w 25400"/>
              <a:gd name="T85" fmla="*/ 5019 h 19050"/>
              <a:gd name="T86" fmla="*/ 7794 w 25400"/>
              <a:gd name="T87" fmla="*/ 4005 h 19050"/>
              <a:gd name="T88" fmla="*/ 4330 w 25400"/>
              <a:gd name="T89" fmla="*/ 5455 h 19050"/>
              <a:gd name="T90" fmla="*/ 5301 w 25400"/>
              <a:gd name="T91" fmla="*/ 5048 h 19050"/>
              <a:gd name="T92" fmla="*/ 14473 w 25400"/>
              <a:gd name="T93" fmla="*/ 1703 h 19050"/>
              <a:gd name="T94" fmla="*/ 15099 w 25400"/>
              <a:gd name="T95" fmla="*/ 1481 h 19050"/>
              <a:gd name="T96" fmla="*/ 12217 w 25400"/>
              <a:gd name="T97" fmla="*/ 2317 h 19050"/>
              <a:gd name="T98" fmla="*/ 17287 w 25400"/>
              <a:gd name="T99" fmla="*/ 15392 h 19050"/>
              <a:gd name="T100" fmla="*/ 15337 w 25400"/>
              <a:gd name="T101" fmla="*/ 16772 h 19050"/>
              <a:gd name="T102" fmla="*/ 17623 w 25400"/>
              <a:gd name="T103" fmla="*/ 15201 h 19050"/>
              <a:gd name="T104" fmla="*/ 17487 w 25400"/>
              <a:gd name="T105" fmla="*/ 16451 h 19050"/>
              <a:gd name="T106" fmla="*/ 17966 w 25400"/>
              <a:gd name="T107" fmla="*/ 15627 h 19050"/>
              <a:gd name="T108" fmla="*/ 9101 w 25400"/>
              <a:gd name="T109" fmla="*/ 18362 h 19050"/>
              <a:gd name="T110" fmla="*/ 10727 w 25400"/>
              <a:gd name="T111" fmla="*/ 18043 h 19050"/>
              <a:gd name="T112" fmla="*/ 4916 w 25400"/>
              <a:gd name="T113" fmla="*/ 19044 h 19050"/>
              <a:gd name="T114" fmla="*/ 7316 w 25400"/>
              <a:gd name="T115" fmla="*/ 18670 h 19050"/>
              <a:gd name="T116" fmla="*/ 16075 w 25400"/>
              <a:gd name="T117" fmla="*/ 18569 h 19050"/>
              <a:gd name="T118" fmla="*/ 14763 w 25400"/>
              <a:gd name="T119" fmla="*/ 18457 h 19050"/>
              <a:gd name="T120" fmla="*/ 15730 w 25400"/>
              <a:gd name="T121" fmla="*/ 1250 h 19050"/>
              <a:gd name="T122" fmla="*/ 10892 w 25400"/>
              <a:gd name="T123" fmla="*/ 2708 h 19050"/>
              <a:gd name="T124" fmla="*/ 18847 w 25400"/>
              <a:gd name="T125" fmla="*/ 14601 h 19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5400" h="19050" extrusionOk="0">
                <a:moveTo>
                  <a:pt x="22330" y="15806"/>
                </a:moveTo>
                <a:cubicBezTo>
                  <a:pt x="22330" y="15705"/>
                  <a:pt x="22267" y="15620"/>
                  <a:pt x="22178" y="15586"/>
                </a:cubicBezTo>
                <a:lnTo>
                  <a:pt x="22193" y="15523"/>
                </a:lnTo>
                <a:lnTo>
                  <a:pt x="22155" y="15514"/>
                </a:lnTo>
                <a:lnTo>
                  <a:pt x="22141" y="15575"/>
                </a:lnTo>
                <a:cubicBezTo>
                  <a:pt x="22126" y="15572"/>
                  <a:pt x="22111" y="15571"/>
                  <a:pt x="22095" y="15571"/>
                </a:cubicBezTo>
                <a:cubicBezTo>
                  <a:pt x="22001" y="15571"/>
                  <a:pt x="21921" y="15626"/>
                  <a:pt x="21883" y="15705"/>
                </a:cubicBezTo>
                <a:lnTo>
                  <a:pt x="21805" y="15675"/>
                </a:lnTo>
                <a:lnTo>
                  <a:pt x="21791" y="15712"/>
                </a:lnTo>
                <a:lnTo>
                  <a:pt x="21869" y="15741"/>
                </a:lnTo>
                <a:cubicBezTo>
                  <a:pt x="21863" y="15762"/>
                  <a:pt x="21860" y="15783"/>
                  <a:pt x="21860" y="15806"/>
                </a:cubicBezTo>
                <a:cubicBezTo>
                  <a:pt x="21860" y="15828"/>
                  <a:pt x="21863" y="15850"/>
                  <a:pt x="21869" y="15871"/>
                </a:cubicBezTo>
                <a:lnTo>
                  <a:pt x="21795" y="15900"/>
                </a:lnTo>
                <a:lnTo>
                  <a:pt x="21809" y="15936"/>
                </a:lnTo>
                <a:lnTo>
                  <a:pt x="21883" y="15907"/>
                </a:lnTo>
                <a:cubicBezTo>
                  <a:pt x="21921" y="15986"/>
                  <a:pt x="22002" y="16041"/>
                  <a:pt x="22095" y="16041"/>
                </a:cubicBezTo>
                <a:cubicBezTo>
                  <a:pt x="22205" y="16041"/>
                  <a:pt x="22296" y="15966"/>
                  <a:pt x="22322" y="15864"/>
                </a:cubicBezTo>
                <a:lnTo>
                  <a:pt x="22393" y="15876"/>
                </a:lnTo>
                <a:lnTo>
                  <a:pt x="22399" y="15838"/>
                </a:lnTo>
                <a:lnTo>
                  <a:pt x="22329" y="15826"/>
                </a:lnTo>
                <a:cubicBezTo>
                  <a:pt x="22330" y="15819"/>
                  <a:pt x="22330" y="15812"/>
                  <a:pt x="22330" y="15806"/>
                </a:cubicBezTo>
                <a:close/>
                <a:moveTo>
                  <a:pt x="6919" y="4414"/>
                </a:moveTo>
                <a:lnTo>
                  <a:pt x="6904" y="4378"/>
                </a:lnTo>
                <a:lnTo>
                  <a:pt x="6797" y="4422"/>
                </a:lnTo>
                <a:lnTo>
                  <a:pt x="6812" y="4458"/>
                </a:lnTo>
                <a:lnTo>
                  <a:pt x="6812" y="4458"/>
                </a:lnTo>
                <a:lnTo>
                  <a:pt x="6919" y="4414"/>
                </a:lnTo>
                <a:close/>
                <a:moveTo>
                  <a:pt x="11646" y="3058"/>
                </a:moveTo>
                <a:lnTo>
                  <a:pt x="11563" y="2979"/>
                </a:lnTo>
                <a:lnTo>
                  <a:pt x="11536" y="3007"/>
                </a:lnTo>
                <a:lnTo>
                  <a:pt x="11619" y="3086"/>
                </a:lnTo>
                <a:lnTo>
                  <a:pt x="11646" y="3058"/>
                </a:lnTo>
                <a:close/>
                <a:moveTo>
                  <a:pt x="11785" y="3189"/>
                </a:moveTo>
                <a:lnTo>
                  <a:pt x="11701" y="3110"/>
                </a:lnTo>
                <a:lnTo>
                  <a:pt x="11675" y="3138"/>
                </a:lnTo>
                <a:lnTo>
                  <a:pt x="11758" y="3217"/>
                </a:lnTo>
                <a:lnTo>
                  <a:pt x="11785" y="3189"/>
                </a:lnTo>
                <a:close/>
                <a:moveTo>
                  <a:pt x="11923" y="3320"/>
                </a:moveTo>
                <a:lnTo>
                  <a:pt x="11840" y="3241"/>
                </a:lnTo>
                <a:lnTo>
                  <a:pt x="11813" y="3269"/>
                </a:lnTo>
                <a:lnTo>
                  <a:pt x="11897" y="3348"/>
                </a:lnTo>
                <a:lnTo>
                  <a:pt x="11923" y="3320"/>
                </a:lnTo>
                <a:close/>
                <a:moveTo>
                  <a:pt x="11424" y="2848"/>
                </a:moveTo>
                <a:lnTo>
                  <a:pt x="11397" y="2877"/>
                </a:lnTo>
                <a:lnTo>
                  <a:pt x="11481" y="2955"/>
                </a:lnTo>
                <a:lnTo>
                  <a:pt x="11507" y="2927"/>
                </a:lnTo>
                <a:lnTo>
                  <a:pt x="11424" y="2848"/>
                </a:lnTo>
                <a:close/>
                <a:moveTo>
                  <a:pt x="12451" y="3871"/>
                </a:moveTo>
                <a:lnTo>
                  <a:pt x="12478" y="3843"/>
                </a:lnTo>
                <a:lnTo>
                  <a:pt x="12394" y="3764"/>
                </a:lnTo>
                <a:lnTo>
                  <a:pt x="12368" y="3793"/>
                </a:lnTo>
                <a:lnTo>
                  <a:pt x="12451" y="3871"/>
                </a:lnTo>
                <a:close/>
                <a:moveTo>
                  <a:pt x="11952" y="3400"/>
                </a:moveTo>
                <a:lnTo>
                  <a:pt x="12035" y="3479"/>
                </a:lnTo>
                <a:lnTo>
                  <a:pt x="12062" y="3451"/>
                </a:lnTo>
                <a:lnTo>
                  <a:pt x="11978" y="3372"/>
                </a:lnTo>
                <a:lnTo>
                  <a:pt x="11952" y="3400"/>
                </a:lnTo>
                <a:close/>
                <a:moveTo>
                  <a:pt x="12174" y="3610"/>
                </a:moveTo>
                <a:lnTo>
                  <a:pt x="12200" y="3581"/>
                </a:lnTo>
                <a:lnTo>
                  <a:pt x="12117" y="3503"/>
                </a:lnTo>
                <a:lnTo>
                  <a:pt x="12090" y="3531"/>
                </a:lnTo>
                <a:lnTo>
                  <a:pt x="12174" y="3610"/>
                </a:lnTo>
                <a:close/>
                <a:moveTo>
                  <a:pt x="12229" y="3662"/>
                </a:moveTo>
                <a:lnTo>
                  <a:pt x="12312" y="3741"/>
                </a:lnTo>
                <a:lnTo>
                  <a:pt x="12339" y="3712"/>
                </a:lnTo>
                <a:lnTo>
                  <a:pt x="12256" y="3634"/>
                </a:lnTo>
                <a:lnTo>
                  <a:pt x="12229" y="3662"/>
                </a:lnTo>
                <a:close/>
                <a:moveTo>
                  <a:pt x="10236" y="4483"/>
                </a:moveTo>
                <a:lnTo>
                  <a:pt x="10202" y="4465"/>
                </a:lnTo>
                <a:lnTo>
                  <a:pt x="10148" y="4568"/>
                </a:lnTo>
                <a:lnTo>
                  <a:pt x="10183" y="4586"/>
                </a:lnTo>
                <a:lnTo>
                  <a:pt x="10236" y="4483"/>
                </a:lnTo>
                <a:close/>
                <a:moveTo>
                  <a:pt x="10059" y="4739"/>
                </a:moveTo>
                <a:lnTo>
                  <a:pt x="10093" y="4757"/>
                </a:lnTo>
                <a:lnTo>
                  <a:pt x="10147" y="4654"/>
                </a:lnTo>
                <a:lnTo>
                  <a:pt x="10112" y="4636"/>
                </a:lnTo>
                <a:lnTo>
                  <a:pt x="10059" y="4739"/>
                </a:lnTo>
                <a:close/>
                <a:moveTo>
                  <a:pt x="9701" y="5425"/>
                </a:moveTo>
                <a:lnTo>
                  <a:pt x="9736" y="5443"/>
                </a:lnTo>
                <a:lnTo>
                  <a:pt x="9790" y="5340"/>
                </a:lnTo>
                <a:lnTo>
                  <a:pt x="9755" y="5322"/>
                </a:lnTo>
                <a:lnTo>
                  <a:pt x="9701" y="5425"/>
                </a:lnTo>
                <a:close/>
                <a:moveTo>
                  <a:pt x="10058" y="4826"/>
                </a:moveTo>
                <a:lnTo>
                  <a:pt x="10023" y="4808"/>
                </a:lnTo>
                <a:lnTo>
                  <a:pt x="9970" y="4911"/>
                </a:lnTo>
                <a:lnTo>
                  <a:pt x="10004" y="4929"/>
                </a:lnTo>
                <a:lnTo>
                  <a:pt x="10058" y="4826"/>
                </a:lnTo>
                <a:close/>
                <a:moveTo>
                  <a:pt x="10415" y="4140"/>
                </a:moveTo>
                <a:lnTo>
                  <a:pt x="10380" y="4122"/>
                </a:lnTo>
                <a:lnTo>
                  <a:pt x="10327" y="4225"/>
                </a:lnTo>
                <a:lnTo>
                  <a:pt x="10361" y="4243"/>
                </a:lnTo>
                <a:lnTo>
                  <a:pt x="10415" y="4140"/>
                </a:lnTo>
                <a:close/>
                <a:moveTo>
                  <a:pt x="9844" y="5150"/>
                </a:moveTo>
                <a:lnTo>
                  <a:pt x="9791" y="5253"/>
                </a:lnTo>
                <a:lnTo>
                  <a:pt x="9825" y="5271"/>
                </a:lnTo>
                <a:lnTo>
                  <a:pt x="9879" y="5168"/>
                </a:lnTo>
                <a:lnTo>
                  <a:pt x="9844" y="5150"/>
                </a:lnTo>
                <a:close/>
                <a:moveTo>
                  <a:pt x="10291" y="4294"/>
                </a:moveTo>
                <a:lnTo>
                  <a:pt x="10238" y="4397"/>
                </a:lnTo>
                <a:lnTo>
                  <a:pt x="10272" y="4414"/>
                </a:lnTo>
                <a:lnTo>
                  <a:pt x="10326" y="4312"/>
                </a:lnTo>
                <a:lnTo>
                  <a:pt x="10291" y="4294"/>
                </a:lnTo>
                <a:close/>
                <a:moveTo>
                  <a:pt x="10917" y="3094"/>
                </a:moveTo>
                <a:lnTo>
                  <a:pt x="10863" y="3197"/>
                </a:lnTo>
                <a:lnTo>
                  <a:pt x="10897" y="3215"/>
                </a:lnTo>
                <a:lnTo>
                  <a:pt x="10951" y="3112"/>
                </a:lnTo>
                <a:lnTo>
                  <a:pt x="10917" y="3094"/>
                </a:lnTo>
                <a:close/>
                <a:moveTo>
                  <a:pt x="11006" y="2923"/>
                </a:moveTo>
                <a:lnTo>
                  <a:pt x="10952" y="3026"/>
                </a:lnTo>
                <a:lnTo>
                  <a:pt x="10987" y="3044"/>
                </a:lnTo>
                <a:lnTo>
                  <a:pt x="11040" y="2941"/>
                </a:lnTo>
                <a:lnTo>
                  <a:pt x="11006" y="2923"/>
                </a:lnTo>
                <a:close/>
                <a:moveTo>
                  <a:pt x="10594" y="3798"/>
                </a:moveTo>
                <a:lnTo>
                  <a:pt x="10559" y="3780"/>
                </a:lnTo>
                <a:lnTo>
                  <a:pt x="10506" y="3882"/>
                </a:lnTo>
                <a:lnTo>
                  <a:pt x="10540" y="3900"/>
                </a:lnTo>
                <a:lnTo>
                  <a:pt x="10594" y="3798"/>
                </a:lnTo>
                <a:close/>
                <a:moveTo>
                  <a:pt x="10470" y="3951"/>
                </a:moveTo>
                <a:lnTo>
                  <a:pt x="10416" y="4054"/>
                </a:lnTo>
                <a:lnTo>
                  <a:pt x="10451" y="4072"/>
                </a:lnTo>
                <a:lnTo>
                  <a:pt x="10504" y="3969"/>
                </a:lnTo>
                <a:lnTo>
                  <a:pt x="10470" y="3951"/>
                </a:lnTo>
                <a:close/>
                <a:moveTo>
                  <a:pt x="10827" y="3265"/>
                </a:moveTo>
                <a:lnTo>
                  <a:pt x="10774" y="3368"/>
                </a:lnTo>
                <a:lnTo>
                  <a:pt x="10808" y="3386"/>
                </a:lnTo>
                <a:lnTo>
                  <a:pt x="10862" y="3283"/>
                </a:lnTo>
                <a:lnTo>
                  <a:pt x="10827" y="3265"/>
                </a:lnTo>
                <a:close/>
                <a:moveTo>
                  <a:pt x="10738" y="3437"/>
                </a:moveTo>
                <a:lnTo>
                  <a:pt x="10684" y="3540"/>
                </a:lnTo>
                <a:lnTo>
                  <a:pt x="10719" y="3558"/>
                </a:lnTo>
                <a:lnTo>
                  <a:pt x="10772" y="3455"/>
                </a:lnTo>
                <a:lnTo>
                  <a:pt x="10738" y="3437"/>
                </a:lnTo>
                <a:close/>
                <a:moveTo>
                  <a:pt x="10648" y="3608"/>
                </a:moveTo>
                <a:lnTo>
                  <a:pt x="10595" y="3711"/>
                </a:lnTo>
                <a:lnTo>
                  <a:pt x="10629" y="3729"/>
                </a:lnTo>
                <a:lnTo>
                  <a:pt x="10683" y="3626"/>
                </a:lnTo>
                <a:lnTo>
                  <a:pt x="10648" y="3608"/>
                </a:lnTo>
                <a:close/>
                <a:moveTo>
                  <a:pt x="9880" y="5082"/>
                </a:moveTo>
                <a:lnTo>
                  <a:pt x="9915" y="5100"/>
                </a:lnTo>
                <a:lnTo>
                  <a:pt x="9968" y="4997"/>
                </a:lnTo>
                <a:lnTo>
                  <a:pt x="9934" y="4979"/>
                </a:lnTo>
                <a:lnTo>
                  <a:pt x="9880" y="5082"/>
                </a:lnTo>
                <a:close/>
                <a:moveTo>
                  <a:pt x="5551" y="5582"/>
                </a:moveTo>
                <a:lnTo>
                  <a:pt x="5434" y="5579"/>
                </a:lnTo>
                <a:lnTo>
                  <a:pt x="5433" y="5618"/>
                </a:lnTo>
                <a:lnTo>
                  <a:pt x="5550" y="5621"/>
                </a:lnTo>
                <a:lnTo>
                  <a:pt x="5551" y="5582"/>
                </a:lnTo>
                <a:close/>
                <a:moveTo>
                  <a:pt x="5745" y="5588"/>
                </a:moveTo>
                <a:lnTo>
                  <a:pt x="5628" y="5585"/>
                </a:lnTo>
                <a:lnTo>
                  <a:pt x="5627" y="5624"/>
                </a:lnTo>
                <a:lnTo>
                  <a:pt x="5744" y="5627"/>
                </a:lnTo>
                <a:lnTo>
                  <a:pt x="5745" y="5588"/>
                </a:lnTo>
                <a:close/>
                <a:moveTo>
                  <a:pt x="5939" y="5594"/>
                </a:moveTo>
                <a:lnTo>
                  <a:pt x="5823" y="5591"/>
                </a:lnTo>
                <a:lnTo>
                  <a:pt x="5821" y="5630"/>
                </a:lnTo>
                <a:lnTo>
                  <a:pt x="5938" y="5633"/>
                </a:lnTo>
                <a:lnTo>
                  <a:pt x="5939" y="5594"/>
                </a:lnTo>
                <a:close/>
                <a:moveTo>
                  <a:pt x="9121" y="5731"/>
                </a:moveTo>
                <a:lnTo>
                  <a:pt x="9237" y="5734"/>
                </a:lnTo>
                <a:lnTo>
                  <a:pt x="9238" y="5696"/>
                </a:lnTo>
                <a:lnTo>
                  <a:pt x="9122" y="5692"/>
                </a:lnTo>
                <a:lnTo>
                  <a:pt x="9121" y="5731"/>
                </a:lnTo>
                <a:close/>
                <a:moveTo>
                  <a:pt x="6133" y="5600"/>
                </a:moveTo>
                <a:lnTo>
                  <a:pt x="6017" y="5597"/>
                </a:lnTo>
                <a:lnTo>
                  <a:pt x="6015" y="5635"/>
                </a:lnTo>
                <a:lnTo>
                  <a:pt x="6132" y="5639"/>
                </a:lnTo>
                <a:lnTo>
                  <a:pt x="6133" y="5600"/>
                </a:lnTo>
                <a:close/>
                <a:moveTo>
                  <a:pt x="4657" y="5594"/>
                </a:moveTo>
                <a:lnTo>
                  <a:pt x="4773" y="5597"/>
                </a:lnTo>
                <a:lnTo>
                  <a:pt x="4774" y="5559"/>
                </a:lnTo>
                <a:lnTo>
                  <a:pt x="4658" y="5555"/>
                </a:lnTo>
                <a:lnTo>
                  <a:pt x="4657" y="5594"/>
                </a:lnTo>
                <a:close/>
                <a:moveTo>
                  <a:pt x="4463" y="5588"/>
                </a:moveTo>
                <a:lnTo>
                  <a:pt x="4579" y="5591"/>
                </a:lnTo>
                <a:lnTo>
                  <a:pt x="4580" y="5553"/>
                </a:lnTo>
                <a:lnTo>
                  <a:pt x="4464" y="5549"/>
                </a:lnTo>
                <a:lnTo>
                  <a:pt x="4463" y="5588"/>
                </a:lnTo>
                <a:close/>
                <a:moveTo>
                  <a:pt x="4969" y="5565"/>
                </a:moveTo>
                <a:lnTo>
                  <a:pt x="4852" y="5561"/>
                </a:lnTo>
                <a:lnTo>
                  <a:pt x="4851" y="5600"/>
                </a:lnTo>
                <a:lnTo>
                  <a:pt x="4967" y="5603"/>
                </a:lnTo>
                <a:lnTo>
                  <a:pt x="4969" y="5565"/>
                </a:lnTo>
                <a:close/>
                <a:moveTo>
                  <a:pt x="5163" y="5570"/>
                </a:moveTo>
                <a:lnTo>
                  <a:pt x="5046" y="5567"/>
                </a:lnTo>
                <a:lnTo>
                  <a:pt x="5045" y="5606"/>
                </a:lnTo>
                <a:lnTo>
                  <a:pt x="5161" y="5609"/>
                </a:lnTo>
                <a:lnTo>
                  <a:pt x="5163" y="5570"/>
                </a:lnTo>
                <a:close/>
                <a:moveTo>
                  <a:pt x="5357" y="5576"/>
                </a:moveTo>
                <a:lnTo>
                  <a:pt x="5240" y="5573"/>
                </a:lnTo>
                <a:lnTo>
                  <a:pt x="5239" y="5612"/>
                </a:lnTo>
                <a:lnTo>
                  <a:pt x="5356" y="5615"/>
                </a:lnTo>
                <a:lnTo>
                  <a:pt x="5357" y="5576"/>
                </a:lnTo>
                <a:close/>
                <a:moveTo>
                  <a:pt x="8927" y="5725"/>
                </a:moveTo>
                <a:lnTo>
                  <a:pt x="9043" y="5728"/>
                </a:lnTo>
                <a:lnTo>
                  <a:pt x="9044" y="5690"/>
                </a:lnTo>
                <a:lnTo>
                  <a:pt x="8928" y="5686"/>
                </a:lnTo>
                <a:lnTo>
                  <a:pt x="8927" y="5725"/>
                </a:lnTo>
                <a:close/>
                <a:moveTo>
                  <a:pt x="6715" y="5618"/>
                </a:moveTo>
                <a:lnTo>
                  <a:pt x="6599" y="5615"/>
                </a:lnTo>
                <a:lnTo>
                  <a:pt x="6598" y="5653"/>
                </a:lnTo>
                <a:lnTo>
                  <a:pt x="6714" y="5657"/>
                </a:lnTo>
                <a:lnTo>
                  <a:pt x="6715" y="5618"/>
                </a:lnTo>
                <a:close/>
                <a:moveTo>
                  <a:pt x="7492" y="5642"/>
                </a:moveTo>
                <a:lnTo>
                  <a:pt x="7375" y="5638"/>
                </a:lnTo>
                <a:lnTo>
                  <a:pt x="7374" y="5677"/>
                </a:lnTo>
                <a:lnTo>
                  <a:pt x="7490" y="5681"/>
                </a:lnTo>
                <a:lnTo>
                  <a:pt x="7492" y="5642"/>
                </a:lnTo>
                <a:close/>
                <a:moveTo>
                  <a:pt x="7297" y="5636"/>
                </a:moveTo>
                <a:lnTo>
                  <a:pt x="7181" y="5632"/>
                </a:lnTo>
                <a:lnTo>
                  <a:pt x="7180" y="5671"/>
                </a:lnTo>
                <a:lnTo>
                  <a:pt x="7296" y="5675"/>
                </a:lnTo>
                <a:lnTo>
                  <a:pt x="7297" y="5636"/>
                </a:lnTo>
                <a:close/>
                <a:moveTo>
                  <a:pt x="7103" y="5630"/>
                </a:moveTo>
                <a:lnTo>
                  <a:pt x="6987" y="5626"/>
                </a:lnTo>
                <a:lnTo>
                  <a:pt x="6986" y="5665"/>
                </a:lnTo>
                <a:lnTo>
                  <a:pt x="7102" y="5669"/>
                </a:lnTo>
                <a:lnTo>
                  <a:pt x="7103" y="5630"/>
                </a:lnTo>
                <a:close/>
                <a:moveTo>
                  <a:pt x="6521" y="5612"/>
                </a:moveTo>
                <a:lnTo>
                  <a:pt x="6405" y="5609"/>
                </a:lnTo>
                <a:lnTo>
                  <a:pt x="6404" y="5647"/>
                </a:lnTo>
                <a:lnTo>
                  <a:pt x="6520" y="5651"/>
                </a:lnTo>
                <a:lnTo>
                  <a:pt x="6521" y="5612"/>
                </a:lnTo>
                <a:close/>
                <a:moveTo>
                  <a:pt x="6327" y="5606"/>
                </a:moveTo>
                <a:lnTo>
                  <a:pt x="6211" y="5603"/>
                </a:lnTo>
                <a:lnTo>
                  <a:pt x="6210" y="5641"/>
                </a:lnTo>
                <a:lnTo>
                  <a:pt x="6326" y="5645"/>
                </a:lnTo>
                <a:lnTo>
                  <a:pt x="6327" y="5606"/>
                </a:lnTo>
                <a:close/>
                <a:moveTo>
                  <a:pt x="6909" y="5624"/>
                </a:moveTo>
                <a:lnTo>
                  <a:pt x="6793" y="5620"/>
                </a:lnTo>
                <a:lnTo>
                  <a:pt x="6792" y="5659"/>
                </a:lnTo>
                <a:lnTo>
                  <a:pt x="6908" y="5663"/>
                </a:lnTo>
                <a:lnTo>
                  <a:pt x="6909" y="5624"/>
                </a:lnTo>
                <a:close/>
                <a:moveTo>
                  <a:pt x="7686" y="5648"/>
                </a:moveTo>
                <a:lnTo>
                  <a:pt x="7569" y="5644"/>
                </a:lnTo>
                <a:lnTo>
                  <a:pt x="7568" y="5683"/>
                </a:lnTo>
                <a:lnTo>
                  <a:pt x="7684" y="5687"/>
                </a:lnTo>
                <a:lnTo>
                  <a:pt x="7686" y="5648"/>
                </a:lnTo>
                <a:close/>
                <a:moveTo>
                  <a:pt x="8538" y="5713"/>
                </a:moveTo>
                <a:lnTo>
                  <a:pt x="8655" y="5716"/>
                </a:lnTo>
                <a:lnTo>
                  <a:pt x="8656" y="5678"/>
                </a:lnTo>
                <a:lnTo>
                  <a:pt x="8540" y="5674"/>
                </a:lnTo>
                <a:lnTo>
                  <a:pt x="8538" y="5713"/>
                </a:lnTo>
                <a:close/>
                <a:moveTo>
                  <a:pt x="8150" y="5701"/>
                </a:moveTo>
                <a:lnTo>
                  <a:pt x="8267" y="5705"/>
                </a:lnTo>
                <a:lnTo>
                  <a:pt x="8268" y="5666"/>
                </a:lnTo>
                <a:lnTo>
                  <a:pt x="8151" y="5662"/>
                </a:lnTo>
                <a:lnTo>
                  <a:pt x="8150" y="5701"/>
                </a:lnTo>
                <a:close/>
                <a:moveTo>
                  <a:pt x="8344" y="5707"/>
                </a:moveTo>
                <a:lnTo>
                  <a:pt x="8461" y="5710"/>
                </a:lnTo>
                <a:lnTo>
                  <a:pt x="8462" y="5672"/>
                </a:lnTo>
                <a:lnTo>
                  <a:pt x="8346" y="5668"/>
                </a:lnTo>
                <a:lnTo>
                  <a:pt x="8344" y="5707"/>
                </a:lnTo>
                <a:close/>
                <a:moveTo>
                  <a:pt x="8733" y="5719"/>
                </a:moveTo>
                <a:lnTo>
                  <a:pt x="8849" y="5722"/>
                </a:lnTo>
                <a:lnTo>
                  <a:pt x="8850" y="5684"/>
                </a:lnTo>
                <a:lnTo>
                  <a:pt x="8734" y="5680"/>
                </a:lnTo>
                <a:lnTo>
                  <a:pt x="8733" y="5719"/>
                </a:lnTo>
                <a:close/>
                <a:moveTo>
                  <a:pt x="7880" y="5654"/>
                </a:moveTo>
                <a:lnTo>
                  <a:pt x="7763" y="5650"/>
                </a:lnTo>
                <a:lnTo>
                  <a:pt x="7762" y="5689"/>
                </a:lnTo>
                <a:lnTo>
                  <a:pt x="7879" y="5693"/>
                </a:lnTo>
                <a:lnTo>
                  <a:pt x="7880" y="5654"/>
                </a:lnTo>
                <a:close/>
                <a:moveTo>
                  <a:pt x="8074" y="5660"/>
                </a:moveTo>
                <a:lnTo>
                  <a:pt x="7957" y="5656"/>
                </a:lnTo>
                <a:lnTo>
                  <a:pt x="7956" y="5695"/>
                </a:lnTo>
                <a:lnTo>
                  <a:pt x="8073" y="5699"/>
                </a:lnTo>
                <a:lnTo>
                  <a:pt x="8074" y="5660"/>
                </a:lnTo>
                <a:close/>
                <a:moveTo>
                  <a:pt x="1772" y="5000"/>
                </a:moveTo>
                <a:lnTo>
                  <a:pt x="1886" y="5028"/>
                </a:lnTo>
                <a:lnTo>
                  <a:pt x="1895" y="4990"/>
                </a:lnTo>
                <a:lnTo>
                  <a:pt x="1781" y="4962"/>
                </a:lnTo>
                <a:lnTo>
                  <a:pt x="1772" y="5000"/>
                </a:lnTo>
                <a:close/>
                <a:moveTo>
                  <a:pt x="1963" y="5047"/>
                </a:moveTo>
                <a:lnTo>
                  <a:pt x="2078" y="5075"/>
                </a:lnTo>
                <a:lnTo>
                  <a:pt x="2087" y="5037"/>
                </a:lnTo>
                <a:lnTo>
                  <a:pt x="1972" y="5009"/>
                </a:lnTo>
                <a:lnTo>
                  <a:pt x="1963" y="5047"/>
                </a:lnTo>
                <a:close/>
                <a:moveTo>
                  <a:pt x="1388" y="4906"/>
                </a:moveTo>
                <a:lnTo>
                  <a:pt x="1503" y="4934"/>
                </a:lnTo>
                <a:lnTo>
                  <a:pt x="1512" y="4896"/>
                </a:lnTo>
                <a:lnTo>
                  <a:pt x="1397" y="4868"/>
                </a:lnTo>
                <a:lnTo>
                  <a:pt x="1388" y="4906"/>
                </a:lnTo>
                <a:close/>
                <a:moveTo>
                  <a:pt x="1580" y="4953"/>
                </a:moveTo>
                <a:lnTo>
                  <a:pt x="1695" y="4981"/>
                </a:lnTo>
                <a:lnTo>
                  <a:pt x="1704" y="4943"/>
                </a:lnTo>
                <a:lnTo>
                  <a:pt x="1589" y="4915"/>
                </a:lnTo>
                <a:lnTo>
                  <a:pt x="1580" y="4953"/>
                </a:lnTo>
                <a:close/>
                <a:moveTo>
                  <a:pt x="1197" y="4859"/>
                </a:moveTo>
                <a:lnTo>
                  <a:pt x="1311" y="4887"/>
                </a:lnTo>
                <a:lnTo>
                  <a:pt x="1320" y="4849"/>
                </a:lnTo>
                <a:lnTo>
                  <a:pt x="1206" y="4821"/>
                </a:lnTo>
                <a:lnTo>
                  <a:pt x="1197" y="4859"/>
                </a:lnTo>
                <a:close/>
                <a:moveTo>
                  <a:pt x="2347" y="5141"/>
                </a:moveTo>
                <a:lnTo>
                  <a:pt x="2461" y="5169"/>
                </a:lnTo>
                <a:lnTo>
                  <a:pt x="2470" y="5131"/>
                </a:lnTo>
                <a:lnTo>
                  <a:pt x="2356" y="5103"/>
                </a:lnTo>
                <a:lnTo>
                  <a:pt x="2347" y="5141"/>
                </a:lnTo>
                <a:close/>
                <a:moveTo>
                  <a:pt x="2155" y="5094"/>
                </a:moveTo>
                <a:lnTo>
                  <a:pt x="2270" y="5122"/>
                </a:lnTo>
                <a:lnTo>
                  <a:pt x="2279" y="5084"/>
                </a:lnTo>
                <a:lnTo>
                  <a:pt x="2164" y="5056"/>
                </a:lnTo>
                <a:lnTo>
                  <a:pt x="2155" y="5094"/>
                </a:lnTo>
                <a:close/>
                <a:moveTo>
                  <a:pt x="3688" y="5469"/>
                </a:moveTo>
                <a:lnTo>
                  <a:pt x="3803" y="5497"/>
                </a:lnTo>
                <a:lnTo>
                  <a:pt x="3812" y="5460"/>
                </a:lnTo>
                <a:lnTo>
                  <a:pt x="3698" y="5432"/>
                </a:lnTo>
                <a:lnTo>
                  <a:pt x="3688" y="5469"/>
                </a:lnTo>
                <a:close/>
                <a:moveTo>
                  <a:pt x="3497" y="5422"/>
                </a:moveTo>
                <a:lnTo>
                  <a:pt x="3611" y="5450"/>
                </a:lnTo>
                <a:lnTo>
                  <a:pt x="3621" y="5413"/>
                </a:lnTo>
                <a:lnTo>
                  <a:pt x="3506" y="5385"/>
                </a:lnTo>
                <a:lnTo>
                  <a:pt x="3497" y="5422"/>
                </a:lnTo>
                <a:close/>
                <a:moveTo>
                  <a:pt x="2922" y="5281"/>
                </a:moveTo>
                <a:lnTo>
                  <a:pt x="3036" y="5309"/>
                </a:lnTo>
                <a:lnTo>
                  <a:pt x="3046" y="5272"/>
                </a:lnTo>
                <a:lnTo>
                  <a:pt x="2931" y="5244"/>
                </a:lnTo>
                <a:lnTo>
                  <a:pt x="2922" y="5281"/>
                </a:lnTo>
                <a:close/>
                <a:moveTo>
                  <a:pt x="3305" y="5375"/>
                </a:moveTo>
                <a:lnTo>
                  <a:pt x="3420" y="5403"/>
                </a:lnTo>
                <a:lnTo>
                  <a:pt x="3429" y="5366"/>
                </a:lnTo>
                <a:lnTo>
                  <a:pt x="3314" y="5338"/>
                </a:lnTo>
                <a:lnTo>
                  <a:pt x="3305" y="5375"/>
                </a:lnTo>
                <a:close/>
                <a:moveTo>
                  <a:pt x="2730" y="5234"/>
                </a:moveTo>
                <a:lnTo>
                  <a:pt x="2845" y="5263"/>
                </a:lnTo>
                <a:lnTo>
                  <a:pt x="2854" y="5225"/>
                </a:lnTo>
                <a:lnTo>
                  <a:pt x="2739" y="5197"/>
                </a:lnTo>
                <a:lnTo>
                  <a:pt x="2730" y="5234"/>
                </a:lnTo>
                <a:close/>
                <a:moveTo>
                  <a:pt x="2538" y="5187"/>
                </a:moveTo>
                <a:lnTo>
                  <a:pt x="2653" y="5216"/>
                </a:lnTo>
                <a:lnTo>
                  <a:pt x="2662" y="5178"/>
                </a:lnTo>
                <a:lnTo>
                  <a:pt x="2547" y="5150"/>
                </a:lnTo>
                <a:lnTo>
                  <a:pt x="2538" y="5187"/>
                </a:lnTo>
                <a:close/>
                <a:moveTo>
                  <a:pt x="3113" y="5328"/>
                </a:moveTo>
                <a:lnTo>
                  <a:pt x="3228" y="5356"/>
                </a:lnTo>
                <a:lnTo>
                  <a:pt x="3237" y="5319"/>
                </a:lnTo>
                <a:lnTo>
                  <a:pt x="3123" y="5291"/>
                </a:lnTo>
                <a:lnTo>
                  <a:pt x="3113" y="5328"/>
                </a:lnTo>
                <a:close/>
                <a:moveTo>
                  <a:pt x="13839" y="8199"/>
                </a:moveTo>
                <a:lnTo>
                  <a:pt x="13940" y="8256"/>
                </a:lnTo>
                <a:lnTo>
                  <a:pt x="13959" y="8222"/>
                </a:lnTo>
                <a:lnTo>
                  <a:pt x="13858" y="8165"/>
                </a:lnTo>
                <a:lnTo>
                  <a:pt x="13839" y="8199"/>
                </a:lnTo>
                <a:close/>
                <a:moveTo>
                  <a:pt x="14459" y="8508"/>
                </a:moveTo>
                <a:lnTo>
                  <a:pt x="14359" y="8451"/>
                </a:lnTo>
                <a:lnTo>
                  <a:pt x="14340" y="8484"/>
                </a:lnTo>
                <a:lnTo>
                  <a:pt x="14440" y="8542"/>
                </a:lnTo>
                <a:lnTo>
                  <a:pt x="14459" y="8508"/>
                </a:lnTo>
                <a:close/>
                <a:moveTo>
                  <a:pt x="13692" y="8070"/>
                </a:moveTo>
                <a:lnTo>
                  <a:pt x="13672" y="8104"/>
                </a:lnTo>
                <a:lnTo>
                  <a:pt x="13773" y="8161"/>
                </a:lnTo>
                <a:lnTo>
                  <a:pt x="13792" y="8127"/>
                </a:lnTo>
                <a:lnTo>
                  <a:pt x="13692" y="8070"/>
                </a:lnTo>
                <a:close/>
                <a:moveTo>
                  <a:pt x="14173" y="8389"/>
                </a:moveTo>
                <a:lnTo>
                  <a:pt x="14273" y="8446"/>
                </a:lnTo>
                <a:lnTo>
                  <a:pt x="14292" y="8413"/>
                </a:lnTo>
                <a:lnTo>
                  <a:pt x="14192" y="8356"/>
                </a:lnTo>
                <a:lnTo>
                  <a:pt x="14173" y="8389"/>
                </a:lnTo>
                <a:close/>
                <a:moveTo>
                  <a:pt x="14126" y="8318"/>
                </a:moveTo>
                <a:lnTo>
                  <a:pt x="14025" y="8260"/>
                </a:lnTo>
                <a:lnTo>
                  <a:pt x="14006" y="8294"/>
                </a:lnTo>
                <a:lnTo>
                  <a:pt x="14106" y="8351"/>
                </a:lnTo>
                <a:lnTo>
                  <a:pt x="14126" y="8318"/>
                </a:lnTo>
                <a:close/>
                <a:moveTo>
                  <a:pt x="13024" y="7689"/>
                </a:moveTo>
                <a:lnTo>
                  <a:pt x="13005" y="7723"/>
                </a:lnTo>
                <a:lnTo>
                  <a:pt x="13105" y="7780"/>
                </a:lnTo>
                <a:lnTo>
                  <a:pt x="13124" y="7747"/>
                </a:lnTo>
                <a:lnTo>
                  <a:pt x="13024" y="7689"/>
                </a:lnTo>
                <a:close/>
                <a:moveTo>
                  <a:pt x="13625" y="8032"/>
                </a:moveTo>
                <a:lnTo>
                  <a:pt x="13525" y="7975"/>
                </a:lnTo>
                <a:lnTo>
                  <a:pt x="13506" y="8009"/>
                </a:lnTo>
                <a:lnTo>
                  <a:pt x="13606" y="8066"/>
                </a:lnTo>
                <a:lnTo>
                  <a:pt x="13625" y="8032"/>
                </a:lnTo>
                <a:close/>
                <a:moveTo>
                  <a:pt x="13172" y="7818"/>
                </a:moveTo>
                <a:lnTo>
                  <a:pt x="13272" y="7875"/>
                </a:lnTo>
                <a:lnTo>
                  <a:pt x="13291" y="7842"/>
                </a:lnTo>
                <a:lnTo>
                  <a:pt x="13191" y="7785"/>
                </a:lnTo>
                <a:lnTo>
                  <a:pt x="13172" y="7818"/>
                </a:lnTo>
                <a:close/>
                <a:moveTo>
                  <a:pt x="13439" y="7971"/>
                </a:moveTo>
                <a:lnTo>
                  <a:pt x="13458" y="7937"/>
                </a:lnTo>
                <a:lnTo>
                  <a:pt x="13358" y="7880"/>
                </a:lnTo>
                <a:lnTo>
                  <a:pt x="13339" y="7913"/>
                </a:lnTo>
                <a:lnTo>
                  <a:pt x="13439" y="7971"/>
                </a:lnTo>
                <a:close/>
                <a:moveTo>
                  <a:pt x="12958" y="7651"/>
                </a:moveTo>
                <a:lnTo>
                  <a:pt x="12857" y="7594"/>
                </a:lnTo>
                <a:lnTo>
                  <a:pt x="12838" y="7628"/>
                </a:lnTo>
                <a:lnTo>
                  <a:pt x="12938" y="7685"/>
                </a:lnTo>
                <a:lnTo>
                  <a:pt x="12958" y="7651"/>
                </a:lnTo>
                <a:close/>
                <a:moveTo>
                  <a:pt x="15527" y="9117"/>
                </a:moveTo>
                <a:lnTo>
                  <a:pt x="15508" y="9151"/>
                </a:lnTo>
                <a:lnTo>
                  <a:pt x="15608" y="9208"/>
                </a:lnTo>
                <a:lnTo>
                  <a:pt x="15627" y="9174"/>
                </a:lnTo>
                <a:lnTo>
                  <a:pt x="15527" y="9117"/>
                </a:lnTo>
                <a:close/>
                <a:moveTo>
                  <a:pt x="15675" y="9246"/>
                </a:moveTo>
                <a:lnTo>
                  <a:pt x="15775" y="9303"/>
                </a:lnTo>
                <a:lnTo>
                  <a:pt x="15794" y="9269"/>
                </a:lnTo>
                <a:lnTo>
                  <a:pt x="15694" y="9212"/>
                </a:lnTo>
                <a:lnTo>
                  <a:pt x="15675" y="9246"/>
                </a:lnTo>
                <a:close/>
                <a:moveTo>
                  <a:pt x="16062" y="9422"/>
                </a:moveTo>
                <a:lnTo>
                  <a:pt x="16028" y="9403"/>
                </a:lnTo>
                <a:lnTo>
                  <a:pt x="16008" y="9436"/>
                </a:lnTo>
                <a:lnTo>
                  <a:pt x="16105" y="9492"/>
                </a:lnTo>
                <a:lnTo>
                  <a:pt x="16062" y="9422"/>
                </a:lnTo>
                <a:close/>
                <a:moveTo>
                  <a:pt x="14626" y="8603"/>
                </a:moveTo>
                <a:lnTo>
                  <a:pt x="14526" y="8546"/>
                </a:lnTo>
                <a:lnTo>
                  <a:pt x="14507" y="8580"/>
                </a:lnTo>
                <a:lnTo>
                  <a:pt x="14607" y="8637"/>
                </a:lnTo>
                <a:lnTo>
                  <a:pt x="14626" y="8603"/>
                </a:lnTo>
                <a:close/>
                <a:moveTo>
                  <a:pt x="15841" y="9341"/>
                </a:moveTo>
                <a:lnTo>
                  <a:pt x="15942" y="9398"/>
                </a:lnTo>
                <a:lnTo>
                  <a:pt x="15961" y="9365"/>
                </a:lnTo>
                <a:lnTo>
                  <a:pt x="15861" y="9307"/>
                </a:lnTo>
                <a:lnTo>
                  <a:pt x="15841" y="9341"/>
                </a:lnTo>
                <a:close/>
                <a:moveTo>
                  <a:pt x="14793" y="8698"/>
                </a:moveTo>
                <a:lnTo>
                  <a:pt x="14693" y="8641"/>
                </a:lnTo>
                <a:lnTo>
                  <a:pt x="14673" y="8675"/>
                </a:lnTo>
                <a:lnTo>
                  <a:pt x="14774" y="8732"/>
                </a:lnTo>
                <a:lnTo>
                  <a:pt x="14793" y="8698"/>
                </a:lnTo>
                <a:close/>
                <a:moveTo>
                  <a:pt x="15460" y="9079"/>
                </a:moveTo>
                <a:lnTo>
                  <a:pt x="15360" y="9022"/>
                </a:lnTo>
                <a:lnTo>
                  <a:pt x="15341" y="9056"/>
                </a:lnTo>
                <a:lnTo>
                  <a:pt x="15441" y="9113"/>
                </a:lnTo>
                <a:lnTo>
                  <a:pt x="15460" y="9079"/>
                </a:lnTo>
                <a:close/>
                <a:moveTo>
                  <a:pt x="15294" y="8984"/>
                </a:moveTo>
                <a:lnTo>
                  <a:pt x="15193" y="8927"/>
                </a:lnTo>
                <a:lnTo>
                  <a:pt x="15174" y="8960"/>
                </a:lnTo>
                <a:lnTo>
                  <a:pt x="15274" y="9018"/>
                </a:lnTo>
                <a:lnTo>
                  <a:pt x="15294" y="8984"/>
                </a:lnTo>
                <a:close/>
                <a:moveTo>
                  <a:pt x="14960" y="8794"/>
                </a:moveTo>
                <a:lnTo>
                  <a:pt x="14860" y="8736"/>
                </a:lnTo>
                <a:lnTo>
                  <a:pt x="14840" y="8770"/>
                </a:lnTo>
                <a:lnTo>
                  <a:pt x="14941" y="8827"/>
                </a:lnTo>
                <a:lnTo>
                  <a:pt x="14960" y="8794"/>
                </a:lnTo>
                <a:close/>
                <a:moveTo>
                  <a:pt x="15127" y="8889"/>
                </a:moveTo>
                <a:lnTo>
                  <a:pt x="15026" y="8832"/>
                </a:lnTo>
                <a:lnTo>
                  <a:pt x="15007" y="8865"/>
                </a:lnTo>
                <a:lnTo>
                  <a:pt x="15108" y="8922"/>
                </a:lnTo>
                <a:lnTo>
                  <a:pt x="15127" y="8889"/>
                </a:lnTo>
                <a:close/>
                <a:moveTo>
                  <a:pt x="10335" y="6200"/>
                </a:moveTo>
                <a:lnTo>
                  <a:pt x="10436" y="6257"/>
                </a:lnTo>
                <a:lnTo>
                  <a:pt x="10455" y="6224"/>
                </a:lnTo>
                <a:lnTo>
                  <a:pt x="10355" y="6166"/>
                </a:lnTo>
                <a:lnTo>
                  <a:pt x="10335" y="6200"/>
                </a:lnTo>
                <a:close/>
                <a:moveTo>
                  <a:pt x="10288" y="6128"/>
                </a:moveTo>
                <a:lnTo>
                  <a:pt x="10188" y="6071"/>
                </a:lnTo>
                <a:lnTo>
                  <a:pt x="10168" y="6105"/>
                </a:lnTo>
                <a:lnTo>
                  <a:pt x="10269" y="6162"/>
                </a:lnTo>
                <a:lnTo>
                  <a:pt x="10288" y="6128"/>
                </a:lnTo>
                <a:close/>
                <a:moveTo>
                  <a:pt x="10669" y="6391"/>
                </a:moveTo>
                <a:lnTo>
                  <a:pt x="10769" y="6448"/>
                </a:lnTo>
                <a:lnTo>
                  <a:pt x="10789" y="6414"/>
                </a:lnTo>
                <a:lnTo>
                  <a:pt x="10688" y="6357"/>
                </a:lnTo>
                <a:lnTo>
                  <a:pt x="10669" y="6391"/>
                </a:lnTo>
                <a:close/>
                <a:moveTo>
                  <a:pt x="10521" y="6262"/>
                </a:moveTo>
                <a:lnTo>
                  <a:pt x="10502" y="6295"/>
                </a:lnTo>
                <a:lnTo>
                  <a:pt x="10602" y="6353"/>
                </a:lnTo>
                <a:lnTo>
                  <a:pt x="10622" y="6319"/>
                </a:lnTo>
                <a:lnTo>
                  <a:pt x="10521" y="6262"/>
                </a:lnTo>
                <a:close/>
                <a:moveTo>
                  <a:pt x="9954" y="5938"/>
                </a:moveTo>
                <a:lnTo>
                  <a:pt x="9854" y="5881"/>
                </a:lnTo>
                <a:lnTo>
                  <a:pt x="9835" y="5915"/>
                </a:lnTo>
                <a:lnTo>
                  <a:pt x="9935" y="5972"/>
                </a:lnTo>
                <a:lnTo>
                  <a:pt x="9954" y="5938"/>
                </a:lnTo>
                <a:close/>
                <a:moveTo>
                  <a:pt x="10121" y="6033"/>
                </a:moveTo>
                <a:lnTo>
                  <a:pt x="10021" y="5976"/>
                </a:lnTo>
                <a:lnTo>
                  <a:pt x="10002" y="6010"/>
                </a:lnTo>
                <a:lnTo>
                  <a:pt x="10102" y="6067"/>
                </a:lnTo>
                <a:lnTo>
                  <a:pt x="10121" y="6033"/>
                </a:lnTo>
                <a:close/>
                <a:moveTo>
                  <a:pt x="10836" y="6486"/>
                </a:moveTo>
                <a:lnTo>
                  <a:pt x="10936" y="6543"/>
                </a:lnTo>
                <a:lnTo>
                  <a:pt x="10955" y="6509"/>
                </a:lnTo>
                <a:lnTo>
                  <a:pt x="10855" y="6452"/>
                </a:lnTo>
                <a:lnTo>
                  <a:pt x="10836" y="6486"/>
                </a:lnTo>
                <a:close/>
                <a:moveTo>
                  <a:pt x="11289" y="6700"/>
                </a:moveTo>
                <a:lnTo>
                  <a:pt x="11189" y="6642"/>
                </a:lnTo>
                <a:lnTo>
                  <a:pt x="11170" y="6676"/>
                </a:lnTo>
                <a:lnTo>
                  <a:pt x="11270" y="6733"/>
                </a:lnTo>
                <a:lnTo>
                  <a:pt x="11289" y="6700"/>
                </a:lnTo>
                <a:close/>
                <a:moveTo>
                  <a:pt x="12123" y="7175"/>
                </a:moveTo>
                <a:lnTo>
                  <a:pt x="12023" y="7118"/>
                </a:lnTo>
                <a:lnTo>
                  <a:pt x="12004" y="7152"/>
                </a:lnTo>
                <a:lnTo>
                  <a:pt x="12104" y="7209"/>
                </a:lnTo>
                <a:lnTo>
                  <a:pt x="12123" y="7175"/>
                </a:lnTo>
                <a:close/>
                <a:moveTo>
                  <a:pt x="12457" y="7366"/>
                </a:moveTo>
                <a:lnTo>
                  <a:pt x="12357" y="7309"/>
                </a:lnTo>
                <a:lnTo>
                  <a:pt x="12338" y="7342"/>
                </a:lnTo>
                <a:lnTo>
                  <a:pt x="12438" y="7400"/>
                </a:lnTo>
                <a:lnTo>
                  <a:pt x="12457" y="7366"/>
                </a:lnTo>
                <a:close/>
                <a:moveTo>
                  <a:pt x="11856" y="7023"/>
                </a:moveTo>
                <a:lnTo>
                  <a:pt x="11837" y="7057"/>
                </a:lnTo>
                <a:lnTo>
                  <a:pt x="11937" y="7114"/>
                </a:lnTo>
                <a:lnTo>
                  <a:pt x="11956" y="7080"/>
                </a:lnTo>
                <a:lnTo>
                  <a:pt x="11856" y="7023"/>
                </a:lnTo>
                <a:close/>
                <a:moveTo>
                  <a:pt x="12504" y="7438"/>
                </a:moveTo>
                <a:lnTo>
                  <a:pt x="12605" y="7495"/>
                </a:lnTo>
                <a:lnTo>
                  <a:pt x="12624" y="7461"/>
                </a:lnTo>
                <a:lnTo>
                  <a:pt x="12524" y="7404"/>
                </a:lnTo>
                <a:lnTo>
                  <a:pt x="12504" y="7438"/>
                </a:lnTo>
                <a:close/>
                <a:moveTo>
                  <a:pt x="12290" y="7271"/>
                </a:moveTo>
                <a:lnTo>
                  <a:pt x="12190" y="7213"/>
                </a:lnTo>
                <a:lnTo>
                  <a:pt x="12171" y="7247"/>
                </a:lnTo>
                <a:lnTo>
                  <a:pt x="12271" y="7304"/>
                </a:lnTo>
                <a:lnTo>
                  <a:pt x="12290" y="7271"/>
                </a:lnTo>
                <a:close/>
                <a:moveTo>
                  <a:pt x="11456" y="6795"/>
                </a:moveTo>
                <a:lnTo>
                  <a:pt x="11356" y="6738"/>
                </a:lnTo>
                <a:lnTo>
                  <a:pt x="11336" y="6771"/>
                </a:lnTo>
                <a:lnTo>
                  <a:pt x="11437" y="6828"/>
                </a:lnTo>
                <a:lnTo>
                  <a:pt x="11456" y="6795"/>
                </a:lnTo>
                <a:close/>
                <a:moveTo>
                  <a:pt x="12671" y="7533"/>
                </a:moveTo>
                <a:lnTo>
                  <a:pt x="12772" y="7590"/>
                </a:lnTo>
                <a:lnTo>
                  <a:pt x="12791" y="7556"/>
                </a:lnTo>
                <a:lnTo>
                  <a:pt x="12690" y="7499"/>
                </a:lnTo>
                <a:lnTo>
                  <a:pt x="12671" y="7533"/>
                </a:lnTo>
                <a:close/>
                <a:moveTo>
                  <a:pt x="11623" y="6890"/>
                </a:moveTo>
                <a:lnTo>
                  <a:pt x="11523" y="6833"/>
                </a:lnTo>
                <a:lnTo>
                  <a:pt x="11503" y="6866"/>
                </a:lnTo>
                <a:lnTo>
                  <a:pt x="11604" y="6924"/>
                </a:lnTo>
                <a:lnTo>
                  <a:pt x="11623" y="6890"/>
                </a:lnTo>
                <a:close/>
                <a:moveTo>
                  <a:pt x="11003" y="6581"/>
                </a:moveTo>
                <a:lnTo>
                  <a:pt x="11103" y="6638"/>
                </a:lnTo>
                <a:lnTo>
                  <a:pt x="11122" y="6604"/>
                </a:lnTo>
                <a:lnTo>
                  <a:pt x="11022" y="6547"/>
                </a:lnTo>
                <a:lnTo>
                  <a:pt x="11003" y="6581"/>
                </a:lnTo>
                <a:close/>
                <a:moveTo>
                  <a:pt x="11670" y="6962"/>
                </a:moveTo>
                <a:lnTo>
                  <a:pt x="11770" y="7019"/>
                </a:lnTo>
                <a:lnTo>
                  <a:pt x="11790" y="6985"/>
                </a:lnTo>
                <a:lnTo>
                  <a:pt x="11689" y="6928"/>
                </a:lnTo>
                <a:lnTo>
                  <a:pt x="11670" y="6962"/>
                </a:lnTo>
                <a:close/>
                <a:moveTo>
                  <a:pt x="11007" y="4982"/>
                </a:moveTo>
                <a:lnTo>
                  <a:pt x="10989" y="4947"/>
                </a:lnTo>
                <a:lnTo>
                  <a:pt x="10886" y="5000"/>
                </a:lnTo>
                <a:lnTo>
                  <a:pt x="10904" y="5035"/>
                </a:lnTo>
                <a:lnTo>
                  <a:pt x="11007" y="4982"/>
                </a:lnTo>
                <a:close/>
                <a:moveTo>
                  <a:pt x="10836" y="5070"/>
                </a:moveTo>
                <a:lnTo>
                  <a:pt x="10818" y="5036"/>
                </a:lnTo>
                <a:lnTo>
                  <a:pt x="10716" y="5089"/>
                </a:lnTo>
                <a:lnTo>
                  <a:pt x="10734" y="5123"/>
                </a:lnTo>
                <a:lnTo>
                  <a:pt x="10836" y="5070"/>
                </a:lnTo>
                <a:close/>
                <a:moveTo>
                  <a:pt x="10478" y="5212"/>
                </a:moveTo>
                <a:lnTo>
                  <a:pt x="10376" y="5266"/>
                </a:lnTo>
                <a:lnTo>
                  <a:pt x="10393" y="5300"/>
                </a:lnTo>
                <a:lnTo>
                  <a:pt x="10496" y="5247"/>
                </a:lnTo>
                <a:lnTo>
                  <a:pt x="10478" y="5212"/>
                </a:lnTo>
                <a:close/>
                <a:moveTo>
                  <a:pt x="10564" y="5212"/>
                </a:moveTo>
                <a:lnTo>
                  <a:pt x="10666" y="5158"/>
                </a:lnTo>
                <a:lnTo>
                  <a:pt x="10648" y="5124"/>
                </a:lnTo>
                <a:lnTo>
                  <a:pt x="10546" y="5177"/>
                </a:lnTo>
                <a:lnTo>
                  <a:pt x="10564" y="5212"/>
                </a:lnTo>
                <a:close/>
                <a:moveTo>
                  <a:pt x="11227" y="4823"/>
                </a:moveTo>
                <a:lnTo>
                  <a:pt x="11245" y="4858"/>
                </a:lnTo>
                <a:lnTo>
                  <a:pt x="11347" y="4805"/>
                </a:lnTo>
                <a:lnTo>
                  <a:pt x="11329" y="4770"/>
                </a:lnTo>
                <a:lnTo>
                  <a:pt x="11227" y="4823"/>
                </a:lnTo>
                <a:close/>
                <a:moveTo>
                  <a:pt x="11585" y="4681"/>
                </a:moveTo>
                <a:lnTo>
                  <a:pt x="11687" y="4628"/>
                </a:lnTo>
                <a:lnTo>
                  <a:pt x="11670" y="4593"/>
                </a:lnTo>
                <a:lnTo>
                  <a:pt x="11567" y="4647"/>
                </a:lnTo>
                <a:lnTo>
                  <a:pt x="11585" y="4681"/>
                </a:lnTo>
                <a:close/>
                <a:moveTo>
                  <a:pt x="9797" y="5566"/>
                </a:moveTo>
                <a:lnTo>
                  <a:pt x="9728" y="5602"/>
                </a:lnTo>
                <a:cubicBezTo>
                  <a:pt x="9715" y="5582"/>
                  <a:pt x="9698" y="5565"/>
                  <a:pt x="9680" y="5550"/>
                </a:cubicBezTo>
                <a:lnTo>
                  <a:pt x="9700" y="5511"/>
                </a:lnTo>
                <a:lnTo>
                  <a:pt x="9666" y="5493"/>
                </a:lnTo>
                <a:lnTo>
                  <a:pt x="9647" y="5529"/>
                </a:lnTo>
                <a:cubicBezTo>
                  <a:pt x="9614" y="5510"/>
                  <a:pt x="9576" y="5500"/>
                  <a:pt x="9535" y="5500"/>
                </a:cubicBezTo>
                <a:cubicBezTo>
                  <a:pt x="9405" y="5500"/>
                  <a:pt x="9300" y="5605"/>
                  <a:pt x="9300" y="5735"/>
                </a:cubicBezTo>
                <a:cubicBezTo>
                  <a:pt x="9300" y="5865"/>
                  <a:pt x="9405" y="5970"/>
                  <a:pt x="9535" y="5970"/>
                </a:cubicBezTo>
                <a:cubicBezTo>
                  <a:pt x="9620" y="5970"/>
                  <a:pt x="9694" y="5925"/>
                  <a:pt x="9735" y="5858"/>
                </a:cubicBezTo>
                <a:lnTo>
                  <a:pt x="9768" y="5877"/>
                </a:lnTo>
                <a:lnTo>
                  <a:pt x="9787" y="5843"/>
                </a:lnTo>
                <a:lnTo>
                  <a:pt x="9753" y="5823"/>
                </a:lnTo>
                <a:cubicBezTo>
                  <a:pt x="9764" y="5796"/>
                  <a:pt x="9770" y="5766"/>
                  <a:pt x="9770" y="5735"/>
                </a:cubicBezTo>
                <a:cubicBezTo>
                  <a:pt x="9770" y="5699"/>
                  <a:pt x="9762" y="5666"/>
                  <a:pt x="9748" y="5636"/>
                </a:cubicBezTo>
                <a:lnTo>
                  <a:pt x="9815" y="5601"/>
                </a:lnTo>
                <a:lnTo>
                  <a:pt x="9797" y="5566"/>
                </a:lnTo>
                <a:close/>
                <a:moveTo>
                  <a:pt x="12180" y="4328"/>
                </a:moveTo>
                <a:lnTo>
                  <a:pt x="12078" y="4381"/>
                </a:lnTo>
                <a:lnTo>
                  <a:pt x="12096" y="4416"/>
                </a:lnTo>
                <a:lnTo>
                  <a:pt x="12198" y="4363"/>
                </a:lnTo>
                <a:lnTo>
                  <a:pt x="12180" y="4328"/>
                </a:lnTo>
                <a:close/>
                <a:moveTo>
                  <a:pt x="11840" y="4505"/>
                </a:moveTo>
                <a:lnTo>
                  <a:pt x="11738" y="4558"/>
                </a:lnTo>
                <a:lnTo>
                  <a:pt x="11755" y="4593"/>
                </a:lnTo>
                <a:lnTo>
                  <a:pt x="11858" y="4539"/>
                </a:lnTo>
                <a:lnTo>
                  <a:pt x="11840" y="4505"/>
                </a:lnTo>
                <a:close/>
                <a:moveTo>
                  <a:pt x="11415" y="4769"/>
                </a:moveTo>
                <a:lnTo>
                  <a:pt x="11517" y="4716"/>
                </a:lnTo>
                <a:lnTo>
                  <a:pt x="11499" y="4682"/>
                </a:lnTo>
                <a:lnTo>
                  <a:pt x="11397" y="4735"/>
                </a:lnTo>
                <a:lnTo>
                  <a:pt x="11415" y="4769"/>
                </a:lnTo>
                <a:close/>
                <a:moveTo>
                  <a:pt x="12028" y="4451"/>
                </a:moveTo>
                <a:lnTo>
                  <a:pt x="12010" y="4417"/>
                </a:lnTo>
                <a:lnTo>
                  <a:pt x="11908" y="4470"/>
                </a:lnTo>
                <a:lnTo>
                  <a:pt x="11926" y="4504"/>
                </a:lnTo>
                <a:lnTo>
                  <a:pt x="12028" y="4451"/>
                </a:lnTo>
                <a:close/>
                <a:moveTo>
                  <a:pt x="11057" y="4912"/>
                </a:moveTo>
                <a:lnTo>
                  <a:pt x="11074" y="4946"/>
                </a:lnTo>
                <a:lnTo>
                  <a:pt x="11177" y="4893"/>
                </a:lnTo>
                <a:lnTo>
                  <a:pt x="11159" y="4859"/>
                </a:lnTo>
                <a:lnTo>
                  <a:pt x="11057" y="4912"/>
                </a:lnTo>
                <a:close/>
                <a:moveTo>
                  <a:pt x="10223" y="5389"/>
                </a:moveTo>
                <a:lnTo>
                  <a:pt x="10326" y="5335"/>
                </a:lnTo>
                <a:lnTo>
                  <a:pt x="10308" y="5301"/>
                </a:lnTo>
                <a:lnTo>
                  <a:pt x="10205" y="5354"/>
                </a:lnTo>
                <a:lnTo>
                  <a:pt x="10223" y="5389"/>
                </a:lnTo>
                <a:close/>
                <a:moveTo>
                  <a:pt x="10035" y="5442"/>
                </a:moveTo>
                <a:lnTo>
                  <a:pt x="10053" y="5477"/>
                </a:lnTo>
                <a:lnTo>
                  <a:pt x="10155" y="5424"/>
                </a:lnTo>
                <a:lnTo>
                  <a:pt x="10137" y="5389"/>
                </a:lnTo>
                <a:lnTo>
                  <a:pt x="10035" y="5442"/>
                </a:lnTo>
                <a:close/>
                <a:moveTo>
                  <a:pt x="12351" y="4240"/>
                </a:moveTo>
                <a:lnTo>
                  <a:pt x="12248" y="4293"/>
                </a:lnTo>
                <a:lnTo>
                  <a:pt x="12266" y="4327"/>
                </a:lnTo>
                <a:lnTo>
                  <a:pt x="12368" y="4274"/>
                </a:lnTo>
                <a:lnTo>
                  <a:pt x="12351" y="4240"/>
                </a:lnTo>
                <a:close/>
                <a:moveTo>
                  <a:pt x="9865" y="5531"/>
                </a:moveTo>
                <a:lnTo>
                  <a:pt x="9883" y="5565"/>
                </a:lnTo>
                <a:lnTo>
                  <a:pt x="9985" y="5512"/>
                </a:lnTo>
                <a:lnTo>
                  <a:pt x="9967" y="5478"/>
                </a:lnTo>
                <a:lnTo>
                  <a:pt x="9865" y="5531"/>
                </a:lnTo>
                <a:close/>
                <a:moveTo>
                  <a:pt x="384" y="4897"/>
                </a:moveTo>
                <a:lnTo>
                  <a:pt x="398" y="4933"/>
                </a:lnTo>
                <a:lnTo>
                  <a:pt x="509" y="4889"/>
                </a:lnTo>
                <a:lnTo>
                  <a:pt x="495" y="4853"/>
                </a:lnTo>
                <a:lnTo>
                  <a:pt x="384" y="4897"/>
                </a:lnTo>
                <a:close/>
                <a:moveTo>
                  <a:pt x="11" y="5043"/>
                </a:moveTo>
                <a:lnTo>
                  <a:pt x="25" y="5079"/>
                </a:lnTo>
                <a:lnTo>
                  <a:pt x="137" y="5036"/>
                </a:lnTo>
                <a:lnTo>
                  <a:pt x="122" y="4999"/>
                </a:lnTo>
                <a:lnTo>
                  <a:pt x="11" y="5043"/>
                </a:lnTo>
                <a:close/>
                <a:moveTo>
                  <a:pt x="198" y="4970"/>
                </a:moveTo>
                <a:lnTo>
                  <a:pt x="212" y="5006"/>
                </a:lnTo>
                <a:lnTo>
                  <a:pt x="323" y="4962"/>
                </a:lnTo>
                <a:lnTo>
                  <a:pt x="309" y="4926"/>
                </a:lnTo>
                <a:lnTo>
                  <a:pt x="198" y="4970"/>
                </a:lnTo>
                <a:close/>
                <a:moveTo>
                  <a:pt x="4940" y="64"/>
                </a:moveTo>
                <a:lnTo>
                  <a:pt x="4905" y="0"/>
                </a:lnTo>
                <a:lnTo>
                  <a:pt x="4861" y="0"/>
                </a:lnTo>
                <a:lnTo>
                  <a:pt x="4905" y="83"/>
                </a:lnTo>
                <a:lnTo>
                  <a:pt x="4940" y="64"/>
                </a:lnTo>
                <a:close/>
                <a:moveTo>
                  <a:pt x="5225" y="594"/>
                </a:moveTo>
                <a:lnTo>
                  <a:pt x="5168" y="489"/>
                </a:lnTo>
                <a:lnTo>
                  <a:pt x="5134" y="507"/>
                </a:lnTo>
                <a:lnTo>
                  <a:pt x="5191" y="613"/>
                </a:lnTo>
                <a:lnTo>
                  <a:pt x="5225" y="594"/>
                </a:lnTo>
                <a:close/>
                <a:moveTo>
                  <a:pt x="5130" y="418"/>
                </a:moveTo>
                <a:lnTo>
                  <a:pt x="5073" y="312"/>
                </a:lnTo>
                <a:lnTo>
                  <a:pt x="5039" y="331"/>
                </a:lnTo>
                <a:lnTo>
                  <a:pt x="5096" y="436"/>
                </a:lnTo>
                <a:lnTo>
                  <a:pt x="5130" y="418"/>
                </a:lnTo>
                <a:close/>
                <a:moveTo>
                  <a:pt x="5035" y="241"/>
                </a:moveTo>
                <a:lnTo>
                  <a:pt x="4978" y="136"/>
                </a:lnTo>
                <a:lnTo>
                  <a:pt x="4944" y="154"/>
                </a:lnTo>
                <a:lnTo>
                  <a:pt x="5001" y="259"/>
                </a:lnTo>
                <a:lnTo>
                  <a:pt x="5035" y="241"/>
                </a:lnTo>
                <a:close/>
                <a:moveTo>
                  <a:pt x="11786" y="1987"/>
                </a:moveTo>
                <a:lnTo>
                  <a:pt x="11758" y="1961"/>
                </a:lnTo>
                <a:lnTo>
                  <a:pt x="11679" y="2048"/>
                </a:lnTo>
                <a:lnTo>
                  <a:pt x="11708" y="2074"/>
                </a:lnTo>
                <a:lnTo>
                  <a:pt x="11786" y="1987"/>
                </a:lnTo>
                <a:close/>
                <a:moveTo>
                  <a:pt x="11917" y="1842"/>
                </a:moveTo>
                <a:lnTo>
                  <a:pt x="11888" y="1816"/>
                </a:lnTo>
                <a:lnTo>
                  <a:pt x="11810" y="1903"/>
                </a:lnTo>
                <a:lnTo>
                  <a:pt x="11839" y="1929"/>
                </a:lnTo>
                <a:lnTo>
                  <a:pt x="11917" y="1842"/>
                </a:lnTo>
                <a:close/>
                <a:moveTo>
                  <a:pt x="11655" y="2132"/>
                </a:moveTo>
                <a:lnTo>
                  <a:pt x="11627" y="2106"/>
                </a:lnTo>
                <a:lnTo>
                  <a:pt x="11548" y="2193"/>
                </a:lnTo>
                <a:lnTo>
                  <a:pt x="11577" y="2219"/>
                </a:lnTo>
                <a:lnTo>
                  <a:pt x="11655" y="2132"/>
                </a:lnTo>
                <a:close/>
                <a:moveTo>
                  <a:pt x="12048" y="1697"/>
                </a:moveTo>
                <a:lnTo>
                  <a:pt x="12019" y="1671"/>
                </a:lnTo>
                <a:lnTo>
                  <a:pt x="11941" y="1758"/>
                </a:lnTo>
                <a:lnTo>
                  <a:pt x="11970" y="1784"/>
                </a:lnTo>
                <a:lnTo>
                  <a:pt x="12048" y="1697"/>
                </a:lnTo>
                <a:close/>
                <a:moveTo>
                  <a:pt x="13583" y="0"/>
                </a:moveTo>
                <a:lnTo>
                  <a:pt x="13531" y="0"/>
                </a:lnTo>
                <a:lnTo>
                  <a:pt x="13512" y="20"/>
                </a:lnTo>
                <a:lnTo>
                  <a:pt x="13541" y="46"/>
                </a:lnTo>
                <a:lnTo>
                  <a:pt x="13583" y="0"/>
                </a:lnTo>
                <a:close/>
                <a:moveTo>
                  <a:pt x="11524" y="2277"/>
                </a:moveTo>
                <a:lnTo>
                  <a:pt x="11496" y="2251"/>
                </a:lnTo>
                <a:lnTo>
                  <a:pt x="11417" y="2337"/>
                </a:lnTo>
                <a:lnTo>
                  <a:pt x="11446" y="2363"/>
                </a:lnTo>
                <a:lnTo>
                  <a:pt x="11524" y="2277"/>
                </a:lnTo>
                <a:close/>
                <a:moveTo>
                  <a:pt x="12310" y="1408"/>
                </a:moveTo>
                <a:lnTo>
                  <a:pt x="12281" y="1382"/>
                </a:lnTo>
                <a:lnTo>
                  <a:pt x="12203" y="1468"/>
                </a:lnTo>
                <a:lnTo>
                  <a:pt x="12232" y="1494"/>
                </a:lnTo>
                <a:lnTo>
                  <a:pt x="12310" y="1408"/>
                </a:lnTo>
                <a:close/>
                <a:moveTo>
                  <a:pt x="12179" y="1552"/>
                </a:moveTo>
                <a:lnTo>
                  <a:pt x="12150" y="1526"/>
                </a:lnTo>
                <a:lnTo>
                  <a:pt x="12072" y="1613"/>
                </a:lnTo>
                <a:lnTo>
                  <a:pt x="12101" y="1639"/>
                </a:lnTo>
                <a:lnTo>
                  <a:pt x="12179" y="1552"/>
                </a:lnTo>
                <a:close/>
                <a:moveTo>
                  <a:pt x="13096" y="539"/>
                </a:moveTo>
                <a:lnTo>
                  <a:pt x="13067" y="513"/>
                </a:lnTo>
                <a:lnTo>
                  <a:pt x="12989" y="600"/>
                </a:lnTo>
                <a:lnTo>
                  <a:pt x="13017" y="626"/>
                </a:lnTo>
                <a:lnTo>
                  <a:pt x="13096" y="539"/>
                </a:lnTo>
                <a:close/>
                <a:moveTo>
                  <a:pt x="13227" y="394"/>
                </a:moveTo>
                <a:lnTo>
                  <a:pt x="13198" y="368"/>
                </a:lnTo>
                <a:lnTo>
                  <a:pt x="13119" y="455"/>
                </a:lnTo>
                <a:lnTo>
                  <a:pt x="13148" y="481"/>
                </a:lnTo>
                <a:lnTo>
                  <a:pt x="13227" y="394"/>
                </a:lnTo>
                <a:close/>
                <a:moveTo>
                  <a:pt x="13489" y="104"/>
                </a:moveTo>
                <a:lnTo>
                  <a:pt x="13460" y="78"/>
                </a:lnTo>
                <a:lnTo>
                  <a:pt x="13381" y="165"/>
                </a:lnTo>
                <a:lnTo>
                  <a:pt x="13410" y="191"/>
                </a:lnTo>
                <a:lnTo>
                  <a:pt x="13489" y="104"/>
                </a:lnTo>
                <a:close/>
                <a:moveTo>
                  <a:pt x="13358" y="249"/>
                </a:moveTo>
                <a:lnTo>
                  <a:pt x="13329" y="223"/>
                </a:lnTo>
                <a:lnTo>
                  <a:pt x="13250" y="310"/>
                </a:lnTo>
                <a:lnTo>
                  <a:pt x="13279" y="336"/>
                </a:lnTo>
                <a:lnTo>
                  <a:pt x="13358" y="249"/>
                </a:lnTo>
                <a:close/>
                <a:moveTo>
                  <a:pt x="12965" y="684"/>
                </a:moveTo>
                <a:lnTo>
                  <a:pt x="12936" y="658"/>
                </a:lnTo>
                <a:lnTo>
                  <a:pt x="12858" y="744"/>
                </a:lnTo>
                <a:lnTo>
                  <a:pt x="12886" y="770"/>
                </a:lnTo>
                <a:lnTo>
                  <a:pt x="12965" y="684"/>
                </a:lnTo>
                <a:close/>
                <a:moveTo>
                  <a:pt x="12441" y="1263"/>
                </a:moveTo>
                <a:lnTo>
                  <a:pt x="12412" y="1237"/>
                </a:lnTo>
                <a:lnTo>
                  <a:pt x="12334" y="1324"/>
                </a:lnTo>
                <a:lnTo>
                  <a:pt x="12363" y="1350"/>
                </a:lnTo>
                <a:lnTo>
                  <a:pt x="12441" y="1263"/>
                </a:lnTo>
                <a:close/>
                <a:moveTo>
                  <a:pt x="12572" y="1118"/>
                </a:moveTo>
                <a:lnTo>
                  <a:pt x="12543" y="1092"/>
                </a:lnTo>
                <a:lnTo>
                  <a:pt x="12465" y="1179"/>
                </a:lnTo>
                <a:lnTo>
                  <a:pt x="12493" y="1205"/>
                </a:lnTo>
                <a:lnTo>
                  <a:pt x="12572" y="1118"/>
                </a:lnTo>
                <a:close/>
                <a:moveTo>
                  <a:pt x="12703" y="973"/>
                </a:moveTo>
                <a:lnTo>
                  <a:pt x="12674" y="947"/>
                </a:lnTo>
                <a:lnTo>
                  <a:pt x="12596" y="1034"/>
                </a:lnTo>
                <a:lnTo>
                  <a:pt x="12624" y="1060"/>
                </a:lnTo>
                <a:lnTo>
                  <a:pt x="12703" y="973"/>
                </a:lnTo>
                <a:close/>
                <a:moveTo>
                  <a:pt x="12834" y="828"/>
                </a:moveTo>
                <a:lnTo>
                  <a:pt x="12805" y="802"/>
                </a:lnTo>
                <a:lnTo>
                  <a:pt x="12727" y="889"/>
                </a:lnTo>
                <a:lnTo>
                  <a:pt x="12755" y="915"/>
                </a:lnTo>
                <a:lnTo>
                  <a:pt x="12834" y="828"/>
                </a:lnTo>
                <a:close/>
                <a:moveTo>
                  <a:pt x="15728" y="948"/>
                </a:moveTo>
                <a:lnTo>
                  <a:pt x="15651" y="861"/>
                </a:lnTo>
                <a:lnTo>
                  <a:pt x="15622" y="887"/>
                </a:lnTo>
                <a:lnTo>
                  <a:pt x="15699" y="974"/>
                </a:lnTo>
                <a:lnTo>
                  <a:pt x="15728" y="948"/>
                </a:lnTo>
                <a:close/>
                <a:moveTo>
                  <a:pt x="14957" y="81"/>
                </a:moveTo>
                <a:lnTo>
                  <a:pt x="14886" y="0"/>
                </a:lnTo>
                <a:lnTo>
                  <a:pt x="14873" y="0"/>
                </a:lnTo>
                <a:lnTo>
                  <a:pt x="14851" y="20"/>
                </a:lnTo>
                <a:lnTo>
                  <a:pt x="14928" y="106"/>
                </a:lnTo>
                <a:lnTo>
                  <a:pt x="14957" y="81"/>
                </a:lnTo>
                <a:close/>
                <a:moveTo>
                  <a:pt x="15086" y="225"/>
                </a:moveTo>
                <a:lnTo>
                  <a:pt x="15009" y="138"/>
                </a:lnTo>
                <a:lnTo>
                  <a:pt x="14980" y="164"/>
                </a:lnTo>
                <a:lnTo>
                  <a:pt x="15057" y="251"/>
                </a:lnTo>
                <a:lnTo>
                  <a:pt x="15086" y="225"/>
                </a:lnTo>
                <a:close/>
                <a:moveTo>
                  <a:pt x="15214" y="370"/>
                </a:moveTo>
                <a:lnTo>
                  <a:pt x="15137" y="283"/>
                </a:lnTo>
                <a:lnTo>
                  <a:pt x="15108" y="309"/>
                </a:lnTo>
                <a:lnTo>
                  <a:pt x="15185" y="396"/>
                </a:lnTo>
                <a:lnTo>
                  <a:pt x="15214" y="370"/>
                </a:lnTo>
                <a:close/>
                <a:moveTo>
                  <a:pt x="15600" y="803"/>
                </a:moveTo>
                <a:lnTo>
                  <a:pt x="15523" y="717"/>
                </a:lnTo>
                <a:lnTo>
                  <a:pt x="15494" y="742"/>
                </a:lnTo>
                <a:lnTo>
                  <a:pt x="15571" y="829"/>
                </a:lnTo>
                <a:lnTo>
                  <a:pt x="15600" y="803"/>
                </a:lnTo>
                <a:close/>
                <a:moveTo>
                  <a:pt x="15343" y="514"/>
                </a:moveTo>
                <a:lnTo>
                  <a:pt x="15266" y="428"/>
                </a:lnTo>
                <a:lnTo>
                  <a:pt x="15237" y="453"/>
                </a:lnTo>
                <a:lnTo>
                  <a:pt x="15314" y="540"/>
                </a:lnTo>
                <a:lnTo>
                  <a:pt x="15343" y="514"/>
                </a:lnTo>
                <a:close/>
                <a:moveTo>
                  <a:pt x="15471" y="659"/>
                </a:moveTo>
                <a:lnTo>
                  <a:pt x="15394" y="572"/>
                </a:lnTo>
                <a:lnTo>
                  <a:pt x="15365" y="598"/>
                </a:lnTo>
                <a:lnTo>
                  <a:pt x="15442" y="685"/>
                </a:lnTo>
                <a:lnTo>
                  <a:pt x="15471" y="659"/>
                </a:lnTo>
                <a:close/>
                <a:moveTo>
                  <a:pt x="8963" y="1408"/>
                </a:moveTo>
                <a:lnTo>
                  <a:pt x="9066" y="1463"/>
                </a:lnTo>
                <a:lnTo>
                  <a:pt x="9085" y="1429"/>
                </a:lnTo>
                <a:lnTo>
                  <a:pt x="8982" y="1373"/>
                </a:lnTo>
                <a:lnTo>
                  <a:pt x="8963" y="1408"/>
                </a:lnTo>
                <a:close/>
                <a:moveTo>
                  <a:pt x="9942" y="1892"/>
                </a:moveTo>
                <a:lnTo>
                  <a:pt x="9839" y="1837"/>
                </a:lnTo>
                <a:lnTo>
                  <a:pt x="9821" y="1871"/>
                </a:lnTo>
                <a:lnTo>
                  <a:pt x="9924" y="1927"/>
                </a:lnTo>
                <a:lnTo>
                  <a:pt x="9942" y="1892"/>
                </a:lnTo>
                <a:close/>
                <a:moveTo>
                  <a:pt x="10114" y="1985"/>
                </a:moveTo>
                <a:lnTo>
                  <a:pt x="10011" y="1930"/>
                </a:lnTo>
                <a:lnTo>
                  <a:pt x="9992" y="1964"/>
                </a:lnTo>
                <a:lnTo>
                  <a:pt x="10095" y="2019"/>
                </a:lnTo>
                <a:lnTo>
                  <a:pt x="10114" y="1985"/>
                </a:lnTo>
                <a:close/>
                <a:moveTo>
                  <a:pt x="9599" y="1707"/>
                </a:moveTo>
                <a:lnTo>
                  <a:pt x="9496" y="1651"/>
                </a:lnTo>
                <a:lnTo>
                  <a:pt x="9478" y="1686"/>
                </a:lnTo>
                <a:lnTo>
                  <a:pt x="9581" y="1741"/>
                </a:lnTo>
                <a:lnTo>
                  <a:pt x="9599" y="1707"/>
                </a:lnTo>
                <a:close/>
                <a:moveTo>
                  <a:pt x="9135" y="1500"/>
                </a:moveTo>
                <a:lnTo>
                  <a:pt x="9238" y="1556"/>
                </a:lnTo>
                <a:lnTo>
                  <a:pt x="9256" y="1522"/>
                </a:lnTo>
                <a:lnTo>
                  <a:pt x="9153" y="1466"/>
                </a:lnTo>
                <a:lnTo>
                  <a:pt x="9135" y="1500"/>
                </a:lnTo>
                <a:close/>
                <a:moveTo>
                  <a:pt x="9428" y="1614"/>
                </a:moveTo>
                <a:lnTo>
                  <a:pt x="9325" y="1559"/>
                </a:lnTo>
                <a:lnTo>
                  <a:pt x="9306" y="1593"/>
                </a:lnTo>
                <a:lnTo>
                  <a:pt x="9409" y="1648"/>
                </a:lnTo>
                <a:lnTo>
                  <a:pt x="9428" y="1614"/>
                </a:lnTo>
                <a:close/>
                <a:moveTo>
                  <a:pt x="9771" y="1800"/>
                </a:moveTo>
                <a:lnTo>
                  <a:pt x="9668" y="1744"/>
                </a:lnTo>
                <a:lnTo>
                  <a:pt x="9649" y="1778"/>
                </a:lnTo>
                <a:lnTo>
                  <a:pt x="9752" y="1834"/>
                </a:lnTo>
                <a:lnTo>
                  <a:pt x="9771" y="1800"/>
                </a:lnTo>
                <a:close/>
                <a:moveTo>
                  <a:pt x="10285" y="2078"/>
                </a:moveTo>
                <a:lnTo>
                  <a:pt x="10182" y="2022"/>
                </a:lnTo>
                <a:lnTo>
                  <a:pt x="10164" y="2056"/>
                </a:lnTo>
                <a:lnTo>
                  <a:pt x="10267" y="2112"/>
                </a:lnTo>
                <a:lnTo>
                  <a:pt x="10285" y="2078"/>
                </a:lnTo>
                <a:close/>
                <a:moveTo>
                  <a:pt x="10457" y="2171"/>
                </a:moveTo>
                <a:lnTo>
                  <a:pt x="10354" y="2115"/>
                </a:lnTo>
                <a:lnTo>
                  <a:pt x="10335" y="2149"/>
                </a:lnTo>
                <a:lnTo>
                  <a:pt x="10438" y="2205"/>
                </a:lnTo>
                <a:lnTo>
                  <a:pt x="10457" y="2171"/>
                </a:lnTo>
                <a:close/>
                <a:moveTo>
                  <a:pt x="10628" y="2263"/>
                </a:moveTo>
                <a:lnTo>
                  <a:pt x="10525" y="2208"/>
                </a:lnTo>
                <a:lnTo>
                  <a:pt x="10507" y="2242"/>
                </a:lnTo>
                <a:lnTo>
                  <a:pt x="10610" y="2297"/>
                </a:lnTo>
                <a:lnTo>
                  <a:pt x="10628" y="2263"/>
                </a:lnTo>
                <a:close/>
                <a:moveTo>
                  <a:pt x="10800" y="2356"/>
                </a:moveTo>
                <a:lnTo>
                  <a:pt x="10697" y="2300"/>
                </a:lnTo>
                <a:lnTo>
                  <a:pt x="10678" y="2334"/>
                </a:lnTo>
                <a:lnTo>
                  <a:pt x="10781" y="2390"/>
                </a:lnTo>
                <a:lnTo>
                  <a:pt x="10800" y="2356"/>
                </a:lnTo>
                <a:close/>
                <a:moveTo>
                  <a:pt x="10971" y="2449"/>
                </a:moveTo>
                <a:lnTo>
                  <a:pt x="10868" y="2393"/>
                </a:lnTo>
                <a:lnTo>
                  <a:pt x="10850" y="2427"/>
                </a:lnTo>
                <a:lnTo>
                  <a:pt x="10953" y="2483"/>
                </a:lnTo>
                <a:lnTo>
                  <a:pt x="10971" y="2449"/>
                </a:lnTo>
                <a:close/>
                <a:moveTo>
                  <a:pt x="7370" y="502"/>
                </a:moveTo>
                <a:lnTo>
                  <a:pt x="7267" y="446"/>
                </a:lnTo>
                <a:lnTo>
                  <a:pt x="7248" y="481"/>
                </a:lnTo>
                <a:lnTo>
                  <a:pt x="7351" y="536"/>
                </a:lnTo>
                <a:lnTo>
                  <a:pt x="7370" y="502"/>
                </a:lnTo>
                <a:close/>
                <a:moveTo>
                  <a:pt x="7198" y="409"/>
                </a:moveTo>
                <a:lnTo>
                  <a:pt x="7095" y="354"/>
                </a:lnTo>
                <a:lnTo>
                  <a:pt x="7077" y="388"/>
                </a:lnTo>
                <a:lnTo>
                  <a:pt x="7180" y="443"/>
                </a:lnTo>
                <a:lnTo>
                  <a:pt x="7198" y="409"/>
                </a:lnTo>
                <a:close/>
                <a:moveTo>
                  <a:pt x="7027" y="317"/>
                </a:moveTo>
                <a:lnTo>
                  <a:pt x="6924" y="261"/>
                </a:lnTo>
                <a:lnTo>
                  <a:pt x="6905" y="295"/>
                </a:lnTo>
                <a:lnTo>
                  <a:pt x="7008" y="351"/>
                </a:lnTo>
                <a:lnTo>
                  <a:pt x="7027" y="317"/>
                </a:lnTo>
                <a:close/>
                <a:moveTo>
                  <a:pt x="7541" y="595"/>
                </a:moveTo>
                <a:lnTo>
                  <a:pt x="7438" y="539"/>
                </a:lnTo>
                <a:lnTo>
                  <a:pt x="7420" y="573"/>
                </a:lnTo>
                <a:lnTo>
                  <a:pt x="7523" y="629"/>
                </a:lnTo>
                <a:lnTo>
                  <a:pt x="7541" y="595"/>
                </a:lnTo>
                <a:close/>
                <a:moveTo>
                  <a:pt x="6855" y="224"/>
                </a:moveTo>
                <a:lnTo>
                  <a:pt x="6752" y="168"/>
                </a:lnTo>
                <a:lnTo>
                  <a:pt x="6734" y="202"/>
                </a:lnTo>
                <a:lnTo>
                  <a:pt x="6837" y="258"/>
                </a:lnTo>
                <a:lnTo>
                  <a:pt x="6855" y="224"/>
                </a:lnTo>
                <a:close/>
                <a:moveTo>
                  <a:pt x="7884" y="780"/>
                </a:moveTo>
                <a:lnTo>
                  <a:pt x="7781" y="725"/>
                </a:lnTo>
                <a:lnTo>
                  <a:pt x="7763" y="759"/>
                </a:lnTo>
                <a:lnTo>
                  <a:pt x="7866" y="814"/>
                </a:lnTo>
                <a:lnTo>
                  <a:pt x="7884" y="780"/>
                </a:lnTo>
                <a:close/>
                <a:moveTo>
                  <a:pt x="8570" y="1151"/>
                </a:moveTo>
                <a:lnTo>
                  <a:pt x="8467" y="1095"/>
                </a:lnTo>
                <a:lnTo>
                  <a:pt x="8449" y="1129"/>
                </a:lnTo>
                <a:lnTo>
                  <a:pt x="8552" y="1185"/>
                </a:lnTo>
                <a:lnTo>
                  <a:pt x="8570" y="1151"/>
                </a:lnTo>
                <a:close/>
                <a:moveTo>
                  <a:pt x="8742" y="1244"/>
                </a:moveTo>
                <a:lnTo>
                  <a:pt x="8639" y="1188"/>
                </a:lnTo>
                <a:lnTo>
                  <a:pt x="8620" y="1222"/>
                </a:lnTo>
                <a:lnTo>
                  <a:pt x="8723" y="1278"/>
                </a:lnTo>
                <a:lnTo>
                  <a:pt x="8742" y="1244"/>
                </a:lnTo>
                <a:close/>
                <a:moveTo>
                  <a:pt x="8399" y="1058"/>
                </a:moveTo>
                <a:lnTo>
                  <a:pt x="8296" y="1003"/>
                </a:lnTo>
                <a:lnTo>
                  <a:pt x="8277" y="1037"/>
                </a:lnTo>
                <a:lnTo>
                  <a:pt x="8380" y="1092"/>
                </a:lnTo>
                <a:lnTo>
                  <a:pt x="8399" y="1058"/>
                </a:lnTo>
                <a:close/>
                <a:moveTo>
                  <a:pt x="8056" y="873"/>
                </a:moveTo>
                <a:lnTo>
                  <a:pt x="7953" y="817"/>
                </a:lnTo>
                <a:lnTo>
                  <a:pt x="7934" y="851"/>
                </a:lnTo>
                <a:lnTo>
                  <a:pt x="8037" y="907"/>
                </a:lnTo>
                <a:lnTo>
                  <a:pt x="8056" y="873"/>
                </a:lnTo>
                <a:close/>
                <a:moveTo>
                  <a:pt x="7713" y="687"/>
                </a:moveTo>
                <a:lnTo>
                  <a:pt x="7610" y="632"/>
                </a:lnTo>
                <a:lnTo>
                  <a:pt x="7591" y="666"/>
                </a:lnTo>
                <a:lnTo>
                  <a:pt x="7694" y="722"/>
                </a:lnTo>
                <a:lnTo>
                  <a:pt x="7713" y="687"/>
                </a:lnTo>
                <a:close/>
                <a:moveTo>
                  <a:pt x="8810" y="1281"/>
                </a:moveTo>
                <a:lnTo>
                  <a:pt x="8792" y="1315"/>
                </a:lnTo>
                <a:lnTo>
                  <a:pt x="8895" y="1370"/>
                </a:lnTo>
                <a:lnTo>
                  <a:pt x="8913" y="1336"/>
                </a:lnTo>
                <a:lnTo>
                  <a:pt x="8810" y="1281"/>
                </a:lnTo>
                <a:close/>
                <a:moveTo>
                  <a:pt x="8227" y="965"/>
                </a:moveTo>
                <a:lnTo>
                  <a:pt x="8124" y="910"/>
                </a:lnTo>
                <a:lnTo>
                  <a:pt x="8106" y="944"/>
                </a:lnTo>
                <a:lnTo>
                  <a:pt x="8209" y="1000"/>
                </a:lnTo>
                <a:lnTo>
                  <a:pt x="8227" y="965"/>
                </a:lnTo>
                <a:close/>
                <a:moveTo>
                  <a:pt x="5748" y="531"/>
                </a:moveTo>
                <a:lnTo>
                  <a:pt x="5725" y="499"/>
                </a:lnTo>
                <a:lnTo>
                  <a:pt x="5632" y="565"/>
                </a:lnTo>
                <a:lnTo>
                  <a:pt x="5655" y="597"/>
                </a:lnTo>
                <a:lnTo>
                  <a:pt x="5748" y="531"/>
                </a:lnTo>
                <a:close/>
                <a:moveTo>
                  <a:pt x="5903" y="422"/>
                </a:moveTo>
                <a:lnTo>
                  <a:pt x="5880" y="390"/>
                </a:lnTo>
                <a:lnTo>
                  <a:pt x="5787" y="456"/>
                </a:lnTo>
                <a:lnTo>
                  <a:pt x="5810" y="487"/>
                </a:lnTo>
                <a:lnTo>
                  <a:pt x="5903" y="422"/>
                </a:lnTo>
                <a:close/>
                <a:moveTo>
                  <a:pt x="6190" y="171"/>
                </a:moveTo>
                <a:lnTo>
                  <a:pt x="6097" y="237"/>
                </a:lnTo>
                <a:lnTo>
                  <a:pt x="6120" y="269"/>
                </a:lnTo>
                <a:lnTo>
                  <a:pt x="6213" y="203"/>
                </a:lnTo>
                <a:lnTo>
                  <a:pt x="6190" y="171"/>
                </a:lnTo>
                <a:close/>
                <a:moveTo>
                  <a:pt x="6058" y="312"/>
                </a:moveTo>
                <a:lnTo>
                  <a:pt x="6035" y="280"/>
                </a:lnTo>
                <a:lnTo>
                  <a:pt x="5942" y="346"/>
                </a:lnTo>
                <a:lnTo>
                  <a:pt x="5965" y="378"/>
                </a:lnTo>
                <a:lnTo>
                  <a:pt x="6058" y="312"/>
                </a:lnTo>
                <a:close/>
                <a:moveTo>
                  <a:pt x="358" y="3522"/>
                </a:moveTo>
                <a:lnTo>
                  <a:pt x="322" y="3537"/>
                </a:lnTo>
                <a:lnTo>
                  <a:pt x="367" y="3646"/>
                </a:lnTo>
                <a:lnTo>
                  <a:pt x="403" y="3631"/>
                </a:lnTo>
                <a:lnTo>
                  <a:pt x="358" y="3522"/>
                </a:lnTo>
                <a:close/>
                <a:moveTo>
                  <a:pt x="292" y="3465"/>
                </a:moveTo>
                <a:lnTo>
                  <a:pt x="328" y="3450"/>
                </a:lnTo>
                <a:lnTo>
                  <a:pt x="283" y="3341"/>
                </a:lnTo>
                <a:lnTo>
                  <a:pt x="247" y="3356"/>
                </a:lnTo>
                <a:lnTo>
                  <a:pt x="292" y="3465"/>
                </a:lnTo>
                <a:close/>
                <a:moveTo>
                  <a:pt x="133" y="2979"/>
                </a:moveTo>
                <a:lnTo>
                  <a:pt x="97" y="2994"/>
                </a:lnTo>
                <a:lnTo>
                  <a:pt x="142" y="3103"/>
                </a:lnTo>
                <a:lnTo>
                  <a:pt x="178" y="3088"/>
                </a:lnTo>
                <a:lnTo>
                  <a:pt x="133" y="2979"/>
                </a:lnTo>
                <a:close/>
                <a:moveTo>
                  <a:pt x="441" y="3827"/>
                </a:moveTo>
                <a:lnTo>
                  <a:pt x="477" y="3812"/>
                </a:lnTo>
                <a:lnTo>
                  <a:pt x="433" y="3704"/>
                </a:lnTo>
                <a:lnTo>
                  <a:pt x="397" y="3718"/>
                </a:lnTo>
                <a:lnTo>
                  <a:pt x="441" y="3827"/>
                </a:lnTo>
                <a:close/>
                <a:moveTo>
                  <a:pt x="253" y="3269"/>
                </a:moveTo>
                <a:lnTo>
                  <a:pt x="208" y="3160"/>
                </a:lnTo>
                <a:lnTo>
                  <a:pt x="172" y="3175"/>
                </a:lnTo>
                <a:lnTo>
                  <a:pt x="217" y="3284"/>
                </a:lnTo>
                <a:lnTo>
                  <a:pt x="253" y="3269"/>
                </a:lnTo>
                <a:close/>
                <a:moveTo>
                  <a:pt x="666" y="4370"/>
                </a:moveTo>
                <a:lnTo>
                  <a:pt x="702" y="4355"/>
                </a:lnTo>
                <a:lnTo>
                  <a:pt x="657" y="4247"/>
                </a:lnTo>
                <a:lnTo>
                  <a:pt x="621" y="4262"/>
                </a:lnTo>
                <a:lnTo>
                  <a:pt x="666" y="4370"/>
                </a:lnTo>
                <a:close/>
                <a:moveTo>
                  <a:pt x="507" y="3885"/>
                </a:moveTo>
                <a:lnTo>
                  <a:pt x="471" y="3900"/>
                </a:lnTo>
                <a:lnTo>
                  <a:pt x="516" y="4008"/>
                </a:lnTo>
                <a:lnTo>
                  <a:pt x="552" y="3993"/>
                </a:lnTo>
                <a:lnTo>
                  <a:pt x="507" y="3885"/>
                </a:lnTo>
                <a:close/>
                <a:moveTo>
                  <a:pt x="0" y="2656"/>
                </a:moveTo>
                <a:lnTo>
                  <a:pt x="0" y="2737"/>
                </a:lnTo>
                <a:lnTo>
                  <a:pt x="29" y="2725"/>
                </a:lnTo>
                <a:lnTo>
                  <a:pt x="0" y="2656"/>
                </a:lnTo>
                <a:close/>
                <a:moveTo>
                  <a:pt x="68" y="2921"/>
                </a:moveTo>
                <a:lnTo>
                  <a:pt x="103" y="2907"/>
                </a:lnTo>
                <a:lnTo>
                  <a:pt x="59" y="2798"/>
                </a:lnTo>
                <a:lnTo>
                  <a:pt x="23" y="2813"/>
                </a:lnTo>
                <a:lnTo>
                  <a:pt x="68" y="2921"/>
                </a:lnTo>
                <a:close/>
                <a:moveTo>
                  <a:pt x="627" y="4174"/>
                </a:moveTo>
                <a:lnTo>
                  <a:pt x="582" y="4066"/>
                </a:lnTo>
                <a:lnTo>
                  <a:pt x="546" y="4081"/>
                </a:lnTo>
                <a:lnTo>
                  <a:pt x="591" y="4189"/>
                </a:lnTo>
                <a:lnTo>
                  <a:pt x="627" y="4174"/>
                </a:lnTo>
                <a:close/>
                <a:moveTo>
                  <a:pt x="741" y="4551"/>
                </a:moveTo>
                <a:lnTo>
                  <a:pt x="776" y="4536"/>
                </a:lnTo>
                <a:lnTo>
                  <a:pt x="732" y="4428"/>
                </a:lnTo>
                <a:lnTo>
                  <a:pt x="696" y="4443"/>
                </a:lnTo>
                <a:lnTo>
                  <a:pt x="741" y="4551"/>
                </a:lnTo>
                <a:close/>
                <a:moveTo>
                  <a:pt x="13042" y="17622"/>
                </a:moveTo>
                <a:lnTo>
                  <a:pt x="13050" y="17660"/>
                </a:lnTo>
                <a:lnTo>
                  <a:pt x="13162" y="17636"/>
                </a:lnTo>
                <a:lnTo>
                  <a:pt x="13154" y="17598"/>
                </a:lnTo>
                <a:lnTo>
                  <a:pt x="13042" y="17622"/>
                </a:lnTo>
                <a:close/>
                <a:moveTo>
                  <a:pt x="12855" y="17662"/>
                </a:moveTo>
                <a:lnTo>
                  <a:pt x="12863" y="17700"/>
                </a:lnTo>
                <a:lnTo>
                  <a:pt x="12976" y="17676"/>
                </a:lnTo>
                <a:lnTo>
                  <a:pt x="12968" y="17638"/>
                </a:lnTo>
                <a:lnTo>
                  <a:pt x="12855" y="17662"/>
                </a:lnTo>
                <a:close/>
                <a:moveTo>
                  <a:pt x="12669" y="17702"/>
                </a:moveTo>
                <a:lnTo>
                  <a:pt x="12677" y="17740"/>
                </a:lnTo>
                <a:lnTo>
                  <a:pt x="12789" y="17716"/>
                </a:lnTo>
                <a:lnTo>
                  <a:pt x="12781" y="17678"/>
                </a:lnTo>
                <a:lnTo>
                  <a:pt x="12669" y="17702"/>
                </a:lnTo>
                <a:close/>
                <a:moveTo>
                  <a:pt x="12595" y="17717"/>
                </a:moveTo>
                <a:lnTo>
                  <a:pt x="12511" y="17735"/>
                </a:lnTo>
                <a:cubicBezTo>
                  <a:pt x="12492" y="17669"/>
                  <a:pt x="12445" y="17615"/>
                  <a:pt x="12383" y="17587"/>
                </a:cubicBezTo>
                <a:lnTo>
                  <a:pt x="12409" y="17546"/>
                </a:lnTo>
                <a:lnTo>
                  <a:pt x="12376" y="17525"/>
                </a:lnTo>
                <a:lnTo>
                  <a:pt x="12346" y="17573"/>
                </a:lnTo>
                <a:cubicBezTo>
                  <a:pt x="12326" y="17568"/>
                  <a:pt x="12306" y="17565"/>
                  <a:pt x="12285" y="17565"/>
                </a:cubicBezTo>
                <a:cubicBezTo>
                  <a:pt x="12155" y="17565"/>
                  <a:pt x="12050" y="17670"/>
                  <a:pt x="12050" y="17800"/>
                </a:cubicBezTo>
                <a:cubicBezTo>
                  <a:pt x="12050" y="17805"/>
                  <a:pt x="12050" y="17810"/>
                  <a:pt x="12051" y="17815"/>
                </a:cubicBezTo>
                <a:lnTo>
                  <a:pt x="11943" y="17833"/>
                </a:lnTo>
                <a:lnTo>
                  <a:pt x="11949" y="17872"/>
                </a:lnTo>
                <a:lnTo>
                  <a:pt x="12056" y="17853"/>
                </a:lnTo>
                <a:cubicBezTo>
                  <a:pt x="12080" y="17957"/>
                  <a:pt x="12173" y="18035"/>
                  <a:pt x="12285" y="18035"/>
                </a:cubicBezTo>
                <a:cubicBezTo>
                  <a:pt x="12415" y="18035"/>
                  <a:pt x="12520" y="17930"/>
                  <a:pt x="12520" y="17800"/>
                </a:cubicBezTo>
                <a:cubicBezTo>
                  <a:pt x="12520" y="17791"/>
                  <a:pt x="12519" y="17782"/>
                  <a:pt x="12518" y="17773"/>
                </a:cubicBezTo>
                <a:lnTo>
                  <a:pt x="12603" y="17755"/>
                </a:lnTo>
                <a:lnTo>
                  <a:pt x="12595" y="17717"/>
                </a:lnTo>
                <a:close/>
                <a:moveTo>
                  <a:pt x="13974" y="17424"/>
                </a:moveTo>
                <a:lnTo>
                  <a:pt x="13982" y="17462"/>
                </a:lnTo>
                <a:lnTo>
                  <a:pt x="14095" y="17438"/>
                </a:lnTo>
                <a:lnTo>
                  <a:pt x="14087" y="17400"/>
                </a:lnTo>
                <a:lnTo>
                  <a:pt x="13974" y="17424"/>
                </a:lnTo>
                <a:close/>
                <a:moveTo>
                  <a:pt x="14161" y="17384"/>
                </a:moveTo>
                <a:lnTo>
                  <a:pt x="14169" y="17422"/>
                </a:lnTo>
                <a:lnTo>
                  <a:pt x="14281" y="17398"/>
                </a:lnTo>
                <a:lnTo>
                  <a:pt x="14273" y="17360"/>
                </a:lnTo>
                <a:lnTo>
                  <a:pt x="14161" y="17384"/>
                </a:lnTo>
                <a:close/>
                <a:moveTo>
                  <a:pt x="13788" y="17464"/>
                </a:moveTo>
                <a:lnTo>
                  <a:pt x="13796" y="17502"/>
                </a:lnTo>
                <a:lnTo>
                  <a:pt x="13908" y="17478"/>
                </a:lnTo>
                <a:lnTo>
                  <a:pt x="13900" y="17440"/>
                </a:lnTo>
                <a:lnTo>
                  <a:pt x="13788" y="17464"/>
                </a:lnTo>
                <a:close/>
                <a:moveTo>
                  <a:pt x="13601" y="17503"/>
                </a:moveTo>
                <a:lnTo>
                  <a:pt x="13609" y="17541"/>
                </a:lnTo>
                <a:lnTo>
                  <a:pt x="13722" y="17517"/>
                </a:lnTo>
                <a:lnTo>
                  <a:pt x="13714" y="17479"/>
                </a:lnTo>
                <a:lnTo>
                  <a:pt x="13601" y="17503"/>
                </a:lnTo>
                <a:close/>
                <a:moveTo>
                  <a:pt x="13228" y="17583"/>
                </a:moveTo>
                <a:lnTo>
                  <a:pt x="13236" y="17621"/>
                </a:lnTo>
                <a:lnTo>
                  <a:pt x="13349" y="17597"/>
                </a:lnTo>
                <a:lnTo>
                  <a:pt x="13341" y="17559"/>
                </a:lnTo>
                <a:lnTo>
                  <a:pt x="13228" y="17583"/>
                </a:lnTo>
                <a:close/>
                <a:moveTo>
                  <a:pt x="13415" y="17543"/>
                </a:moveTo>
                <a:lnTo>
                  <a:pt x="13423" y="17581"/>
                </a:lnTo>
                <a:lnTo>
                  <a:pt x="13535" y="17557"/>
                </a:lnTo>
                <a:lnTo>
                  <a:pt x="13527" y="17519"/>
                </a:lnTo>
                <a:lnTo>
                  <a:pt x="13415" y="17543"/>
                </a:lnTo>
                <a:close/>
                <a:moveTo>
                  <a:pt x="16359" y="11243"/>
                </a:moveTo>
                <a:lnTo>
                  <a:pt x="16297" y="11342"/>
                </a:lnTo>
                <a:lnTo>
                  <a:pt x="16329" y="11363"/>
                </a:lnTo>
                <a:lnTo>
                  <a:pt x="16392" y="11263"/>
                </a:lnTo>
                <a:lnTo>
                  <a:pt x="16359" y="11243"/>
                </a:lnTo>
                <a:close/>
                <a:moveTo>
                  <a:pt x="14368" y="14384"/>
                </a:moveTo>
                <a:lnTo>
                  <a:pt x="14305" y="14483"/>
                </a:lnTo>
                <a:lnTo>
                  <a:pt x="14338" y="14504"/>
                </a:lnTo>
                <a:lnTo>
                  <a:pt x="14401" y="14405"/>
                </a:lnTo>
                <a:lnTo>
                  <a:pt x="14368" y="14384"/>
                </a:lnTo>
                <a:close/>
                <a:moveTo>
                  <a:pt x="16224" y="11528"/>
                </a:moveTo>
                <a:lnTo>
                  <a:pt x="16287" y="11429"/>
                </a:lnTo>
                <a:lnTo>
                  <a:pt x="16254" y="11408"/>
                </a:lnTo>
                <a:lnTo>
                  <a:pt x="16192" y="11507"/>
                </a:lnTo>
                <a:lnTo>
                  <a:pt x="16224" y="11528"/>
                </a:lnTo>
                <a:close/>
                <a:moveTo>
                  <a:pt x="14515" y="14152"/>
                </a:moveTo>
                <a:lnTo>
                  <a:pt x="14547" y="14173"/>
                </a:lnTo>
                <a:lnTo>
                  <a:pt x="14610" y="14074"/>
                </a:lnTo>
                <a:lnTo>
                  <a:pt x="14577" y="14053"/>
                </a:lnTo>
                <a:lnTo>
                  <a:pt x="14515" y="14152"/>
                </a:lnTo>
                <a:close/>
                <a:moveTo>
                  <a:pt x="14410" y="14318"/>
                </a:moveTo>
                <a:lnTo>
                  <a:pt x="14443" y="14338"/>
                </a:lnTo>
                <a:lnTo>
                  <a:pt x="14505" y="14239"/>
                </a:lnTo>
                <a:lnTo>
                  <a:pt x="14473" y="14219"/>
                </a:lnTo>
                <a:lnTo>
                  <a:pt x="14410" y="14318"/>
                </a:lnTo>
                <a:close/>
                <a:moveTo>
                  <a:pt x="14200" y="14648"/>
                </a:moveTo>
                <a:lnTo>
                  <a:pt x="14233" y="14669"/>
                </a:lnTo>
                <a:lnTo>
                  <a:pt x="14296" y="14570"/>
                </a:lnTo>
                <a:lnTo>
                  <a:pt x="14263" y="14549"/>
                </a:lnTo>
                <a:lnTo>
                  <a:pt x="14200" y="14648"/>
                </a:lnTo>
                <a:close/>
                <a:moveTo>
                  <a:pt x="16497" y="11098"/>
                </a:moveTo>
                <a:lnTo>
                  <a:pt x="16464" y="11077"/>
                </a:lnTo>
                <a:lnTo>
                  <a:pt x="16401" y="11176"/>
                </a:lnTo>
                <a:lnTo>
                  <a:pt x="16434" y="11197"/>
                </a:lnTo>
                <a:lnTo>
                  <a:pt x="16497" y="11098"/>
                </a:lnTo>
                <a:close/>
                <a:moveTo>
                  <a:pt x="14158" y="14715"/>
                </a:moveTo>
                <a:lnTo>
                  <a:pt x="14095" y="14814"/>
                </a:lnTo>
                <a:lnTo>
                  <a:pt x="14128" y="14834"/>
                </a:lnTo>
                <a:lnTo>
                  <a:pt x="14191" y="14735"/>
                </a:lnTo>
                <a:lnTo>
                  <a:pt x="14158" y="14715"/>
                </a:lnTo>
                <a:close/>
                <a:moveTo>
                  <a:pt x="16150" y="11573"/>
                </a:moveTo>
                <a:lnTo>
                  <a:pt x="16087" y="11672"/>
                </a:lnTo>
                <a:lnTo>
                  <a:pt x="16120" y="11693"/>
                </a:lnTo>
                <a:lnTo>
                  <a:pt x="16182" y="11594"/>
                </a:lnTo>
                <a:lnTo>
                  <a:pt x="16150" y="11573"/>
                </a:lnTo>
                <a:close/>
                <a:moveTo>
                  <a:pt x="16602" y="10933"/>
                </a:moveTo>
                <a:lnTo>
                  <a:pt x="16569" y="10912"/>
                </a:lnTo>
                <a:lnTo>
                  <a:pt x="16506" y="11011"/>
                </a:lnTo>
                <a:lnTo>
                  <a:pt x="16539" y="11032"/>
                </a:lnTo>
                <a:lnTo>
                  <a:pt x="16602" y="10933"/>
                </a:lnTo>
                <a:close/>
                <a:moveTo>
                  <a:pt x="15700" y="12354"/>
                </a:moveTo>
                <a:lnTo>
                  <a:pt x="15763" y="12255"/>
                </a:lnTo>
                <a:lnTo>
                  <a:pt x="15730" y="12235"/>
                </a:lnTo>
                <a:lnTo>
                  <a:pt x="15668" y="12334"/>
                </a:lnTo>
                <a:lnTo>
                  <a:pt x="15700" y="12354"/>
                </a:lnTo>
                <a:close/>
                <a:moveTo>
                  <a:pt x="15658" y="12421"/>
                </a:moveTo>
                <a:lnTo>
                  <a:pt x="15626" y="12400"/>
                </a:lnTo>
                <a:lnTo>
                  <a:pt x="15563" y="12499"/>
                </a:lnTo>
                <a:lnTo>
                  <a:pt x="15596" y="12520"/>
                </a:lnTo>
                <a:lnTo>
                  <a:pt x="15658" y="12421"/>
                </a:lnTo>
                <a:close/>
                <a:moveTo>
                  <a:pt x="15134" y="13247"/>
                </a:moveTo>
                <a:lnTo>
                  <a:pt x="15101" y="13227"/>
                </a:lnTo>
                <a:lnTo>
                  <a:pt x="15039" y="13326"/>
                </a:lnTo>
                <a:lnTo>
                  <a:pt x="15072" y="13346"/>
                </a:lnTo>
                <a:lnTo>
                  <a:pt x="15134" y="13247"/>
                </a:lnTo>
                <a:close/>
                <a:moveTo>
                  <a:pt x="15029" y="13413"/>
                </a:moveTo>
                <a:lnTo>
                  <a:pt x="14997" y="13392"/>
                </a:lnTo>
                <a:lnTo>
                  <a:pt x="14934" y="13491"/>
                </a:lnTo>
                <a:lnTo>
                  <a:pt x="14967" y="13512"/>
                </a:lnTo>
                <a:lnTo>
                  <a:pt x="15029" y="13413"/>
                </a:lnTo>
                <a:close/>
                <a:moveTo>
                  <a:pt x="16015" y="11858"/>
                </a:moveTo>
                <a:lnTo>
                  <a:pt x="16078" y="11759"/>
                </a:lnTo>
                <a:lnTo>
                  <a:pt x="16045" y="11739"/>
                </a:lnTo>
                <a:lnTo>
                  <a:pt x="15982" y="11838"/>
                </a:lnTo>
                <a:lnTo>
                  <a:pt x="16015" y="11858"/>
                </a:lnTo>
                <a:close/>
                <a:moveTo>
                  <a:pt x="15206" y="13061"/>
                </a:moveTo>
                <a:lnTo>
                  <a:pt x="15144" y="13160"/>
                </a:lnTo>
                <a:lnTo>
                  <a:pt x="15176" y="13181"/>
                </a:lnTo>
                <a:lnTo>
                  <a:pt x="15239" y="13082"/>
                </a:lnTo>
                <a:lnTo>
                  <a:pt x="15206" y="13061"/>
                </a:lnTo>
                <a:close/>
                <a:moveTo>
                  <a:pt x="15458" y="12664"/>
                </a:moveTo>
                <a:lnTo>
                  <a:pt x="15491" y="12685"/>
                </a:lnTo>
                <a:lnTo>
                  <a:pt x="15554" y="12586"/>
                </a:lnTo>
                <a:lnTo>
                  <a:pt x="15521" y="12565"/>
                </a:lnTo>
                <a:lnTo>
                  <a:pt x="15458" y="12664"/>
                </a:lnTo>
                <a:close/>
                <a:moveTo>
                  <a:pt x="14652" y="14008"/>
                </a:moveTo>
                <a:lnTo>
                  <a:pt x="14715" y="13909"/>
                </a:lnTo>
                <a:lnTo>
                  <a:pt x="14682" y="13888"/>
                </a:lnTo>
                <a:lnTo>
                  <a:pt x="14619" y="13987"/>
                </a:lnTo>
                <a:lnTo>
                  <a:pt x="14652" y="14008"/>
                </a:lnTo>
                <a:close/>
                <a:moveTo>
                  <a:pt x="15877" y="12003"/>
                </a:moveTo>
                <a:lnTo>
                  <a:pt x="15910" y="12024"/>
                </a:lnTo>
                <a:lnTo>
                  <a:pt x="15973" y="11925"/>
                </a:lnTo>
                <a:lnTo>
                  <a:pt x="15940" y="11904"/>
                </a:lnTo>
                <a:lnTo>
                  <a:pt x="15877" y="12003"/>
                </a:lnTo>
                <a:close/>
                <a:moveTo>
                  <a:pt x="14724" y="13822"/>
                </a:moveTo>
                <a:lnTo>
                  <a:pt x="14757" y="13842"/>
                </a:lnTo>
                <a:lnTo>
                  <a:pt x="14820" y="13743"/>
                </a:lnTo>
                <a:lnTo>
                  <a:pt x="14787" y="13723"/>
                </a:lnTo>
                <a:lnTo>
                  <a:pt x="14724" y="13822"/>
                </a:lnTo>
                <a:close/>
                <a:moveTo>
                  <a:pt x="14862" y="13677"/>
                </a:moveTo>
                <a:lnTo>
                  <a:pt x="14925" y="13578"/>
                </a:lnTo>
                <a:lnTo>
                  <a:pt x="14892" y="13557"/>
                </a:lnTo>
                <a:lnTo>
                  <a:pt x="14829" y="13656"/>
                </a:lnTo>
                <a:lnTo>
                  <a:pt x="14862" y="13677"/>
                </a:lnTo>
                <a:close/>
                <a:moveTo>
                  <a:pt x="15344" y="12917"/>
                </a:moveTo>
                <a:lnTo>
                  <a:pt x="15311" y="12896"/>
                </a:lnTo>
                <a:lnTo>
                  <a:pt x="15248" y="12995"/>
                </a:lnTo>
                <a:lnTo>
                  <a:pt x="15281" y="13016"/>
                </a:lnTo>
                <a:lnTo>
                  <a:pt x="15344" y="12917"/>
                </a:lnTo>
                <a:close/>
                <a:moveTo>
                  <a:pt x="15772" y="12168"/>
                </a:moveTo>
                <a:lnTo>
                  <a:pt x="15805" y="12189"/>
                </a:lnTo>
                <a:lnTo>
                  <a:pt x="15868" y="12090"/>
                </a:lnTo>
                <a:lnTo>
                  <a:pt x="15835" y="12069"/>
                </a:lnTo>
                <a:lnTo>
                  <a:pt x="15772" y="12168"/>
                </a:lnTo>
                <a:close/>
                <a:moveTo>
                  <a:pt x="15416" y="12731"/>
                </a:moveTo>
                <a:lnTo>
                  <a:pt x="15353" y="12830"/>
                </a:lnTo>
                <a:lnTo>
                  <a:pt x="15386" y="12850"/>
                </a:lnTo>
                <a:lnTo>
                  <a:pt x="15449" y="12751"/>
                </a:lnTo>
                <a:lnTo>
                  <a:pt x="15416" y="12731"/>
                </a:lnTo>
                <a:close/>
                <a:moveTo>
                  <a:pt x="12523" y="17294"/>
                </a:moveTo>
                <a:lnTo>
                  <a:pt x="12556" y="17314"/>
                </a:lnTo>
                <a:lnTo>
                  <a:pt x="12619" y="17215"/>
                </a:lnTo>
                <a:lnTo>
                  <a:pt x="12586" y="17195"/>
                </a:lnTo>
                <a:lnTo>
                  <a:pt x="12523" y="17294"/>
                </a:lnTo>
                <a:close/>
                <a:moveTo>
                  <a:pt x="12691" y="17029"/>
                </a:moveTo>
                <a:lnTo>
                  <a:pt x="12628" y="17128"/>
                </a:lnTo>
                <a:lnTo>
                  <a:pt x="12661" y="17149"/>
                </a:lnTo>
                <a:lnTo>
                  <a:pt x="12723" y="17050"/>
                </a:lnTo>
                <a:lnTo>
                  <a:pt x="12691" y="17029"/>
                </a:lnTo>
                <a:close/>
                <a:moveTo>
                  <a:pt x="12733" y="16963"/>
                </a:moveTo>
                <a:lnTo>
                  <a:pt x="12765" y="16984"/>
                </a:lnTo>
                <a:lnTo>
                  <a:pt x="12828" y="16885"/>
                </a:lnTo>
                <a:lnTo>
                  <a:pt x="12796" y="16864"/>
                </a:lnTo>
                <a:lnTo>
                  <a:pt x="12733" y="16963"/>
                </a:lnTo>
                <a:close/>
                <a:moveTo>
                  <a:pt x="12514" y="17381"/>
                </a:moveTo>
                <a:lnTo>
                  <a:pt x="12481" y="17360"/>
                </a:lnTo>
                <a:lnTo>
                  <a:pt x="12418" y="17459"/>
                </a:lnTo>
                <a:lnTo>
                  <a:pt x="12451" y="17480"/>
                </a:lnTo>
                <a:lnTo>
                  <a:pt x="12514" y="17381"/>
                </a:lnTo>
                <a:close/>
                <a:moveTo>
                  <a:pt x="13949" y="15045"/>
                </a:moveTo>
                <a:lnTo>
                  <a:pt x="13886" y="15144"/>
                </a:lnTo>
                <a:lnTo>
                  <a:pt x="13918" y="15165"/>
                </a:lnTo>
                <a:lnTo>
                  <a:pt x="13981" y="15066"/>
                </a:lnTo>
                <a:lnTo>
                  <a:pt x="13949" y="15045"/>
                </a:lnTo>
                <a:close/>
                <a:moveTo>
                  <a:pt x="14023" y="15000"/>
                </a:moveTo>
                <a:lnTo>
                  <a:pt x="14086" y="14901"/>
                </a:lnTo>
                <a:lnTo>
                  <a:pt x="14053" y="14880"/>
                </a:lnTo>
                <a:lnTo>
                  <a:pt x="13991" y="14979"/>
                </a:lnTo>
                <a:lnTo>
                  <a:pt x="14023" y="15000"/>
                </a:lnTo>
                <a:close/>
                <a:moveTo>
                  <a:pt x="13143" y="16389"/>
                </a:moveTo>
                <a:lnTo>
                  <a:pt x="13110" y="16368"/>
                </a:lnTo>
                <a:lnTo>
                  <a:pt x="13047" y="16467"/>
                </a:lnTo>
                <a:lnTo>
                  <a:pt x="13080" y="16488"/>
                </a:lnTo>
                <a:lnTo>
                  <a:pt x="13143" y="16389"/>
                </a:lnTo>
                <a:close/>
                <a:moveTo>
                  <a:pt x="13667" y="15562"/>
                </a:moveTo>
                <a:lnTo>
                  <a:pt x="13634" y="15541"/>
                </a:lnTo>
                <a:lnTo>
                  <a:pt x="13571" y="15640"/>
                </a:lnTo>
                <a:lnTo>
                  <a:pt x="13604" y="15661"/>
                </a:lnTo>
                <a:lnTo>
                  <a:pt x="13667" y="15562"/>
                </a:lnTo>
                <a:close/>
                <a:moveTo>
                  <a:pt x="13466" y="15806"/>
                </a:moveTo>
                <a:lnTo>
                  <a:pt x="13499" y="15826"/>
                </a:lnTo>
                <a:lnTo>
                  <a:pt x="13562" y="15727"/>
                </a:lnTo>
                <a:lnTo>
                  <a:pt x="13529" y="15707"/>
                </a:lnTo>
                <a:lnTo>
                  <a:pt x="13466" y="15806"/>
                </a:lnTo>
                <a:close/>
                <a:moveTo>
                  <a:pt x="13876" y="15231"/>
                </a:moveTo>
                <a:lnTo>
                  <a:pt x="13844" y="15211"/>
                </a:lnTo>
                <a:lnTo>
                  <a:pt x="13781" y="15310"/>
                </a:lnTo>
                <a:lnTo>
                  <a:pt x="13814" y="15330"/>
                </a:lnTo>
                <a:lnTo>
                  <a:pt x="13876" y="15231"/>
                </a:lnTo>
                <a:close/>
                <a:moveTo>
                  <a:pt x="13676" y="15475"/>
                </a:moveTo>
                <a:lnTo>
                  <a:pt x="13709" y="15496"/>
                </a:lnTo>
                <a:lnTo>
                  <a:pt x="13772" y="15397"/>
                </a:lnTo>
                <a:lnTo>
                  <a:pt x="13739" y="15376"/>
                </a:lnTo>
                <a:lnTo>
                  <a:pt x="13676" y="15475"/>
                </a:lnTo>
                <a:close/>
                <a:moveTo>
                  <a:pt x="12942" y="16632"/>
                </a:moveTo>
                <a:lnTo>
                  <a:pt x="12975" y="16653"/>
                </a:lnTo>
                <a:lnTo>
                  <a:pt x="13038" y="16554"/>
                </a:lnTo>
                <a:lnTo>
                  <a:pt x="13005" y="16533"/>
                </a:lnTo>
                <a:lnTo>
                  <a:pt x="12942" y="16632"/>
                </a:lnTo>
                <a:close/>
                <a:moveTo>
                  <a:pt x="13257" y="16136"/>
                </a:moveTo>
                <a:lnTo>
                  <a:pt x="13290" y="16157"/>
                </a:lnTo>
                <a:lnTo>
                  <a:pt x="13352" y="16058"/>
                </a:lnTo>
                <a:lnTo>
                  <a:pt x="13320" y="16037"/>
                </a:lnTo>
                <a:lnTo>
                  <a:pt x="13257" y="16136"/>
                </a:lnTo>
                <a:close/>
                <a:moveTo>
                  <a:pt x="12933" y="16719"/>
                </a:moveTo>
                <a:lnTo>
                  <a:pt x="12900" y="16699"/>
                </a:lnTo>
                <a:lnTo>
                  <a:pt x="12837" y="16798"/>
                </a:lnTo>
                <a:lnTo>
                  <a:pt x="12870" y="16818"/>
                </a:lnTo>
                <a:lnTo>
                  <a:pt x="12933" y="16719"/>
                </a:lnTo>
                <a:close/>
                <a:moveTo>
                  <a:pt x="13215" y="16203"/>
                </a:moveTo>
                <a:lnTo>
                  <a:pt x="13152" y="16302"/>
                </a:lnTo>
                <a:lnTo>
                  <a:pt x="13185" y="16322"/>
                </a:lnTo>
                <a:lnTo>
                  <a:pt x="13248" y="16223"/>
                </a:lnTo>
                <a:lnTo>
                  <a:pt x="13215" y="16203"/>
                </a:lnTo>
                <a:close/>
                <a:moveTo>
                  <a:pt x="13424" y="15872"/>
                </a:moveTo>
                <a:lnTo>
                  <a:pt x="13362" y="15971"/>
                </a:lnTo>
                <a:lnTo>
                  <a:pt x="13394" y="15992"/>
                </a:lnTo>
                <a:lnTo>
                  <a:pt x="13457" y="15893"/>
                </a:lnTo>
                <a:lnTo>
                  <a:pt x="13424" y="15872"/>
                </a:lnTo>
                <a:close/>
                <a:moveTo>
                  <a:pt x="22398" y="14485"/>
                </a:moveTo>
                <a:lnTo>
                  <a:pt x="22436" y="14494"/>
                </a:lnTo>
                <a:lnTo>
                  <a:pt x="22463" y="14380"/>
                </a:lnTo>
                <a:lnTo>
                  <a:pt x="22425" y="14371"/>
                </a:lnTo>
                <a:lnTo>
                  <a:pt x="22398" y="14485"/>
                </a:lnTo>
                <a:close/>
                <a:moveTo>
                  <a:pt x="22353" y="14676"/>
                </a:moveTo>
                <a:lnTo>
                  <a:pt x="22391" y="14684"/>
                </a:lnTo>
                <a:lnTo>
                  <a:pt x="22418" y="14570"/>
                </a:lnTo>
                <a:lnTo>
                  <a:pt x="22380" y="14561"/>
                </a:lnTo>
                <a:lnTo>
                  <a:pt x="22353" y="14676"/>
                </a:lnTo>
                <a:close/>
                <a:moveTo>
                  <a:pt x="22508" y="14189"/>
                </a:moveTo>
                <a:lnTo>
                  <a:pt x="22470" y="14180"/>
                </a:lnTo>
                <a:lnTo>
                  <a:pt x="22443" y="14294"/>
                </a:lnTo>
                <a:lnTo>
                  <a:pt x="22481" y="14303"/>
                </a:lnTo>
                <a:lnTo>
                  <a:pt x="22508" y="14189"/>
                </a:lnTo>
                <a:close/>
                <a:moveTo>
                  <a:pt x="22533" y="13913"/>
                </a:moveTo>
                <a:lnTo>
                  <a:pt x="22571" y="13922"/>
                </a:lnTo>
                <a:lnTo>
                  <a:pt x="22598" y="13808"/>
                </a:lnTo>
                <a:lnTo>
                  <a:pt x="22560" y="13799"/>
                </a:lnTo>
                <a:lnTo>
                  <a:pt x="22533" y="13913"/>
                </a:lnTo>
                <a:close/>
                <a:moveTo>
                  <a:pt x="22553" y="13998"/>
                </a:moveTo>
                <a:lnTo>
                  <a:pt x="22515" y="13989"/>
                </a:lnTo>
                <a:lnTo>
                  <a:pt x="22488" y="14104"/>
                </a:lnTo>
                <a:lnTo>
                  <a:pt x="22526" y="14113"/>
                </a:lnTo>
                <a:lnTo>
                  <a:pt x="22553" y="13998"/>
                </a:lnTo>
                <a:close/>
                <a:moveTo>
                  <a:pt x="22373" y="14761"/>
                </a:moveTo>
                <a:lnTo>
                  <a:pt x="22335" y="14752"/>
                </a:lnTo>
                <a:lnTo>
                  <a:pt x="22308" y="14866"/>
                </a:lnTo>
                <a:lnTo>
                  <a:pt x="22346" y="14875"/>
                </a:lnTo>
                <a:lnTo>
                  <a:pt x="22373" y="14761"/>
                </a:lnTo>
                <a:close/>
                <a:moveTo>
                  <a:pt x="22579" y="13722"/>
                </a:moveTo>
                <a:lnTo>
                  <a:pt x="22616" y="13731"/>
                </a:lnTo>
                <a:lnTo>
                  <a:pt x="22643" y="13617"/>
                </a:lnTo>
                <a:lnTo>
                  <a:pt x="22606" y="13608"/>
                </a:lnTo>
                <a:lnTo>
                  <a:pt x="22579" y="13722"/>
                </a:lnTo>
                <a:close/>
                <a:moveTo>
                  <a:pt x="22328" y="14951"/>
                </a:moveTo>
                <a:lnTo>
                  <a:pt x="22290" y="14943"/>
                </a:lnTo>
                <a:lnTo>
                  <a:pt x="22263" y="15057"/>
                </a:lnTo>
                <a:lnTo>
                  <a:pt x="22301" y="15066"/>
                </a:lnTo>
                <a:lnTo>
                  <a:pt x="22328" y="14951"/>
                </a:lnTo>
                <a:close/>
                <a:moveTo>
                  <a:pt x="22238" y="15333"/>
                </a:moveTo>
                <a:lnTo>
                  <a:pt x="22200" y="15324"/>
                </a:lnTo>
                <a:lnTo>
                  <a:pt x="22173" y="15438"/>
                </a:lnTo>
                <a:lnTo>
                  <a:pt x="22211" y="15447"/>
                </a:lnTo>
                <a:lnTo>
                  <a:pt x="22238" y="15333"/>
                </a:lnTo>
                <a:close/>
                <a:moveTo>
                  <a:pt x="22283" y="15142"/>
                </a:moveTo>
                <a:lnTo>
                  <a:pt x="22245" y="15133"/>
                </a:lnTo>
                <a:lnTo>
                  <a:pt x="22218" y="15247"/>
                </a:lnTo>
                <a:lnTo>
                  <a:pt x="22256" y="15256"/>
                </a:lnTo>
                <a:lnTo>
                  <a:pt x="22283" y="15142"/>
                </a:lnTo>
                <a:close/>
                <a:moveTo>
                  <a:pt x="22959" y="12283"/>
                </a:moveTo>
                <a:lnTo>
                  <a:pt x="22921" y="12274"/>
                </a:lnTo>
                <a:lnTo>
                  <a:pt x="22894" y="12388"/>
                </a:lnTo>
                <a:lnTo>
                  <a:pt x="22932" y="12397"/>
                </a:lnTo>
                <a:lnTo>
                  <a:pt x="22959" y="12283"/>
                </a:lnTo>
                <a:close/>
                <a:moveTo>
                  <a:pt x="22914" y="12473"/>
                </a:moveTo>
                <a:lnTo>
                  <a:pt x="22876" y="12464"/>
                </a:lnTo>
                <a:lnTo>
                  <a:pt x="22849" y="12579"/>
                </a:lnTo>
                <a:lnTo>
                  <a:pt x="22887" y="12588"/>
                </a:lnTo>
                <a:lnTo>
                  <a:pt x="22914" y="12473"/>
                </a:lnTo>
                <a:close/>
                <a:moveTo>
                  <a:pt x="22939" y="12197"/>
                </a:moveTo>
                <a:lnTo>
                  <a:pt x="22977" y="12206"/>
                </a:lnTo>
                <a:lnTo>
                  <a:pt x="23004" y="12092"/>
                </a:lnTo>
                <a:lnTo>
                  <a:pt x="22966" y="12083"/>
                </a:lnTo>
                <a:lnTo>
                  <a:pt x="22939" y="12197"/>
                </a:lnTo>
                <a:close/>
                <a:moveTo>
                  <a:pt x="22688" y="13426"/>
                </a:moveTo>
                <a:lnTo>
                  <a:pt x="22651" y="13418"/>
                </a:lnTo>
                <a:lnTo>
                  <a:pt x="22624" y="13532"/>
                </a:lnTo>
                <a:lnTo>
                  <a:pt x="22661" y="13541"/>
                </a:lnTo>
                <a:lnTo>
                  <a:pt x="22688" y="13426"/>
                </a:lnTo>
                <a:close/>
                <a:moveTo>
                  <a:pt x="23011" y="11892"/>
                </a:moveTo>
                <a:lnTo>
                  <a:pt x="22984" y="12007"/>
                </a:lnTo>
                <a:lnTo>
                  <a:pt x="23022" y="12016"/>
                </a:lnTo>
                <a:lnTo>
                  <a:pt x="23049" y="11901"/>
                </a:lnTo>
                <a:lnTo>
                  <a:pt x="23011" y="11892"/>
                </a:lnTo>
                <a:close/>
                <a:moveTo>
                  <a:pt x="22831" y="12655"/>
                </a:moveTo>
                <a:lnTo>
                  <a:pt x="22804" y="12769"/>
                </a:lnTo>
                <a:lnTo>
                  <a:pt x="22842" y="12778"/>
                </a:lnTo>
                <a:lnTo>
                  <a:pt x="22869" y="12664"/>
                </a:lnTo>
                <a:lnTo>
                  <a:pt x="22831" y="12655"/>
                </a:lnTo>
                <a:close/>
                <a:moveTo>
                  <a:pt x="22759" y="12960"/>
                </a:moveTo>
                <a:lnTo>
                  <a:pt x="22796" y="12969"/>
                </a:lnTo>
                <a:lnTo>
                  <a:pt x="22823" y="12855"/>
                </a:lnTo>
                <a:lnTo>
                  <a:pt x="22786" y="12846"/>
                </a:lnTo>
                <a:lnTo>
                  <a:pt x="22759" y="12960"/>
                </a:lnTo>
                <a:close/>
                <a:moveTo>
                  <a:pt x="22733" y="13236"/>
                </a:moveTo>
                <a:lnTo>
                  <a:pt x="22696" y="13227"/>
                </a:lnTo>
                <a:lnTo>
                  <a:pt x="22669" y="13341"/>
                </a:lnTo>
                <a:lnTo>
                  <a:pt x="22706" y="13350"/>
                </a:lnTo>
                <a:lnTo>
                  <a:pt x="22733" y="13236"/>
                </a:lnTo>
                <a:close/>
                <a:moveTo>
                  <a:pt x="22714" y="13151"/>
                </a:moveTo>
                <a:lnTo>
                  <a:pt x="22751" y="13159"/>
                </a:lnTo>
                <a:lnTo>
                  <a:pt x="22778" y="13045"/>
                </a:lnTo>
                <a:lnTo>
                  <a:pt x="22741" y="13036"/>
                </a:lnTo>
                <a:lnTo>
                  <a:pt x="22714" y="13151"/>
                </a:lnTo>
                <a:close/>
                <a:moveTo>
                  <a:pt x="23094" y="11711"/>
                </a:moveTo>
                <a:lnTo>
                  <a:pt x="23056" y="11702"/>
                </a:lnTo>
                <a:lnTo>
                  <a:pt x="23029" y="11816"/>
                </a:lnTo>
                <a:lnTo>
                  <a:pt x="23067" y="11825"/>
                </a:lnTo>
                <a:lnTo>
                  <a:pt x="23094" y="11711"/>
                </a:lnTo>
                <a:close/>
                <a:moveTo>
                  <a:pt x="19964" y="16600"/>
                </a:moveTo>
                <a:lnTo>
                  <a:pt x="19978" y="16637"/>
                </a:lnTo>
                <a:lnTo>
                  <a:pt x="20088" y="16595"/>
                </a:lnTo>
                <a:lnTo>
                  <a:pt x="20074" y="16558"/>
                </a:lnTo>
                <a:lnTo>
                  <a:pt x="19964" y="16600"/>
                </a:lnTo>
                <a:close/>
                <a:moveTo>
                  <a:pt x="20147" y="16530"/>
                </a:moveTo>
                <a:lnTo>
                  <a:pt x="20161" y="16567"/>
                </a:lnTo>
                <a:lnTo>
                  <a:pt x="20271" y="16525"/>
                </a:lnTo>
                <a:lnTo>
                  <a:pt x="20257" y="16488"/>
                </a:lnTo>
                <a:lnTo>
                  <a:pt x="20147" y="16530"/>
                </a:lnTo>
                <a:close/>
                <a:moveTo>
                  <a:pt x="20330" y="16460"/>
                </a:moveTo>
                <a:lnTo>
                  <a:pt x="20344" y="16496"/>
                </a:lnTo>
                <a:lnTo>
                  <a:pt x="20454" y="16454"/>
                </a:lnTo>
                <a:lnTo>
                  <a:pt x="20440" y="16418"/>
                </a:lnTo>
                <a:lnTo>
                  <a:pt x="20330" y="16460"/>
                </a:lnTo>
                <a:close/>
                <a:moveTo>
                  <a:pt x="19781" y="16670"/>
                </a:moveTo>
                <a:lnTo>
                  <a:pt x="19795" y="16707"/>
                </a:lnTo>
                <a:lnTo>
                  <a:pt x="19905" y="16665"/>
                </a:lnTo>
                <a:lnTo>
                  <a:pt x="19891" y="16628"/>
                </a:lnTo>
                <a:lnTo>
                  <a:pt x="19781" y="16670"/>
                </a:lnTo>
                <a:close/>
                <a:moveTo>
                  <a:pt x="20513" y="16390"/>
                </a:moveTo>
                <a:lnTo>
                  <a:pt x="20527" y="16426"/>
                </a:lnTo>
                <a:lnTo>
                  <a:pt x="20637" y="16384"/>
                </a:lnTo>
                <a:lnTo>
                  <a:pt x="20623" y="16348"/>
                </a:lnTo>
                <a:lnTo>
                  <a:pt x="20513" y="16390"/>
                </a:lnTo>
                <a:close/>
                <a:moveTo>
                  <a:pt x="19598" y="16741"/>
                </a:moveTo>
                <a:lnTo>
                  <a:pt x="19612" y="16777"/>
                </a:lnTo>
                <a:lnTo>
                  <a:pt x="19721" y="16735"/>
                </a:lnTo>
                <a:lnTo>
                  <a:pt x="19708" y="16699"/>
                </a:lnTo>
                <a:lnTo>
                  <a:pt x="19598" y="16741"/>
                </a:lnTo>
                <a:close/>
                <a:moveTo>
                  <a:pt x="19415" y="16811"/>
                </a:moveTo>
                <a:lnTo>
                  <a:pt x="19429" y="16847"/>
                </a:lnTo>
                <a:lnTo>
                  <a:pt x="19538" y="16805"/>
                </a:lnTo>
                <a:lnTo>
                  <a:pt x="19524" y="16769"/>
                </a:lnTo>
                <a:lnTo>
                  <a:pt x="19415" y="16811"/>
                </a:lnTo>
                <a:close/>
                <a:moveTo>
                  <a:pt x="19232" y="16881"/>
                </a:moveTo>
                <a:lnTo>
                  <a:pt x="19246" y="16917"/>
                </a:lnTo>
                <a:lnTo>
                  <a:pt x="19355" y="16875"/>
                </a:lnTo>
                <a:lnTo>
                  <a:pt x="19341" y="16839"/>
                </a:lnTo>
                <a:lnTo>
                  <a:pt x="19232" y="16881"/>
                </a:lnTo>
                <a:close/>
                <a:moveTo>
                  <a:pt x="21612" y="15970"/>
                </a:moveTo>
                <a:lnTo>
                  <a:pt x="21626" y="16006"/>
                </a:lnTo>
                <a:lnTo>
                  <a:pt x="21736" y="15964"/>
                </a:lnTo>
                <a:lnTo>
                  <a:pt x="21722" y="15928"/>
                </a:lnTo>
                <a:lnTo>
                  <a:pt x="21612" y="15970"/>
                </a:lnTo>
                <a:close/>
                <a:moveTo>
                  <a:pt x="20697" y="16320"/>
                </a:moveTo>
                <a:lnTo>
                  <a:pt x="20710" y="16356"/>
                </a:lnTo>
                <a:lnTo>
                  <a:pt x="20820" y="16314"/>
                </a:lnTo>
                <a:lnTo>
                  <a:pt x="20806" y="16278"/>
                </a:lnTo>
                <a:lnTo>
                  <a:pt x="20697" y="16320"/>
                </a:lnTo>
                <a:close/>
                <a:moveTo>
                  <a:pt x="21429" y="16040"/>
                </a:moveTo>
                <a:lnTo>
                  <a:pt x="21443" y="16076"/>
                </a:lnTo>
                <a:lnTo>
                  <a:pt x="21553" y="16034"/>
                </a:lnTo>
                <a:lnTo>
                  <a:pt x="21539" y="15998"/>
                </a:lnTo>
                <a:lnTo>
                  <a:pt x="21429" y="16040"/>
                </a:lnTo>
                <a:close/>
                <a:moveTo>
                  <a:pt x="20880" y="16250"/>
                </a:moveTo>
                <a:lnTo>
                  <a:pt x="20894" y="16286"/>
                </a:lnTo>
                <a:lnTo>
                  <a:pt x="21003" y="16244"/>
                </a:lnTo>
                <a:lnTo>
                  <a:pt x="20989" y="16208"/>
                </a:lnTo>
                <a:lnTo>
                  <a:pt x="20880" y="16250"/>
                </a:lnTo>
                <a:close/>
                <a:moveTo>
                  <a:pt x="21063" y="16180"/>
                </a:moveTo>
                <a:lnTo>
                  <a:pt x="21077" y="16216"/>
                </a:lnTo>
                <a:lnTo>
                  <a:pt x="21186" y="16174"/>
                </a:lnTo>
                <a:lnTo>
                  <a:pt x="21172" y="16138"/>
                </a:lnTo>
                <a:lnTo>
                  <a:pt x="21063" y="16180"/>
                </a:lnTo>
                <a:close/>
                <a:moveTo>
                  <a:pt x="21246" y="16110"/>
                </a:moveTo>
                <a:lnTo>
                  <a:pt x="21260" y="16146"/>
                </a:lnTo>
                <a:lnTo>
                  <a:pt x="21369" y="16104"/>
                </a:lnTo>
                <a:lnTo>
                  <a:pt x="21356" y="16068"/>
                </a:lnTo>
                <a:lnTo>
                  <a:pt x="21246" y="16110"/>
                </a:lnTo>
                <a:close/>
                <a:moveTo>
                  <a:pt x="17584" y="17511"/>
                </a:moveTo>
                <a:lnTo>
                  <a:pt x="17597" y="17548"/>
                </a:lnTo>
                <a:lnTo>
                  <a:pt x="17707" y="17506"/>
                </a:lnTo>
                <a:lnTo>
                  <a:pt x="17693" y="17469"/>
                </a:lnTo>
                <a:lnTo>
                  <a:pt x="17584" y="17511"/>
                </a:lnTo>
                <a:close/>
                <a:moveTo>
                  <a:pt x="16961" y="17750"/>
                </a:moveTo>
                <a:lnTo>
                  <a:pt x="16887" y="17778"/>
                </a:lnTo>
                <a:cubicBezTo>
                  <a:pt x="16870" y="17743"/>
                  <a:pt x="16844" y="17713"/>
                  <a:pt x="16813" y="17690"/>
                </a:cubicBezTo>
                <a:lnTo>
                  <a:pt x="16850" y="17626"/>
                </a:lnTo>
                <a:lnTo>
                  <a:pt x="16817" y="17606"/>
                </a:lnTo>
                <a:lnTo>
                  <a:pt x="16780" y="17670"/>
                </a:lnTo>
                <a:cubicBezTo>
                  <a:pt x="16748" y="17654"/>
                  <a:pt x="16713" y="17645"/>
                  <a:pt x="16675" y="17645"/>
                </a:cubicBezTo>
                <a:cubicBezTo>
                  <a:pt x="16574" y="17645"/>
                  <a:pt x="16488" y="17709"/>
                  <a:pt x="16455" y="17799"/>
                </a:cubicBezTo>
                <a:lnTo>
                  <a:pt x="16370" y="17775"/>
                </a:lnTo>
                <a:lnTo>
                  <a:pt x="16359" y="17813"/>
                </a:lnTo>
                <a:lnTo>
                  <a:pt x="16444" y="17836"/>
                </a:lnTo>
                <a:cubicBezTo>
                  <a:pt x="16442" y="17850"/>
                  <a:pt x="16440" y="17865"/>
                  <a:pt x="16440" y="17880"/>
                </a:cubicBezTo>
                <a:cubicBezTo>
                  <a:pt x="16440" y="17953"/>
                  <a:pt x="16473" y="18019"/>
                  <a:pt x="16526" y="18062"/>
                </a:cubicBezTo>
                <a:lnTo>
                  <a:pt x="16460" y="18136"/>
                </a:lnTo>
                <a:lnTo>
                  <a:pt x="16489" y="18161"/>
                </a:lnTo>
                <a:lnTo>
                  <a:pt x="16558" y="18084"/>
                </a:lnTo>
                <a:cubicBezTo>
                  <a:pt x="16593" y="18104"/>
                  <a:pt x="16632" y="18115"/>
                  <a:pt x="16675" y="18115"/>
                </a:cubicBezTo>
                <a:cubicBezTo>
                  <a:pt x="16805" y="18115"/>
                  <a:pt x="16910" y="18010"/>
                  <a:pt x="16910" y="17880"/>
                </a:cubicBezTo>
                <a:cubicBezTo>
                  <a:pt x="16910" y="17857"/>
                  <a:pt x="16907" y="17835"/>
                  <a:pt x="16901" y="17814"/>
                </a:cubicBezTo>
                <a:lnTo>
                  <a:pt x="16975" y="17786"/>
                </a:lnTo>
                <a:lnTo>
                  <a:pt x="16961" y="17750"/>
                </a:lnTo>
                <a:close/>
                <a:moveTo>
                  <a:pt x="17767" y="17441"/>
                </a:moveTo>
                <a:lnTo>
                  <a:pt x="17781" y="17478"/>
                </a:lnTo>
                <a:lnTo>
                  <a:pt x="17890" y="17436"/>
                </a:lnTo>
                <a:lnTo>
                  <a:pt x="17876" y="17399"/>
                </a:lnTo>
                <a:lnTo>
                  <a:pt x="17767" y="17441"/>
                </a:lnTo>
                <a:close/>
                <a:moveTo>
                  <a:pt x="18682" y="17091"/>
                </a:moveTo>
                <a:lnTo>
                  <a:pt x="18696" y="17127"/>
                </a:lnTo>
                <a:lnTo>
                  <a:pt x="18806" y="17085"/>
                </a:lnTo>
                <a:lnTo>
                  <a:pt x="18792" y="17049"/>
                </a:lnTo>
                <a:lnTo>
                  <a:pt x="18682" y="17091"/>
                </a:lnTo>
                <a:close/>
                <a:moveTo>
                  <a:pt x="18316" y="17231"/>
                </a:moveTo>
                <a:lnTo>
                  <a:pt x="18330" y="17267"/>
                </a:lnTo>
                <a:lnTo>
                  <a:pt x="18440" y="17225"/>
                </a:lnTo>
                <a:lnTo>
                  <a:pt x="18426" y="17189"/>
                </a:lnTo>
                <a:lnTo>
                  <a:pt x="18316" y="17231"/>
                </a:lnTo>
                <a:close/>
                <a:moveTo>
                  <a:pt x="17950" y="17371"/>
                </a:moveTo>
                <a:lnTo>
                  <a:pt x="17964" y="17408"/>
                </a:lnTo>
                <a:lnTo>
                  <a:pt x="18073" y="17366"/>
                </a:lnTo>
                <a:lnTo>
                  <a:pt x="18060" y="17329"/>
                </a:lnTo>
                <a:lnTo>
                  <a:pt x="17950" y="17371"/>
                </a:lnTo>
                <a:close/>
                <a:moveTo>
                  <a:pt x="18499" y="17161"/>
                </a:moveTo>
                <a:lnTo>
                  <a:pt x="18513" y="17197"/>
                </a:lnTo>
                <a:lnTo>
                  <a:pt x="18623" y="17155"/>
                </a:lnTo>
                <a:lnTo>
                  <a:pt x="18609" y="17119"/>
                </a:lnTo>
                <a:lnTo>
                  <a:pt x="18499" y="17161"/>
                </a:lnTo>
                <a:close/>
                <a:moveTo>
                  <a:pt x="18133" y="17301"/>
                </a:moveTo>
                <a:lnTo>
                  <a:pt x="18147" y="17337"/>
                </a:lnTo>
                <a:lnTo>
                  <a:pt x="18257" y="17296"/>
                </a:lnTo>
                <a:lnTo>
                  <a:pt x="18243" y="17259"/>
                </a:lnTo>
                <a:lnTo>
                  <a:pt x="18133" y="17301"/>
                </a:lnTo>
                <a:close/>
                <a:moveTo>
                  <a:pt x="17401" y="17582"/>
                </a:moveTo>
                <a:lnTo>
                  <a:pt x="17414" y="17618"/>
                </a:lnTo>
                <a:lnTo>
                  <a:pt x="17524" y="17576"/>
                </a:lnTo>
                <a:lnTo>
                  <a:pt x="17510" y="17540"/>
                </a:lnTo>
                <a:lnTo>
                  <a:pt x="17401" y="17582"/>
                </a:lnTo>
                <a:close/>
                <a:moveTo>
                  <a:pt x="17034" y="17722"/>
                </a:moveTo>
                <a:lnTo>
                  <a:pt x="17048" y="17758"/>
                </a:lnTo>
                <a:lnTo>
                  <a:pt x="17158" y="17716"/>
                </a:lnTo>
                <a:lnTo>
                  <a:pt x="17144" y="17680"/>
                </a:lnTo>
                <a:lnTo>
                  <a:pt x="17034" y="17722"/>
                </a:lnTo>
                <a:close/>
                <a:moveTo>
                  <a:pt x="19049" y="16951"/>
                </a:moveTo>
                <a:lnTo>
                  <a:pt x="19062" y="16987"/>
                </a:lnTo>
                <a:lnTo>
                  <a:pt x="19172" y="16945"/>
                </a:lnTo>
                <a:lnTo>
                  <a:pt x="19158" y="16909"/>
                </a:lnTo>
                <a:lnTo>
                  <a:pt x="19049" y="16951"/>
                </a:lnTo>
                <a:close/>
                <a:moveTo>
                  <a:pt x="17217" y="17652"/>
                </a:moveTo>
                <a:lnTo>
                  <a:pt x="17231" y="17688"/>
                </a:lnTo>
                <a:lnTo>
                  <a:pt x="17341" y="17646"/>
                </a:lnTo>
                <a:lnTo>
                  <a:pt x="17327" y="17610"/>
                </a:lnTo>
                <a:lnTo>
                  <a:pt x="17217" y="17652"/>
                </a:lnTo>
                <a:close/>
                <a:moveTo>
                  <a:pt x="18865" y="17021"/>
                </a:moveTo>
                <a:lnTo>
                  <a:pt x="18879" y="17057"/>
                </a:lnTo>
                <a:lnTo>
                  <a:pt x="18989" y="17015"/>
                </a:lnTo>
                <a:lnTo>
                  <a:pt x="18975" y="16979"/>
                </a:lnTo>
                <a:lnTo>
                  <a:pt x="18865" y="17021"/>
                </a:lnTo>
                <a:close/>
                <a:moveTo>
                  <a:pt x="21172" y="15436"/>
                </a:moveTo>
                <a:lnTo>
                  <a:pt x="21060" y="15394"/>
                </a:lnTo>
                <a:lnTo>
                  <a:pt x="21047" y="15431"/>
                </a:lnTo>
                <a:lnTo>
                  <a:pt x="21158" y="15473"/>
                </a:lnTo>
                <a:lnTo>
                  <a:pt x="21172" y="15436"/>
                </a:lnTo>
                <a:close/>
                <a:moveTo>
                  <a:pt x="21358" y="15507"/>
                </a:moveTo>
                <a:lnTo>
                  <a:pt x="21247" y="15465"/>
                </a:lnTo>
                <a:lnTo>
                  <a:pt x="21233" y="15501"/>
                </a:lnTo>
                <a:lnTo>
                  <a:pt x="21344" y="15543"/>
                </a:lnTo>
                <a:lnTo>
                  <a:pt x="21358" y="15507"/>
                </a:lnTo>
                <a:close/>
                <a:moveTo>
                  <a:pt x="21544" y="15577"/>
                </a:moveTo>
                <a:lnTo>
                  <a:pt x="21433" y="15535"/>
                </a:lnTo>
                <a:lnTo>
                  <a:pt x="21419" y="15571"/>
                </a:lnTo>
                <a:lnTo>
                  <a:pt x="21530" y="15613"/>
                </a:lnTo>
                <a:lnTo>
                  <a:pt x="21544" y="15577"/>
                </a:lnTo>
                <a:close/>
                <a:moveTo>
                  <a:pt x="21730" y="15647"/>
                </a:moveTo>
                <a:lnTo>
                  <a:pt x="21619" y="15605"/>
                </a:lnTo>
                <a:lnTo>
                  <a:pt x="21605" y="15641"/>
                </a:lnTo>
                <a:lnTo>
                  <a:pt x="21716" y="15683"/>
                </a:lnTo>
                <a:lnTo>
                  <a:pt x="21730" y="15647"/>
                </a:lnTo>
                <a:close/>
                <a:moveTo>
                  <a:pt x="19311" y="14734"/>
                </a:moveTo>
                <a:lnTo>
                  <a:pt x="19200" y="14692"/>
                </a:lnTo>
                <a:lnTo>
                  <a:pt x="19186" y="14729"/>
                </a:lnTo>
                <a:lnTo>
                  <a:pt x="19297" y="14771"/>
                </a:lnTo>
                <a:lnTo>
                  <a:pt x="19311" y="14734"/>
                </a:lnTo>
                <a:close/>
                <a:moveTo>
                  <a:pt x="20241" y="15085"/>
                </a:moveTo>
                <a:lnTo>
                  <a:pt x="20130" y="15043"/>
                </a:lnTo>
                <a:lnTo>
                  <a:pt x="20117" y="15080"/>
                </a:lnTo>
                <a:lnTo>
                  <a:pt x="20228" y="15122"/>
                </a:lnTo>
                <a:lnTo>
                  <a:pt x="20241" y="15085"/>
                </a:lnTo>
                <a:close/>
                <a:moveTo>
                  <a:pt x="20986" y="15366"/>
                </a:moveTo>
                <a:lnTo>
                  <a:pt x="20874" y="15324"/>
                </a:lnTo>
                <a:lnTo>
                  <a:pt x="20861" y="15361"/>
                </a:lnTo>
                <a:lnTo>
                  <a:pt x="20972" y="15403"/>
                </a:lnTo>
                <a:lnTo>
                  <a:pt x="20986" y="15366"/>
                </a:lnTo>
                <a:close/>
                <a:moveTo>
                  <a:pt x="20055" y="15015"/>
                </a:moveTo>
                <a:lnTo>
                  <a:pt x="19944" y="14973"/>
                </a:lnTo>
                <a:lnTo>
                  <a:pt x="19930" y="15010"/>
                </a:lnTo>
                <a:lnTo>
                  <a:pt x="20042" y="15052"/>
                </a:lnTo>
                <a:lnTo>
                  <a:pt x="20055" y="15015"/>
                </a:lnTo>
                <a:close/>
                <a:moveTo>
                  <a:pt x="19683" y="14875"/>
                </a:moveTo>
                <a:lnTo>
                  <a:pt x="19572" y="14833"/>
                </a:lnTo>
                <a:lnTo>
                  <a:pt x="19558" y="14869"/>
                </a:lnTo>
                <a:lnTo>
                  <a:pt x="19670" y="14911"/>
                </a:lnTo>
                <a:lnTo>
                  <a:pt x="19683" y="14875"/>
                </a:lnTo>
                <a:close/>
                <a:moveTo>
                  <a:pt x="19497" y="14805"/>
                </a:moveTo>
                <a:lnTo>
                  <a:pt x="19386" y="14763"/>
                </a:lnTo>
                <a:lnTo>
                  <a:pt x="19372" y="14799"/>
                </a:lnTo>
                <a:lnTo>
                  <a:pt x="19483" y="14841"/>
                </a:lnTo>
                <a:lnTo>
                  <a:pt x="19497" y="14805"/>
                </a:lnTo>
                <a:close/>
                <a:moveTo>
                  <a:pt x="19125" y="14664"/>
                </a:moveTo>
                <a:lnTo>
                  <a:pt x="19014" y="14622"/>
                </a:lnTo>
                <a:lnTo>
                  <a:pt x="19000" y="14659"/>
                </a:lnTo>
                <a:lnTo>
                  <a:pt x="19111" y="14701"/>
                </a:lnTo>
                <a:lnTo>
                  <a:pt x="19125" y="14664"/>
                </a:lnTo>
                <a:close/>
                <a:moveTo>
                  <a:pt x="19869" y="14945"/>
                </a:moveTo>
                <a:lnTo>
                  <a:pt x="19758" y="14903"/>
                </a:lnTo>
                <a:lnTo>
                  <a:pt x="19744" y="14939"/>
                </a:lnTo>
                <a:lnTo>
                  <a:pt x="19856" y="14981"/>
                </a:lnTo>
                <a:lnTo>
                  <a:pt x="19869" y="14945"/>
                </a:lnTo>
                <a:close/>
                <a:moveTo>
                  <a:pt x="20800" y="15296"/>
                </a:moveTo>
                <a:lnTo>
                  <a:pt x="20688" y="15254"/>
                </a:lnTo>
                <a:lnTo>
                  <a:pt x="20675" y="15290"/>
                </a:lnTo>
                <a:lnTo>
                  <a:pt x="20786" y="15332"/>
                </a:lnTo>
                <a:lnTo>
                  <a:pt x="20800" y="15296"/>
                </a:lnTo>
                <a:close/>
                <a:moveTo>
                  <a:pt x="20427" y="15156"/>
                </a:moveTo>
                <a:lnTo>
                  <a:pt x="20316" y="15114"/>
                </a:lnTo>
                <a:lnTo>
                  <a:pt x="20303" y="15150"/>
                </a:lnTo>
                <a:lnTo>
                  <a:pt x="20414" y="15192"/>
                </a:lnTo>
                <a:lnTo>
                  <a:pt x="20427" y="15156"/>
                </a:lnTo>
                <a:close/>
                <a:moveTo>
                  <a:pt x="20613" y="15226"/>
                </a:moveTo>
                <a:lnTo>
                  <a:pt x="20502" y="15184"/>
                </a:lnTo>
                <a:lnTo>
                  <a:pt x="20489" y="15220"/>
                </a:lnTo>
                <a:lnTo>
                  <a:pt x="20600" y="15262"/>
                </a:lnTo>
                <a:lnTo>
                  <a:pt x="20613" y="15226"/>
                </a:lnTo>
                <a:close/>
                <a:moveTo>
                  <a:pt x="18373" y="13991"/>
                </a:moveTo>
                <a:lnTo>
                  <a:pt x="18408" y="13974"/>
                </a:lnTo>
                <a:lnTo>
                  <a:pt x="18359" y="13870"/>
                </a:lnTo>
                <a:lnTo>
                  <a:pt x="18324" y="13887"/>
                </a:lnTo>
                <a:lnTo>
                  <a:pt x="18373" y="13991"/>
                </a:lnTo>
                <a:close/>
                <a:moveTo>
                  <a:pt x="18048" y="13300"/>
                </a:moveTo>
                <a:lnTo>
                  <a:pt x="18083" y="13284"/>
                </a:lnTo>
                <a:lnTo>
                  <a:pt x="18034" y="13180"/>
                </a:lnTo>
                <a:lnTo>
                  <a:pt x="17999" y="13197"/>
                </a:lnTo>
                <a:lnTo>
                  <a:pt x="18048" y="13300"/>
                </a:lnTo>
                <a:close/>
                <a:moveTo>
                  <a:pt x="18210" y="13646"/>
                </a:moveTo>
                <a:lnTo>
                  <a:pt x="18245" y="13629"/>
                </a:lnTo>
                <a:lnTo>
                  <a:pt x="18196" y="13525"/>
                </a:lnTo>
                <a:lnTo>
                  <a:pt x="18161" y="13542"/>
                </a:lnTo>
                <a:lnTo>
                  <a:pt x="18210" y="13646"/>
                </a:lnTo>
                <a:close/>
                <a:moveTo>
                  <a:pt x="17478" y="12093"/>
                </a:moveTo>
                <a:lnTo>
                  <a:pt x="17513" y="12076"/>
                </a:lnTo>
                <a:lnTo>
                  <a:pt x="17464" y="11972"/>
                </a:lnTo>
                <a:lnTo>
                  <a:pt x="17429" y="11989"/>
                </a:lnTo>
                <a:lnTo>
                  <a:pt x="17478" y="12093"/>
                </a:lnTo>
                <a:close/>
                <a:moveTo>
                  <a:pt x="17641" y="12438"/>
                </a:moveTo>
                <a:lnTo>
                  <a:pt x="17676" y="12421"/>
                </a:lnTo>
                <a:lnTo>
                  <a:pt x="17627" y="12317"/>
                </a:lnTo>
                <a:lnTo>
                  <a:pt x="17592" y="12334"/>
                </a:lnTo>
                <a:lnTo>
                  <a:pt x="17641" y="12438"/>
                </a:lnTo>
                <a:close/>
                <a:moveTo>
                  <a:pt x="17315" y="11747"/>
                </a:moveTo>
                <a:lnTo>
                  <a:pt x="17350" y="11731"/>
                </a:lnTo>
                <a:lnTo>
                  <a:pt x="17301" y="11627"/>
                </a:lnTo>
                <a:lnTo>
                  <a:pt x="17266" y="11644"/>
                </a:lnTo>
                <a:lnTo>
                  <a:pt x="17315" y="11747"/>
                </a:lnTo>
                <a:close/>
                <a:moveTo>
                  <a:pt x="17885" y="12955"/>
                </a:moveTo>
                <a:lnTo>
                  <a:pt x="17920" y="12939"/>
                </a:lnTo>
                <a:lnTo>
                  <a:pt x="17871" y="12835"/>
                </a:lnTo>
                <a:lnTo>
                  <a:pt x="17836" y="12851"/>
                </a:lnTo>
                <a:lnTo>
                  <a:pt x="17885" y="12955"/>
                </a:lnTo>
                <a:close/>
                <a:moveTo>
                  <a:pt x="17152" y="11402"/>
                </a:moveTo>
                <a:lnTo>
                  <a:pt x="17187" y="11386"/>
                </a:lnTo>
                <a:lnTo>
                  <a:pt x="17138" y="11282"/>
                </a:lnTo>
                <a:lnTo>
                  <a:pt x="17103" y="11298"/>
                </a:lnTo>
                <a:lnTo>
                  <a:pt x="17152" y="11402"/>
                </a:lnTo>
                <a:close/>
                <a:moveTo>
                  <a:pt x="17233" y="11575"/>
                </a:moveTo>
                <a:lnTo>
                  <a:pt x="17269" y="11558"/>
                </a:lnTo>
                <a:lnTo>
                  <a:pt x="17220" y="11454"/>
                </a:lnTo>
                <a:lnTo>
                  <a:pt x="17184" y="11471"/>
                </a:lnTo>
                <a:lnTo>
                  <a:pt x="17233" y="11575"/>
                </a:lnTo>
                <a:close/>
                <a:moveTo>
                  <a:pt x="18129" y="13473"/>
                </a:moveTo>
                <a:lnTo>
                  <a:pt x="18164" y="13456"/>
                </a:lnTo>
                <a:lnTo>
                  <a:pt x="18115" y="13353"/>
                </a:lnTo>
                <a:lnTo>
                  <a:pt x="18080" y="13369"/>
                </a:lnTo>
                <a:lnTo>
                  <a:pt x="18129" y="13473"/>
                </a:lnTo>
                <a:close/>
                <a:moveTo>
                  <a:pt x="17966" y="13128"/>
                </a:moveTo>
                <a:lnTo>
                  <a:pt x="18001" y="13111"/>
                </a:lnTo>
                <a:lnTo>
                  <a:pt x="17952" y="13007"/>
                </a:lnTo>
                <a:lnTo>
                  <a:pt x="17917" y="13024"/>
                </a:lnTo>
                <a:lnTo>
                  <a:pt x="17966" y="13128"/>
                </a:lnTo>
                <a:close/>
                <a:moveTo>
                  <a:pt x="18292" y="13818"/>
                </a:moveTo>
                <a:lnTo>
                  <a:pt x="18327" y="13802"/>
                </a:lnTo>
                <a:lnTo>
                  <a:pt x="18278" y="13698"/>
                </a:lnTo>
                <a:lnTo>
                  <a:pt x="18243" y="13714"/>
                </a:lnTo>
                <a:lnTo>
                  <a:pt x="18292" y="13818"/>
                </a:lnTo>
                <a:close/>
                <a:moveTo>
                  <a:pt x="18455" y="14163"/>
                </a:moveTo>
                <a:lnTo>
                  <a:pt x="18490" y="14147"/>
                </a:lnTo>
                <a:lnTo>
                  <a:pt x="18441" y="14043"/>
                </a:lnTo>
                <a:lnTo>
                  <a:pt x="18406" y="14059"/>
                </a:lnTo>
                <a:lnTo>
                  <a:pt x="18455" y="14163"/>
                </a:lnTo>
                <a:close/>
                <a:moveTo>
                  <a:pt x="17396" y="11920"/>
                </a:moveTo>
                <a:lnTo>
                  <a:pt x="17431" y="11903"/>
                </a:lnTo>
                <a:lnTo>
                  <a:pt x="17382" y="11800"/>
                </a:lnTo>
                <a:lnTo>
                  <a:pt x="17347" y="11816"/>
                </a:lnTo>
                <a:lnTo>
                  <a:pt x="17396" y="11920"/>
                </a:lnTo>
                <a:close/>
                <a:moveTo>
                  <a:pt x="17024" y="11041"/>
                </a:moveTo>
                <a:lnTo>
                  <a:pt x="16975" y="10937"/>
                </a:lnTo>
                <a:lnTo>
                  <a:pt x="16940" y="10953"/>
                </a:lnTo>
                <a:lnTo>
                  <a:pt x="16989" y="11057"/>
                </a:lnTo>
                <a:lnTo>
                  <a:pt x="17024" y="11041"/>
                </a:lnTo>
                <a:close/>
                <a:moveTo>
                  <a:pt x="17071" y="11230"/>
                </a:moveTo>
                <a:lnTo>
                  <a:pt x="17106" y="11213"/>
                </a:lnTo>
                <a:lnTo>
                  <a:pt x="17057" y="11109"/>
                </a:lnTo>
                <a:lnTo>
                  <a:pt x="17022" y="11126"/>
                </a:lnTo>
                <a:lnTo>
                  <a:pt x="17071" y="11230"/>
                </a:lnTo>
                <a:close/>
                <a:moveTo>
                  <a:pt x="17722" y="12610"/>
                </a:moveTo>
                <a:lnTo>
                  <a:pt x="17757" y="12594"/>
                </a:lnTo>
                <a:lnTo>
                  <a:pt x="17708" y="12490"/>
                </a:lnTo>
                <a:lnTo>
                  <a:pt x="17673" y="12506"/>
                </a:lnTo>
                <a:lnTo>
                  <a:pt x="17722" y="12610"/>
                </a:lnTo>
                <a:close/>
                <a:moveTo>
                  <a:pt x="17803" y="12783"/>
                </a:moveTo>
                <a:lnTo>
                  <a:pt x="17838" y="12766"/>
                </a:lnTo>
                <a:lnTo>
                  <a:pt x="17789" y="12662"/>
                </a:lnTo>
                <a:lnTo>
                  <a:pt x="17754" y="12679"/>
                </a:lnTo>
                <a:lnTo>
                  <a:pt x="17803" y="12783"/>
                </a:lnTo>
                <a:close/>
                <a:moveTo>
                  <a:pt x="17559" y="12265"/>
                </a:moveTo>
                <a:lnTo>
                  <a:pt x="17594" y="12249"/>
                </a:lnTo>
                <a:lnTo>
                  <a:pt x="17545" y="12145"/>
                </a:lnTo>
                <a:lnTo>
                  <a:pt x="17510" y="12161"/>
                </a:lnTo>
                <a:lnTo>
                  <a:pt x="17559" y="12265"/>
                </a:lnTo>
                <a:close/>
                <a:moveTo>
                  <a:pt x="22843" y="15953"/>
                </a:moveTo>
                <a:lnTo>
                  <a:pt x="22956" y="15973"/>
                </a:lnTo>
                <a:lnTo>
                  <a:pt x="22962" y="15934"/>
                </a:lnTo>
                <a:lnTo>
                  <a:pt x="22849" y="15915"/>
                </a:lnTo>
                <a:lnTo>
                  <a:pt x="22843" y="15953"/>
                </a:lnTo>
                <a:close/>
                <a:moveTo>
                  <a:pt x="23218" y="16017"/>
                </a:moveTo>
                <a:lnTo>
                  <a:pt x="23331" y="16037"/>
                </a:lnTo>
                <a:lnTo>
                  <a:pt x="23338" y="15999"/>
                </a:lnTo>
                <a:lnTo>
                  <a:pt x="23225" y="15979"/>
                </a:lnTo>
                <a:lnTo>
                  <a:pt x="23218" y="16017"/>
                </a:lnTo>
                <a:close/>
                <a:moveTo>
                  <a:pt x="23406" y="16050"/>
                </a:moveTo>
                <a:lnTo>
                  <a:pt x="23519" y="16069"/>
                </a:lnTo>
                <a:lnTo>
                  <a:pt x="23526" y="16031"/>
                </a:lnTo>
                <a:lnTo>
                  <a:pt x="23413" y="16011"/>
                </a:lnTo>
                <a:lnTo>
                  <a:pt x="23406" y="16050"/>
                </a:lnTo>
                <a:close/>
                <a:moveTo>
                  <a:pt x="22655" y="15921"/>
                </a:moveTo>
                <a:lnTo>
                  <a:pt x="22768" y="15940"/>
                </a:lnTo>
                <a:lnTo>
                  <a:pt x="22775" y="15902"/>
                </a:lnTo>
                <a:lnTo>
                  <a:pt x="22662" y="15883"/>
                </a:lnTo>
                <a:lnTo>
                  <a:pt x="22655" y="15921"/>
                </a:lnTo>
                <a:close/>
                <a:moveTo>
                  <a:pt x="23031" y="15985"/>
                </a:moveTo>
                <a:lnTo>
                  <a:pt x="23144" y="16005"/>
                </a:lnTo>
                <a:lnTo>
                  <a:pt x="23150" y="15966"/>
                </a:lnTo>
                <a:lnTo>
                  <a:pt x="23037" y="15947"/>
                </a:lnTo>
                <a:lnTo>
                  <a:pt x="23031" y="15985"/>
                </a:lnTo>
                <a:close/>
                <a:moveTo>
                  <a:pt x="22467" y="15889"/>
                </a:moveTo>
                <a:lnTo>
                  <a:pt x="22580" y="15908"/>
                </a:lnTo>
                <a:lnTo>
                  <a:pt x="22587" y="15870"/>
                </a:lnTo>
                <a:lnTo>
                  <a:pt x="22474" y="15851"/>
                </a:lnTo>
                <a:lnTo>
                  <a:pt x="22467" y="15889"/>
                </a:lnTo>
                <a:close/>
                <a:moveTo>
                  <a:pt x="24720" y="16275"/>
                </a:moveTo>
                <a:lnTo>
                  <a:pt x="24833" y="16294"/>
                </a:lnTo>
                <a:lnTo>
                  <a:pt x="24840" y="16256"/>
                </a:lnTo>
                <a:lnTo>
                  <a:pt x="24727" y="16236"/>
                </a:lnTo>
                <a:lnTo>
                  <a:pt x="24720" y="16275"/>
                </a:lnTo>
                <a:close/>
                <a:moveTo>
                  <a:pt x="24533" y="16242"/>
                </a:moveTo>
                <a:lnTo>
                  <a:pt x="24646" y="16262"/>
                </a:lnTo>
                <a:lnTo>
                  <a:pt x="24652" y="16224"/>
                </a:lnTo>
                <a:lnTo>
                  <a:pt x="24539" y="16204"/>
                </a:lnTo>
                <a:lnTo>
                  <a:pt x="24533" y="16242"/>
                </a:lnTo>
                <a:close/>
                <a:moveTo>
                  <a:pt x="24908" y="16307"/>
                </a:moveTo>
                <a:lnTo>
                  <a:pt x="25021" y="16326"/>
                </a:lnTo>
                <a:lnTo>
                  <a:pt x="25028" y="16288"/>
                </a:lnTo>
                <a:lnTo>
                  <a:pt x="24915" y="16268"/>
                </a:lnTo>
                <a:lnTo>
                  <a:pt x="24908" y="16307"/>
                </a:lnTo>
                <a:close/>
                <a:moveTo>
                  <a:pt x="24345" y="16210"/>
                </a:moveTo>
                <a:lnTo>
                  <a:pt x="24458" y="16230"/>
                </a:lnTo>
                <a:lnTo>
                  <a:pt x="24464" y="16191"/>
                </a:lnTo>
                <a:lnTo>
                  <a:pt x="24351" y="16172"/>
                </a:lnTo>
                <a:lnTo>
                  <a:pt x="24345" y="16210"/>
                </a:lnTo>
                <a:close/>
                <a:moveTo>
                  <a:pt x="23782" y="16114"/>
                </a:moveTo>
                <a:lnTo>
                  <a:pt x="23895" y="16133"/>
                </a:lnTo>
                <a:lnTo>
                  <a:pt x="23901" y="16095"/>
                </a:lnTo>
                <a:lnTo>
                  <a:pt x="23788" y="16076"/>
                </a:lnTo>
                <a:lnTo>
                  <a:pt x="23782" y="16114"/>
                </a:lnTo>
                <a:close/>
                <a:moveTo>
                  <a:pt x="23594" y="16082"/>
                </a:moveTo>
                <a:lnTo>
                  <a:pt x="23707" y="16101"/>
                </a:lnTo>
                <a:lnTo>
                  <a:pt x="23713" y="16063"/>
                </a:lnTo>
                <a:lnTo>
                  <a:pt x="23600" y="16043"/>
                </a:lnTo>
                <a:lnTo>
                  <a:pt x="23594" y="16082"/>
                </a:lnTo>
                <a:close/>
                <a:moveTo>
                  <a:pt x="23969" y="16146"/>
                </a:moveTo>
                <a:lnTo>
                  <a:pt x="24082" y="16165"/>
                </a:lnTo>
                <a:lnTo>
                  <a:pt x="24089" y="16127"/>
                </a:lnTo>
                <a:lnTo>
                  <a:pt x="23976" y="16108"/>
                </a:lnTo>
                <a:lnTo>
                  <a:pt x="23969" y="16146"/>
                </a:lnTo>
                <a:close/>
                <a:moveTo>
                  <a:pt x="24157" y="16178"/>
                </a:moveTo>
                <a:lnTo>
                  <a:pt x="24270" y="16197"/>
                </a:lnTo>
                <a:lnTo>
                  <a:pt x="24277" y="16159"/>
                </a:lnTo>
                <a:lnTo>
                  <a:pt x="24164" y="16140"/>
                </a:lnTo>
                <a:lnTo>
                  <a:pt x="24157" y="16178"/>
                </a:lnTo>
                <a:close/>
                <a:moveTo>
                  <a:pt x="15708" y="17591"/>
                </a:moveTo>
                <a:lnTo>
                  <a:pt x="15592" y="17559"/>
                </a:lnTo>
                <a:lnTo>
                  <a:pt x="15582" y="17597"/>
                </a:lnTo>
                <a:lnTo>
                  <a:pt x="15698" y="17629"/>
                </a:lnTo>
                <a:lnTo>
                  <a:pt x="15708" y="17591"/>
                </a:lnTo>
                <a:close/>
                <a:moveTo>
                  <a:pt x="15387" y="17543"/>
                </a:moveTo>
                <a:lnTo>
                  <a:pt x="15503" y="17575"/>
                </a:lnTo>
                <a:lnTo>
                  <a:pt x="15514" y="17538"/>
                </a:lnTo>
                <a:lnTo>
                  <a:pt x="15398" y="17505"/>
                </a:lnTo>
                <a:lnTo>
                  <a:pt x="15387" y="17543"/>
                </a:lnTo>
                <a:close/>
                <a:moveTo>
                  <a:pt x="14999" y="17435"/>
                </a:moveTo>
                <a:lnTo>
                  <a:pt x="15114" y="17467"/>
                </a:lnTo>
                <a:lnTo>
                  <a:pt x="15125" y="17430"/>
                </a:lnTo>
                <a:lnTo>
                  <a:pt x="15009" y="17397"/>
                </a:lnTo>
                <a:lnTo>
                  <a:pt x="14999" y="17435"/>
                </a:lnTo>
                <a:close/>
                <a:moveTo>
                  <a:pt x="15193" y="17489"/>
                </a:moveTo>
                <a:lnTo>
                  <a:pt x="15309" y="17521"/>
                </a:lnTo>
                <a:lnTo>
                  <a:pt x="15319" y="17484"/>
                </a:lnTo>
                <a:lnTo>
                  <a:pt x="15203" y="17451"/>
                </a:lnTo>
                <a:lnTo>
                  <a:pt x="15193" y="17489"/>
                </a:lnTo>
                <a:close/>
                <a:moveTo>
                  <a:pt x="15903" y="17645"/>
                </a:moveTo>
                <a:lnTo>
                  <a:pt x="15787" y="17613"/>
                </a:lnTo>
                <a:lnTo>
                  <a:pt x="15776" y="17651"/>
                </a:lnTo>
                <a:lnTo>
                  <a:pt x="15892" y="17683"/>
                </a:lnTo>
                <a:lnTo>
                  <a:pt x="15903" y="17645"/>
                </a:lnTo>
                <a:close/>
                <a:moveTo>
                  <a:pt x="16291" y="17753"/>
                </a:moveTo>
                <a:lnTo>
                  <a:pt x="16176" y="17721"/>
                </a:lnTo>
                <a:lnTo>
                  <a:pt x="16165" y="17759"/>
                </a:lnTo>
                <a:lnTo>
                  <a:pt x="16281" y="17791"/>
                </a:lnTo>
                <a:lnTo>
                  <a:pt x="16291" y="17753"/>
                </a:lnTo>
                <a:close/>
                <a:moveTo>
                  <a:pt x="16097" y="17699"/>
                </a:moveTo>
                <a:lnTo>
                  <a:pt x="15981" y="17667"/>
                </a:lnTo>
                <a:lnTo>
                  <a:pt x="15971" y="17705"/>
                </a:lnTo>
                <a:lnTo>
                  <a:pt x="16087" y="17737"/>
                </a:lnTo>
                <a:lnTo>
                  <a:pt x="16097" y="17699"/>
                </a:lnTo>
                <a:close/>
                <a:moveTo>
                  <a:pt x="9411" y="3370"/>
                </a:moveTo>
                <a:lnTo>
                  <a:pt x="9396" y="3334"/>
                </a:lnTo>
                <a:lnTo>
                  <a:pt x="9289" y="3379"/>
                </a:lnTo>
                <a:lnTo>
                  <a:pt x="9304" y="3415"/>
                </a:lnTo>
                <a:lnTo>
                  <a:pt x="9411" y="3370"/>
                </a:lnTo>
                <a:close/>
                <a:moveTo>
                  <a:pt x="8933" y="3528"/>
                </a:moveTo>
                <a:lnTo>
                  <a:pt x="8948" y="3564"/>
                </a:lnTo>
                <a:lnTo>
                  <a:pt x="9055" y="3519"/>
                </a:lnTo>
                <a:lnTo>
                  <a:pt x="9040" y="3483"/>
                </a:lnTo>
                <a:lnTo>
                  <a:pt x="8933" y="3528"/>
                </a:lnTo>
                <a:close/>
                <a:moveTo>
                  <a:pt x="9589" y="3296"/>
                </a:moveTo>
                <a:lnTo>
                  <a:pt x="9574" y="3260"/>
                </a:lnTo>
                <a:lnTo>
                  <a:pt x="9468" y="3304"/>
                </a:lnTo>
                <a:lnTo>
                  <a:pt x="9482" y="3340"/>
                </a:lnTo>
                <a:lnTo>
                  <a:pt x="9589" y="3296"/>
                </a:lnTo>
                <a:close/>
                <a:moveTo>
                  <a:pt x="9768" y="3221"/>
                </a:moveTo>
                <a:lnTo>
                  <a:pt x="9753" y="3185"/>
                </a:lnTo>
                <a:lnTo>
                  <a:pt x="9646" y="3230"/>
                </a:lnTo>
                <a:lnTo>
                  <a:pt x="9661" y="3266"/>
                </a:lnTo>
                <a:lnTo>
                  <a:pt x="9768" y="3221"/>
                </a:lnTo>
                <a:close/>
                <a:moveTo>
                  <a:pt x="9824" y="3155"/>
                </a:moveTo>
                <a:lnTo>
                  <a:pt x="9839" y="3191"/>
                </a:lnTo>
                <a:lnTo>
                  <a:pt x="9946" y="3146"/>
                </a:lnTo>
                <a:lnTo>
                  <a:pt x="9931" y="3111"/>
                </a:lnTo>
                <a:lnTo>
                  <a:pt x="9824" y="3155"/>
                </a:lnTo>
                <a:close/>
                <a:moveTo>
                  <a:pt x="8399" y="3752"/>
                </a:moveTo>
                <a:lnTo>
                  <a:pt x="8414" y="3787"/>
                </a:lnTo>
                <a:lnTo>
                  <a:pt x="8521" y="3743"/>
                </a:lnTo>
                <a:lnTo>
                  <a:pt x="8506" y="3707"/>
                </a:lnTo>
                <a:lnTo>
                  <a:pt x="8399" y="3752"/>
                </a:lnTo>
                <a:close/>
                <a:moveTo>
                  <a:pt x="10195" y="3042"/>
                </a:moveTo>
                <a:lnTo>
                  <a:pt x="10302" y="2997"/>
                </a:lnTo>
                <a:lnTo>
                  <a:pt x="10287" y="2962"/>
                </a:lnTo>
                <a:lnTo>
                  <a:pt x="10180" y="3006"/>
                </a:lnTo>
                <a:lnTo>
                  <a:pt x="10195" y="3042"/>
                </a:lnTo>
                <a:close/>
                <a:moveTo>
                  <a:pt x="10002" y="3081"/>
                </a:moveTo>
                <a:lnTo>
                  <a:pt x="10017" y="3117"/>
                </a:lnTo>
                <a:lnTo>
                  <a:pt x="10124" y="3072"/>
                </a:lnTo>
                <a:lnTo>
                  <a:pt x="10109" y="3036"/>
                </a:lnTo>
                <a:lnTo>
                  <a:pt x="10002" y="3081"/>
                </a:lnTo>
                <a:close/>
                <a:moveTo>
                  <a:pt x="5387" y="5054"/>
                </a:moveTo>
                <a:lnTo>
                  <a:pt x="5494" y="5010"/>
                </a:lnTo>
                <a:lnTo>
                  <a:pt x="5479" y="4974"/>
                </a:lnTo>
                <a:lnTo>
                  <a:pt x="5372" y="5019"/>
                </a:lnTo>
                <a:lnTo>
                  <a:pt x="5387" y="5054"/>
                </a:lnTo>
                <a:close/>
                <a:moveTo>
                  <a:pt x="6634" y="4533"/>
                </a:moveTo>
                <a:lnTo>
                  <a:pt x="6741" y="4488"/>
                </a:lnTo>
                <a:lnTo>
                  <a:pt x="6726" y="4452"/>
                </a:lnTo>
                <a:lnTo>
                  <a:pt x="6619" y="4497"/>
                </a:lnTo>
                <a:lnTo>
                  <a:pt x="6634" y="4533"/>
                </a:lnTo>
                <a:close/>
                <a:moveTo>
                  <a:pt x="6028" y="4786"/>
                </a:moveTo>
                <a:lnTo>
                  <a:pt x="6013" y="4750"/>
                </a:lnTo>
                <a:lnTo>
                  <a:pt x="5906" y="4795"/>
                </a:lnTo>
                <a:lnTo>
                  <a:pt x="5921" y="4831"/>
                </a:lnTo>
                <a:lnTo>
                  <a:pt x="6028" y="4786"/>
                </a:lnTo>
                <a:close/>
                <a:moveTo>
                  <a:pt x="6084" y="4721"/>
                </a:moveTo>
                <a:lnTo>
                  <a:pt x="6099" y="4756"/>
                </a:lnTo>
                <a:lnTo>
                  <a:pt x="6206" y="4712"/>
                </a:lnTo>
                <a:lnTo>
                  <a:pt x="6191" y="4676"/>
                </a:lnTo>
                <a:lnTo>
                  <a:pt x="6084" y="4721"/>
                </a:lnTo>
                <a:close/>
                <a:moveTo>
                  <a:pt x="6441" y="4572"/>
                </a:moveTo>
                <a:lnTo>
                  <a:pt x="6456" y="4607"/>
                </a:lnTo>
                <a:lnTo>
                  <a:pt x="6562" y="4563"/>
                </a:lnTo>
                <a:lnTo>
                  <a:pt x="6547" y="4527"/>
                </a:lnTo>
                <a:lnTo>
                  <a:pt x="6441" y="4572"/>
                </a:lnTo>
                <a:close/>
                <a:moveTo>
                  <a:pt x="10729" y="2819"/>
                </a:moveTo>
                <a:lnTo>
                  <a:pt x="10836" y="2774"/>
                </a:lnTo>
                <a:lnTo>
                  <a:pt x="10821" y="2738"/>
                </a:lnTo>
                <a:lnTo>
                  <a:pt x="10714" y="2783"/>
                </a:lnTo>
                <a:lnTo>
                  <a:pt x="10729" y="2819"/>
                </a:lnTo>
                <a:close/>
                <a:moveTo>
                  <a:pt x="6263" y="4646"/>
                </a:moveTo>
                <a:lnTo>
                  <a:pt x="6277" y="4682"/>
                </a:lnTo>
                <a:lnTo>
                  <a:pt x="6384" y="4637"/>
                </a:lnTo>
                <a:lnTo>
                  <a:pt x="6369" y="4601"/>
                </a:lnTo>
                <a:lnTo>
                  <a:pt x="6263" y="4646"/>
                </a:lnTo>
                <a:close/>
                <a:moveTo>
                  <a:pt x="7972" y="3931"/>
                </a:moveTo>
                <a:lnTo>
                  <a:pt x="7865" y="3975"/>
                </a:lnTo>
                <a:lnTo>
                  <a:pt x="7880" y="4011"/>
                </a:lnTo>
                <a:lnTo>
                  <a:pt x="7987" y="3966"/>
                </a:lnTo>
                <a:lnTo>
                  <a:pt x="7972" y="3931"/>
                </a:lnTo>
                <a:close/>
                <a:moveTo>
                  <a:pt x="8150" y="3856"/>
                </a:moveTo>
                <a:lnTo>
                  <a:pt x="8043" y="3901"/>
                </a:lnTo>
                <a:lnTo>
                  <a:pt x="8058" y="3937"/>
                </a:lnTo>
                <a:lnTo>
                  <a:pt x="8165" y="3892"/>
                </a:lnTo>
                <a:lnTo>
                  <a:pt x="8150" y="3856"/>
                </a:lnTo>
                <a:close/>
                <a:moveTo>
                  <a:pt x="7794" y="4005"/>
                </a:moveTo>
                <a:lnTo>
                  <a:pt x="7687" y="4050"/>
                </a:lnTo>
                <a:lnTo>
                  <a:pt x="7702" y="4086"/>
                </a:lnTo>
                <a:lnTo>
                  <a:pt x="7809" y="4041"/>
                </a:lnTo>
                <a:lnTo>
                  <a:pt x="7794" y="4005"/>
                </a:lnTo>
                <a:close/>
                <a:moveTo>
                  <a:pt x="7438" y="4154"/>
                </a:moveTo>
                <a:lnTo>
                  <a:pt x="7331" y="4199"/>
                </a:lnTo>
                <a:lnTo>
                  <a:pt x="7346" y="4235"/>
                </a:lnTo>
                <a:lnTo>
                  <a:pt x="7453" y="4190"/>
                </a:lnTo>
                <a:lnTo>
                  <a:pt x="7438" y="4154"/>
                </a:lnTo>
                <a:close/>
                <a:moveTo>
                  <a:pt x="9233" y="3445"/>
                </a:moveTo>
                <a:lnTo>
                  <a:pt x="9218" y="3409"/>
                </a:lnTo>
                <a:lnTo>
                  <a:pt x="9111" y="3454"/>
                </a:lnTo>
                <a:lnTo>
                  <a:pt x="9126" y="3489"/>
                </a:lnTo>
                <a:lnTo>
                  <a:pt x="9233" y="3445"/>
                </a:lnTo>
                <a:close/>
                <a:moveTo>
                  <a:pt x="7616" y="4080"/>
                </a:moveTo>
                <a:lnTo>
                  <a:pt x="7509" y="4124"/>
                </a:lnTo>
                <a:lnTo>
                  <a:pt x="7524" y="4160"/>
                </a:lnTo>
                <a:lnTo>
                  <a:pt x="7631" y="4115"/>
                </a:lnTo>
                <a:lnTo>
                  <a:pt x="7616" y="4080"/>
                </a:lnTo>
                <a:close/>
                <a:moveTo>
                  <a:pt x="7260" y="4229"/>
                </a:moveTo>
                <a:lnTo>
                  <a:pt x="7153" y="4273"/>
                </a:lnTo>
                <a:lnTo>
                  <a:pt x="7168" y="4309"/>
                </a:lnTo>
                <a:lnTo>
                  <a:pt x="7275" y="4264"/>
                </a:lnTo>
                <a:lnTo>
                  <a:pt x="7260" y="4229"/>
                </a:lnTo>
                <a:close/>
                <a:moveTo>
                  <a:pt x="7097" y="4339"/>
                </a:moveTo>
                <a:lnTo>
                  <a:pt x="7082" y="4303"/>
                </a:lnTo>
                <a:lnTo>
                  <a:pt x="6975" y="4348"/>
                </a:lnTo>
                <a:lnTo>
                  <a:pt x="6990" y="4384"/>
                </a:lnTo>
                <a:lnTo>
                  <a:pt x="7097" y="4339"/>
                </a:lnTo>
                <a:close/>
                <a:moveTo>
                  <a:pt x="4482" y="5391"/>
                </a:moveTo>
                <a:lnTo>
                  <a:pt x="4497" y="5427"/>
                </a:lnTo>
                <a:lnTo>
                  <a:pt x="4604" y="5382"/>
                </a:lnTo>
                <a:lnTo>
                  <a:pt x="4589" y="5347"/>
                </a:lnTo>
                <a:lnTo>
                  <a:pt x="4482" y="5391"/>
                </a:lnTo>
                <a:close/>
                <a:moveTo>
                  <a:pt x="10373" y="2968"/>
                </a:moveTo>
                <a:lnTo>
                  <a:pt x="10480" y="2923"/>
                </a:lnTo>
                <a:lnTo>
                  <a:pt x="10465" y="2887"/>
                </a:lnTo>
                <a:lnTo>
                  <a:pt x="10358" y="2932"/>
                </a:lnTo>
                <a:lnTo>
                  <a:pt x="10373" y="2968"/>
                </a:lnTo>
                <a:close/>
                <a:moveTo>
                  <a:pt x="4426" y="5457"/>
                </a:moveTo>
                <a:lnTo>
                  <a:pt x="4411" y="5421"/>
                </a:lnTo>
                <a:lnTo>
                  <a:pt x="4330" y="5455"/>
                </a:lnTo>
                <a:cubicBezTo>
                  <a:pt x="4287" y="5397"/>
                  <a:pt x="4218" y="5358"/>
                  <a:pt x="4140" y="5358"/>
                </a:cubicBezTo>
                <a:cubicBezTo>
                  <a:pt x="4048" y="5358"/>
                  <a:pt x="3968" y="5411"/>
                  <a:pt x="3930" y="5488"/>
                </a:cubicBezTo>
                <a:lnTo>
                  <a:pt x="3889" y="5479"/>
                </a:lnTo>
                <a:lnTo>
                  <a:pt x="3880" y="5516"/>
                </a:lnTo>
                <a:lnTo>
                  <a:pt x="3915" y="5525"/>
                </a:lnTo>
                <a:cubicBezTo>
                  <a:pt x="3909" y="5546"/>
                  <a:pt x="3905" y="5569"/>
                  <a:pt x="3905" y="5593"/>
                </a:cubicBezTo>
                <a:cubicBezTo>
                  <a:pt x="3905" y="5723"/>
                  <a:pt x="4010" y="5828"/>
                  <a:pt x="4140" y="5828"/>
                </a:cubicBezTo>
                <a:cubicBezTo>
                  <a:pt x="4270" y="5828"/>
                  <a:pt x="4375" y="5723"/>
                  <a:pt x="4375" y="5593"/>
                </a:cubicBezTo>
                <a:cubicBezTo>
                  <a:pt x="4375" y="5591"/>
                  <a:pt x="4374" y="5588"/>
                  <a:pt x="4374" y="5585"/>
                </a:cubicBezTo>
                <a:lnTo>
                  <a:pt x="4385" y="5585"/>
                </a:lnTo>
                <a:lnTo>
                  <a:pt x="4386" y="5547"/>
                </a:lnTo>
                <a:lnTo>
                  <a:pt x="4370" y="5546"/>
                </a:lnTo>
                <a:cubicBezTo>
                  <a:pt x="4365" y="5526"/>
                  <a:pt x="4359" y="5507"/>
                  <a:pt x="4350" y="5489"/>
                </a:cubicBezTo>
                <a:lnTo>
                  <a:pt x="4426" y="5457"/>
                </a:lnTo>
                <a:close/>
                <a:moveTo>
                  <a:pt x="10551" y="2893"/>
                </a:moveTo>
                <a:lnTo>
                  <a:pt x="10658" y="2848"/>
                </a:lnTo>
                <a:lnTo>
                  <a:pt x="10643" y="2813"/>
                </a:lnTo>
                <a:lnTo>
                  <a:pt x="10536" y="2857"/>
                </a:lnTo>
                <a:lnTo>
                  <a:pt x="10551" y="2893"/>
                </a:lnTo>
                <a:close/>
                <a:moveTo>
                  <a:pt x="8577" y="3677"/>
                </a:moveTo>
                <a:lnTo>
                  <a:pt x="8592" y="3713"/>
                </a:lnTo>
                <a:lnTo>
                  <a:pt x="8699" y="3668"/>
                </a:lnTo>
                <a:lnTo>
                  <a:pt x="8684" y="3632"/>
                </a:lnTo>
                <a:lnTo>
                  <a:pt x="8577" y="3677"/>
                </a:lnTo>
                <a:close/>
                <a:moveTo>
                  <a:pt x="8755" y="3603"/>
                </a:moveTo>
                <a:lnTo>
                  <a:pt x="8770" y="3638"/>
                </a:lnTo>
                <a:lnTo>
                  <a:pt x="8877" y="3594"/>
                </a:lnTo>
                <a:lnTo>
                  <a:pt x="8862" y="3558"/>
                </a:lnTo>
                <a:lnTo>
                  <a:pt x="8755" y="3603"/>
                </a:lnTo>
                <a:close/>
                <a:moveTo>
                  <a:pt x="5016" y="5168"/>
                </a:moveTo>
                <a:lnTo>
                  <a:pt x="5031" y="5204"/>
                </a:lnTo>
                <a:lnTo>
                  <a:pt x="5138" y="5159"/>
                </a:lnTo>
                <a:lnTo>
                  <a:pt x="5123" y="5123"/>
                </a:lnTo>
                <a:lnTo>
                  <a:pt x="5016" y="5168"/>
                </a:lnTo>
                <a:close/>
                <a:moveTo>
                  <a:pt x="5565" y="4980"/>
                </a:moveTo>
                <a:lnTo>
                  <a:pt x="5672" y="4935"/>
                </a:lnTo>
                <a:lnTo>
                  <a:pt x="5657" y="4899"/>
                </a:lnTo>
                <a:lnTo>
                  <a:pt x="5550" y="4944"/>
                </a:lnTo>
                <a:lnTo>
                  <a:pt x="5565" y="4980"/>
                </a:lnTo>
                <a:close/>
                <a:moveTo>
                  <a:pt x="5209" y="5129"/>
                </a:moveTo>
                <a:lnTo>
                  <a:pt x="5316" y="5084"/>
                </a:lnTo>
                <a:lnTo>
                  <a:pt x="5301" y="5048"/>
                </a:lnTo>
                <a:lnTo>
                  <a:pt x="5194" y="5093"/>
                </a:lnTo>
                <a:lnTo>
                  <a:pt x="5209" y="5129"/>
                </a:lnTo>
                <a:close/>
                <a:moveTo>
                  <a:pt x="8236" y="3862"/>
                </a:moveTo>
                <a:lnTo>
                  <a:pt x="8343" y="3817"/>
                </a:lnTo>
                <a:lnTo>
                  <a:pt x="8328" y="3781"/>
                </a:lnTo>
                <a:lnTo>
                  <a:pt x="8221" y="3826"/>
                </a:lnTo>
                <a:lnTo>
                  <a:pt x="8236" y="3862"/>
                </a:lnTo>
                <a:close/>
                <a:moveTo>
                  <a:pt x="4960" y="5233"/>
                </a:moveTo>
                <a:lnTo>
                  <a:pt x="4945" y="5198"/>
                </a:lnTo>
                <a:lnTo>
                  <a:pt x="4838" y="5242"/>
                </a:lnTo>
                <a:lnTo>
                  <a:pt x="4853" y="5278"/>
                </a:lnTo>
                <a:lnTo>
                  <a:pt x="4960" y="5233"/>
                </a:lnTo>
                <a:close/>
                <a:moveTo>
                  <a:pt x="5743" y="4905"/>
                </a:moveTo>
                <a:lnTo>
                  <a:pt x="5850" y="4861"/>
                </a:lnTo>
                <a:lnTo>
                  <a:pt x="5835" y="4825"/>
                </a:lnTo>
                <a:lnTo>
                  <a:pt x="5728" y="4870"/>
                </a:lnTo>
                <a:lnTo>
                  <a:pt x="5743" y="4905"/>
                </a:lnTo>
                <a:close/>
                <a:moveTo>
                  <a:pt x="4660" y="5317"/>
                </a:moveTo>
                <a:lnTo>
                  <a:pt x="4675" y="5353"/>
                </a:lnTo>
                <a:lnTo>
                  <a:pt x="4782" y="5308"/>
                </a:lnTo>
                <a:lnTo>
                  <a:pt x="4767" y="5272"/>
                </a:lnTo>
                <a:lnTo>
                  <a:pt x="4660" y="5317"/>
                </a:lnTo>
                <a:close/>
                <a:moveTo>
                  <a:pt x="1110" y="4766"/>
                </a:moveTo>
                <a:lnTo>
                  <a:pt x="1107" y="4727"/>
                </a:lnTo>
                <a:cubicBezTo>
                  <a:pt x="1091" y="4613"/>
                  <a:pt x="994" y="4525"/>
                  <a:pt x="875" y="4525"/>
                </a:cubicBezTo>
                <a:cubicBezTo>
                  <a:pt x="745" y="4525"/>
                  <a:pt x="640" y="4630"/>
                  <a:pt x="640" y="4760"/>
                </a:cubicBezTo>
                <a:cubicBezTo>
                  <a:pt x="640" y="4772"/>
                  <a:pt x="641" y="4784"/>
                  <a:pt x="643" y="4795"/>
                </a:cubicBezTo>
                <a:lnTo>
                  <a:pt x="570" y="4824"/>
                </a:lnTo>
                <a:lnTo>
                  <a:pt x="584" y="4860"/>
                </a:lnTo>
                <a:lnTo>
                  <a:pt x="652" y="4833"/>
                </a:lnTo>
                <a:cubicBezTo>
                  <a:pt x="683" y="4927"/>
                  <a:pt x="771" y="4995"/>
                  <a:pt x="875" y="4995"/>
                </a:cubicBezTo>
                <a:cubicBezTo>
                  <a:pt x="979" y="4995"/>
                  <a:pt x="1067" y="4928"/>
                  <a:pt x="1098" y="4835"/>
                </a:cubicBezTo>
                <a:lnTo>
                  <a:pt x="1120" y="4840"/>
                </a:lnTo>
                <a:lnTo>
                  <a:pt x="1129" y="4802"/>
                </a:lnTo>
                <a:lnTo>
                  <a:pt x="1107" y="4797"/>
                </a:lnTo>
                <a:cubicBezTo>
                  <a:pt x="1108" y="4787"/>
                  <a:pt x="1109" y="4776"/>
                  <a:pt x="1110" y="4766"/>
                </a:cubicBezTo>
                <a:close/>
                <a:moveTo>
                  <a:pt x="13725" y="1920"/>
                </a:moveTo>
                <a:lnTo>
                  <a:pt x="13714" y="1883"/>
                </a:lnTo>
                <a:lnTo>
                  <a:pt x="13602" y="1916"/>
                </a:lnTo>
                <a:lnTo>
                  <a:pt x="13613" y="1953"/>
                </a:lnTo>
                <a:lnTo>
                  <a:pt x="13725" y="1920"/>
                </a:lnTo>
                <a:close/>
                <a:moveTo>
                  <a:pt x="14473" y="1703"/>
                </a:moveTo>
                <a:lnTo>
                  <a:pt x="14463" y="1666"/>
                </a:lnTo>
                <a:lnTo>
                  <a:pt x="14350" y="1698"/>
                </a:lnTo>
                <a:lnTo>
                  <a:pt x="14361" y="1736"/>
                </a:lnTo>
                <a:lnTo>
                  <a:pt x="14473" y="1703"/>
                </a:lnTo>
                <a:close/>
                <a:moveTo>
                  <a:pt x="14099" y="1812"/>
                </a:moveTo>
                <a:lnTo>
                  <a:pt x="14088" y="1774"/>
                </a:lnTo>
                <a:lnTo>
                  <a:pt x="13976" y="1807"/>
                </a:lnTo>
                <a:lnTo>
                  <a:pt x="13987" y="1844"/>
                </a:lnTo>
                <a:lnTo>
                  <a:pt x="14099" y="1812"/>
                </a:lnTo>
                <a:close/>
                <a:moveTo>
                  <a:pt x="14286" y="1757"/>
                </a:moveTo>
                <a:lnTo>
                  <a:pt x="14276" y="1720"/>
                </a:lnTo>
                <a:lnTo>
                  <a:pt x="14163" y="1753"/>
                </a:lnTo>
                <a:lnTo>
                  <a:pt x="14174" y="1790"/>
                </a:lnTo>
                <a:lnTo>
                  <a:pt x="14286" y="1757"/>
                </a:lnTo>
                <a:close/>
                <a:moveTo>
                  <a:pt x="13912" y="1866"/>
                </a:moveTo>
                <a:lnTo>
                  <a:pt x="13901" y="1829"/>
                </a:lnTo>
                <a:lnTo>
                  <a:pt x="13789" y="1861"/>
                </a:lnTo>
                <a:lnTo>
                  <a:pt x="13800" y="1898"/>
                </a:lnTo>
                <a:lnTo>
                  <a:pt x="13912" y="1866"/>
                </a:lnTo>
                <a:close/>
                <a:moveTo>
                  <a:pt x="15596" y="1377"/>
                </a:moveTo>
                <a:lnTo>
                  <a:pt x="15585" y="1340"/>
                </a:lnTo>
                <a:lnTo>
                  <a:pt x="15473" y="1373"/>
                </a:lnTo>
                <a:lnTo>
                  <a:pt x="15484" y="1410"/>
                </a:lnTo>
                <a:lnTo>
                  <a:pt x="15596" y="1377"/>
                </a:lnTo>
                <a:close/>
                <a:moveTo>
                  <a:pt x="15409" y="1432"/>
                </a:moveTo>
                <a:lnTo>
                  <a:pt x="15398" y="1394"/>
                </a:lnTo>
                <a:lnTo>
                  <a:pt x="15286" y="1427"/>
                </a:lnTo>
                <a:lnTo>
                  <a:pt x="15297" y="1464"/>
                </a:lnTo>
                <a:lnTo>
                  <a:pt x="15409" y="1432"/>
                </a:lnTo>
                <a:close/>
                <a:moveTo>
                  <a:pt x="15024" y="1503"/>
                </a:moveTo>
                <a:lnTo>
                  <a:pt x="14912" y="1535"/>
                </a:lnTo>
                <a:lnTo>
                  <a:pt x="14923" y="1573"/>
                </a:lnTo>
                <a:lnTo>
                  <a:pt x="15035" y="1540"/>
                </a:lnTo>
                <a:lnTo>
                  <a:pt x="15024" y="1503"/>
                </a:lnTo>
                <a:close/>
                <a:moveTo>
                  <a:pt x="14848" y="1594"/>
                </a:moveTo>
                <a:lnTo>
                  <a:pt x="14837" y="1557"/>
                </a:lnTo>
                <a:lnTo>
                  <a:pt x="14725" y="1590"/>
                </a:lnTo>
                <a:lnTo>
                  <a:pt x="14736" y="1627"/>
                </a:lnTo>
                <a:lnTo>
                  <a:pt x="14848" y="1594"/>
                </a:lnTo>
                <a:close/>
                <a:moveTo>
                  <a:pt x="15222" y="1486"/>
                </a:moveTo>
                <a:lnTo>
                  <a:pt x="15211" y="1449"/>
                </a:lnTo>
                <a:lnTo>
                  <a:pt x="15099" y="1481"/>
                </a:lnTo>
                <a:lnTo>
                  <a:pt x="15110" y="1518"/>
                </a:lnTo>
                <a:lnTo>
                  <a:pt x="15222" y="1486"/>
                </a:lnTo>
                <a:close/>
                <a:moveTo>
                  <a:pt x="14661" y="1649"/>
                </a:moveTo>
                <a:lnTo>
                  <a:pt x="14650" y="1611"/>
                </a:lnTo>
                <a:lnTo>
                  <a:pt x="14538" y="1644"/>
                </a:lnTo>
                <a:lnTo>
                  <a:pt x="14548" y="1681"/>
                </a:lnTo>
                <a:lnTo>
                  <a:pt x="14661" y="1649"/>
                </a:lnTo>
                <a:close/>
                <a:moveTo>
                  <a:pt x="13527" y="1937"/>
                </a:moveTo>
                <a:lnTo>
                  <a:pt x="13415" y="1970"/>
                </a:lnTo>
                <a:lnTo>
                  <a:pt x="13426" y="2007"/>
                </a:lnTo>
                <a:lnTo>
                  <a:pt x="13538" y="1975"/>
                </a:lnTo>
                <a:lnTo>
                  <a:pt x="13527" y="1937"/>
                </a:lnTo>
                <a:close/>
                <a:moveTo>
                  <a:pt x="11843" y="2426"/>
                </a:moveTo>
                <a:lnTo>
                  <a:pt x="11731" y="2458"/>
                </a:lnTo>
                <a:lnTo>
                  <a:pt x="11742" y="2496"/>
                </a:lnTo>
                <a:lnTo>
                  <a:pt x="11854" y="2463"/>
                </a:lnTo>
                <a:lnTo>
                  <a:pt x="11843" y="2426"/>
                </a:lnTo>
                <a:close/>
                <a:moveTo>
                  <a:pt x="11667" y="2517"/>
                </a:moveTo>
                <a:lnTo>
                  <a:pt x="11656" y="2480"/>
                </a:lnTo>
                <a:lnTo>
                  <a:pt x="11544" y="2513"/>
                </a:lnTo>
                <a:lnTo>
                  <a:pt x="11555" y="2550"/>
                </a:lnTo>
                <a:lnTo>
                  <a:pt x="11667" y="2517"/>
                </a:lnTo>
                <a:close/>
                <a:moveTo>
                  <a:pt x="13153" y="2046"/>
                </a:moveTo>
                <a:lnTo>
                  <a:pt x="13041" y="2078"/>
                </a:lnTo>
                <a:lnTo>
                  <a:pt x="13052" y="2116"/>
                </a:lnTo>
                <a:lnTo>
                  <a:pt x="13164" y="2083"/>
                </a:lnTo>
                <a:lnTo>
                  <a:pt x="13153" y="2046"/>
                </a:lnTo>
                <a:close/>
                <a:moveTo>
                  <a:pt x="12041" y="2409"/>
                </a:moveTo>
                <a:lnTo>
                  <a:pt x="12030" y="2372"/>
                </a:lnTo>
                <a:lnTo>
                  <a:pt x="11918" y="2404"/>
                </a:lnTo>
                <a:lnTo>
                  <a:pt x="11929" y="2441"/>
                </a:lnTo>
                <a:lnTo>
                  <a:pt x="12041" y="2409"/>
                </a:lnTo>
                <a:close/>
                <a:moveTo>
                  <a:pt x="12977" y="2137"/>
                </a:moveTo>
                <a:lnTo>
                  <a:pt x="12966" y="2100"/>
                </a:lnTo>
                <a:lnTo>
                  <a:pt x="12854" y="2133"/>
                </a:lnTo>
                <a:lnTo>
                  <a:pt x="12864" y="2170"/>
                </a:lnTo>
                <a:lnTo>
                  <a:pt x="12977" y="2137"/>
                </a:lnTo>
                <a:close/>
                <a:moveTo>
                  <a:pt x="12217" y="2317"/>
                </a:moveTo>
                <a:lnTo>
                  <a:pt x="12105" y="2350"/>
                </a:lnTo>
                <a:lnTo>
                  <a:pt x="12116" y="2387"/>
                </a:lnTo>
                <a:lnTo>
                  <a:pt x="12228" y="2355"/>
                </a:lnTo>
                <a:lnTo>
                  <a:pt x="12217" y="2317"/>
                </a:lnTo>
                <a:close/>
                <a:moveTo>
                  <a:pt x="12779" y="2154"/>
                </a:moveTo>
                <a:lnTo>
                  <a:pt x="12666" y="2187"/>
                </a:lnTo>
                <a:lnTo>
                  <a:pt x="12677" y="2224"/>
                </a:lnTo>
                <a:lnTo>
                  <a:pt x="12789" y="2192"/>
                </a:lnTo>
                <a:lnTo>
                  <a:pt x="12779" y="2154"/>
                </a:lnTo>
                <a:close/>
                <a:moveTo>
                  <a:pt x="13351" y="2029"/>
                </a:moveTo>
                <a:lnTo>
                  <a:pt x="13340" y="1992"/>
                </a:lnTo>
                <a:lnTo>
                  <a:pt x="13228" y="2024"/>
                </a:lnTo>
                <a:lnTo>
                  <a:pt x="13239" y="2061"/>
                </a:lnTo>
                <a:lnTo>
                  <a:pt x="13351" y="2029"/>
                </a:lnTo>
                <a:close/>
                <a:moveTo>
                  <a:pt x="12490" y="2279"/>
                </a:moveTo>
                <a:lnTo>
                  <a:pt x="12602" y="2246"/>
                </a:lnTo>
                <a:lnTo>
                  <a:pt x="12592" y="2209"/>
                </a:lnTo>
                <a:lnTo>
                  <a:pt x="12479" y="2241"/>
                </a:lnTo>
                <a:lnTo>
                  <a:pt x="12490" y="2279"/>
                </a:lnTo>
                <a:close/>
                <a:moveTo>
                  <a:pt x="12292" y="2296"/>
                </a:moveTo>
                <a:lnTo>
                  <a:pt x="12303" y="2333"/>
                </a:lnTo>
                <a:lnTo>
                  <a:pt x="12415" y="2300"/>
                </a:lnTo>
                <a:lnTo>
                  <a:pt x="12404" y="2263"/>
                </a:lnTo>
                <a:lnTo>
                  <a:pt x="12292" y="2296"/>
                </a:lnTo>
                <a:close/>
                <a:moveTo>
                  <a:pt x="15202" y="16915"/>
                </a:moveTo>
                <a:lnTo>
                  <a:pt x="15180" y="16883"/>
                </a:lnTo>
                <a:lnTo>
                  <a:pt x="15085" y="16950"/>
                </a:lnTo>
                <a:lnTo>
                  <a:pt x="15108" y="16982"/>
                </a:lnTo>
                <a:lnTo>
                  <a:pt x="15202" y="16915"/>
                </a:lnTo>
                <a:close/>
                <a:moveTo>
                  <a:pt x="15966" y="16327"/>
                </a:moveTo>
                <a:lnTo>
                  <a:pt x="15872" y="16394"/>
                </a:lnTo>
                <a:lnTo>
                  <a:pt x="15894" y="16425"/>
                </a:lnTo>
                <a:lnTo>
                  <a:pt x="15988" y="16358"/>
                </a:lnTo>
                <a:lnTo>
                  <a:pt x="15966" y="16327"/>
                </a:lnTo>
                <a:close/>
                <a:moveTo>
                  <a:pt x="16680" y="15869"/>
                </a:moveTo>
                <a:lnTo>
                  <a:pt x="16775" y="15802"/>
                </a:lnTo>
                <a:lnTo>
                  <a:pt x="16752" y="15770"/>
                </a:lnTo>
                <a:lnTo>
                  <a:pt x="16658" y="15837"/>
                </a:lnTo>
                <a:lnTo>
                  <a:pt x="16680" y="15869"/>
                </a:lnTo>
                <a:close/>
                <a:moveTo>
                  <a:pt x="18252" y="14755"/>
                </a:moveTo>
                <a:lnTo>
                  <a:pt x="18347" y="14689"/>
                </a:lnTo>
                <a:lnTo>
                  <a:pt x="18324" y="14657"/>
                </a:lnTo>
                <a:lnTo>
                  <a:pt x="18230" y="14724"/>
                </a:lnTo>
                <a:lnTo>
                  <a:pt x="18252" y="14755"/>
                </a:lnTo>
                <a:close/>
                <a:moveTo>
                  <a:pt x="17381" y="15325"/>
                </a:moveTo>
                <a:lnTo>
                  <a:pt x="17287" y="15392"/>
                </a:lnTo>
                <a:lnTo>
                  <a:pt x="17309" y="15423"/>
                </a:lnTo>
                <a:lnTo>
                  <a:pt x="17403" y="15356"/>
                </a:lnTo>
                <a:lnTo>
                  <a:pt x="17381" y="15325"/>
                </a:lnTo>
                <a:close/>
                <a:moveTo>
                  <a:pt x="17246" y="15468"/>
                </a:moveTo>
                <a:lnTo>
                  <a:pt x="17224" y="15436"/>
                </a:lnTo>
                <a:lnTo>
                  <a:pt x="17129" y="15503"/>
                </a:lnTo>
                <a:lnTo>
                  <a:pt x="17152" y="15535"/>
                </a:lnTo>
                <a:lnTo>
                  <a:pt x="17246" y="15468"/>
                </a:lnTo>
                <a:close/>
                <a:moveTo>
                  <a:pt x="16909" y="15659"/>
                </a:moveTo>
                <a:lnTo>
                  <a:pt x="16815" y="15726"/>
                </a:lnTo>
                <a:lnTo>
                  <a:pt x="16837" y="15757"/>
                </a:lnTo>
                <a:lnTo>
                  <a:pt x="16932" y="15690"/>
                </a:lnTo>
                <a:lnTo>
                  <a:pt x="16909" y="15659"/>
                </a:lnTo>
                <a:close/>
                <a:moveTo>
                  <a:pt x="15652" y="16549"/>
                </a:moveTo>
                <a:lnTo>
                  <a:pt x="15557" y="16616"/>
                </a:lnTo>
                <a:lnTo>
                  <a:pt x="15580" y="16648"/>
                </a:lnTo>
                <a:lnTo>
                  <a:pt x="15674" y="16581"/>
                </a:lnTo>
                <a:lnTo>
                  <a:pt x="15652" y="16549"/>
                </a:lnTo>
                <a:close/>
                <a:moveTo>
                  <a:pt x="17938" y="14978"/>
                </a:moveTo>
                <a:lnTo>
                  <a:pt x="18032" y="14911"/>
                </a:lnTo>
                <a:lnTo>
                  <a:pt x="18010" y="14879"/>
                </a:lnTo>
                <a:lnTo>
                  <a:pt x="17915" y="14946"/>
                </a:lnTo>
                <a:lnTo>
                  <a:pt x="17938" y="14978"/>
                </a:lnTo>
                <a:close/>
                <a:moveTo>
                  <a:pt x="16366" y="16091"/>
                </a:moveTo>
                <a:lnTo>
                  <a:pt x="16460" y="16024"/>
                </a:lnTo>
                <a:lnTo>
                  <a:pt x="16438" y="15993"/>
                </a:lnTo>
                <a:lnTo>
                  <a:pt x="16343" y="16060"/>
                </a:lnTo>
                <a:lnTo>
                  <a:pt x="16366" y="16091"/>
                </a:lnTo>
                <a:close/>
                <a:moveTo>
                  <a:pt x="18167" y="14768"/>
                </a:moveTo>
                <a:lnTo>
                  <a:pt x="18073" y="14835"/>
                </a:lnTo>
                <a:lnTo>
                  <a:pt x="18095" y="14867"/>
                </a:lnTo>
                <a:lnTo>
                  <a:pt x="18190" y="14800"/>
                </a:lnTo>
                <a:lnTo>
                  <a:pt x="18167" y="14768"/>
                </a:lnTo>
                <a:close/>
                <a:moveTo>
                  <a:pt x="15023" y="16995"/>
                </a:moveTo>
                <a:lnTo>
                  <a:pt x="14928" y="17062"/>
                </a:lnTo>
                <a:lnTo>
                  <a:pt x="14951" y="17093"/>
                </a:lnTo>
                <a:lnTo>
                  <a:pt x="15045" y="17026"/>
                </a:lnTo>
                <a:lnTo>
                  <a:pt x="15023" y="16995"/>
                </a:lnTo>
                <a:close/>
                <a:moveTo>
                  <a:pt x="15243" y="16839"/>
                </a:moveTo>
                <a:lnTo>
                  <a:pt x="15265" y="16871"/>
                </a:lnTo>
                <a:lnTo>
                  <a:pt x="15360" y="16804"/>
                </a:lnTo>
                <a:lnTo>
                  <a:pt x="15337" y="16772"/>
                </a:lnTo>
                <a:lnTo>
                  <a:pt x="15243" y="16839"/>
                </a:lnTo>
                <a:close/>
                <a:moveTo>
                  <a:pt x="17781" y="15089"/>
                </a:moveTo>
                <a:lnTo>
                  <a:pt x="17875" y="15022"/>
                </a:lnTo>
                <a:lnTo>
                  <a:pt x="17853" y="14991"/>
                </a:lnTo>
                <a:lnTo>
                  <a:pt x="17758" y="15058"/>
                </a:lnTo>
                <a:lnTo>
                  <a:pt x="17781" y="15089"/>
                </a:lnTo>
                <a:close/>
                <a:moveTo>
                  <a:pt x="16123" y="16215"/>
                </a:moveTo>
                <a:lnTo>
                  <a:pt x="16029" y="16282"/>
                </a:lnTo>
                <a:lnTo>
                  <a:pt x="16051" y="16314"/>
                </a:lnTo>
                <a:lnTo>
                  <a:pt x="16146" y="16247"/>
                </a:lnTo>
                <a:lnTo>
                  <a:pt x="16123" y="16215"/>
                </a:lnTo>
                <a:close/>
                <a:moveTo>
                  <a:pt x="15400" y="16728"/>
                </a:moveTo>
                <a:lnTo>
                  <a:pt x="15422" y="16759"/>
                </a:lnTo>
                <a:lnTo>
                  <a:pt x="15517" y="16692"/>
                </a:lnTo>
                <a:lnTo>
                  <a:pt x="15494" y="16661"/>
                </a:lnTo>
                <a:lnTo>
                  <a:pt x="15400" y="16728"/>
                </a:lnTo>
                <a:close/>
                <a:moveTo>
                  <a:pt x="16617" y="15913"/>
                </a:moveTo>
                <a:lnTo>
                  <a:pt x="16595" y="15881"/>
                </a:lnTo>
                <a:lnTo>
                  <a:pt x="16500" y="15948"/>
                </a:lnTo>
                <a:lnTo>
                  <a:pt x="16523" y="15980"/>
                </a:lnTo>
                <a:lnTo>
                  <a:pt x="16617" y="15913"/>
                </a:lnTo>
                <a:close/>
                <a:moveTo>
                  <a:pt x="15831" y="16470"/>
                </a:moveTo>
                <a:lnTo>
                  <a:pt x="15809" y="16438"/>
                </a:lnTo>
                <a:lnTo>
                  <a:pt x="15714" y="16505"/>
                </a:lnTo>
                <a:lnTo>
                  <a:pt x="15737" y="16537"/>
                </a:lnTo>
                <a:lnTo>
                  <a:pt x="15831" y="16470"/>
                </a:lnTo>
                <a:close/>
                <a:moveTo>
                  <a:pt x="17538" y="15213"/>
                </a:moveTo>
                <a:lnTo>
                  <a:pt x="17444" y="15280"/>
                </a:lnTo>
                <a:lnTo>
                  <a:pt x="17466" y="15312"/>
                </a:lnTo>
                <a:lnTo>
                  <a:pt x="17561" y="15245"/>
                </a:lnTo>
                <a:lnTo>
                  <a:pt x="17538" y="15213"/>
                </a:lnTo>
                <a:close/>
                <a:moveTo>
                  <a:pt x="17089" y="15579"/>
                </a:moveTo>
                <a:lnTo>
                  <a:pt x="17067" y="15547"/>
                </a:lnTo>
                <a:lnTo>
                  <a:pt x="16972" y="15614"/>
                </a:lnTo>
                <a:lnTo>
                  <a:pt x="16995" y="15646"/>
                </a:lnTo>
                <a:lnTo>
                  <a:pt x="17089" y="15579"/>
                </a:lnTo>
                <a:close/>
                <a:moveTo>
                  <a:pt x="16280" y="16104"/>
                </a:moveTo>
                <a:lnTo>
                  <a:pt x="16186" y="16171"/>
                </a:lnTo>
                <a:lnTo>
                  <a:pt x="16208" y="16203"/>
                </a:lnTo>
                <a:lnTo>
                  <a:pt x="16303" y="16136"/>
                </a:lnTo>
                <a:lnTo>
                  <a:pt x="16280" y="16104"/>
                </a:lnTo>
                <a:close/>
                <a:moveTo>
                  <a:pt x="17623" y="15201"/>
                </a:moveTo>
                <a:lnTo>
                  <a:pt x="17718" y="15134"/>
                </a:lnTo>
                <a:lnTo>
                  <a:pt x="17695" y="15102"/>
                </a:lnTo>
                <a:lnTo>
                  <a:pt x="17601" y="15169"/>
                </a:lnTo>
                <a:lnTo>
                  <a:pt x="17623" y="15201"/>
                </a:lnTo>
                <a:close/>
                <a:moveTo>
                  <a:pt x="17583" y="16286"/>
                </a:moveTo>
                <a:lnTo>
                  <a:pt x="17525" y="16386"/>
                </a:lnTo>
                <a:lnTo>
                  <a:pt x="17559" y="16405"/>
                </a:lnTo>
                <a:lnTo>
                  <a:pt x="17616" y="16306"/>
                </a:lnTo>
                <a:lnTo>
                  <a:pt x="17583" y="16286"/>
                </a:lnTo>
                <a:close/>
                <a:moveTo>
                  <a:pt x="17621" y="16221"/>
                </a:moveTo>
                <a:lnTo>
                  <a:pt x="17654" y="16240"/>
                </a:lnTo>
                <a:lnTo>
                  <a:pt x="17712" y="16141"/>
                </a:lnTo>
                <a:lnTo>
                  <a:pt x="17678" y="16122"/>
                </a:lnTo>
                <a:lnTo>
                  <a:pt x="17621" y="16221"/>
                </a:lnTo>
                <a:close/>
                <a:moveTo>
                  <a:pt x="17391" y="16616"/>
                </a:moveTo>
                <a:lnTo>
                  <a:pt x="17334" y="16716"/>
                </a:lnTo>
                <a:lnTo>
                  <a:pt x="17367" y="16735"/>
                </a:lnTo>
                <a:lnTo>
                  <a:pt x="17425" y="16636"/>
                </a:lnTo>
                <a:lnTo>
                  <a:pt x="17391" y="16616"/>
                </a:lnTo>
                <a:close/>
                <a:moveTo>
                  <a:pt x="16946" y="17461"/>
                </a:moveTo>
                <a:lnTo>
                  <a:pt x="16912" y="17441"/>
                </a:lnTo>
                <a:lnTo>
                  <a:pt x="16855" y="17540"/>
                </a:lnTo>
                <a:lnTo>
                  <a:pt x="16888" y="17560"/>
                </a:lnTo>
                <a:lnTo>
                  <a:pt x="16946" y="17461"/>
                </a:lnTo>
                <a:close/>
                <a:moveTo>
                  <a:pt x="17200" y="16946"/>
                </a:moveTo>
                <a:lnTo>
                  <a:pt x="17142" y="17046"/>
                </a:lnTo>
                <a:lnTo>
                  <a:pt x="17176" y="17065"/>
                </a:lnTo>
                <a:lnTo>
                  <a:pt x="17233" y="16966"/>
                </a:lnTo>
                <a:lnTo>
                  <a:pt x="17200" y="16946"/>
                </a:lnTo>
                <a:close/>
                <a:moveTo>
                  <a:pt x="17774" y="15957"/>
                </a:moveTo>
                <a:lnTo>
                  <a:pt x="17717" y="16056"/>
                </a:lnTo>
                <a:lnTo>
                  <a:pt x="17750" y="16075"/>
                </a:lnTo>
                <a:lnTo>
                  <a:pt x="17808" y="15976"/>
                </a:lnTo>
                <a:lnTo>
                  <a:pt x="17774" y="15957"/>
                </a:lnTo>
                <a:close/>
                <a:moveTo>
                  <a:pt x="17008" y="17276"/>
                </a:moveTo>
                <a:lnTo>
                  <a:pt x="16951" y="17375"/>
                </a:lnTo>
                <a:lnTo>
                  <a:pt x="16984" y="17395"/>
                </a:lnTo>
                <a:lnTo>
                  <a:pt x="17042" y="17296"/>
                </a:lnTo>
                <a:lnTo>
                  <a:pt x="17008" y="17276"/>
                </a:lnTo>
                <a:close/>
                <a:moveTo>
                  <a:pt x="17463" y="16570"/>
                </a:moveTo>
                <a:lnTo>
                  <a:pt x="17521" y="16471"/>
                </a:lnTo>
                <a:lnTo>
                  <a:pt x="17487" y="16451"/>
                </a:lnTo>
                <a:lnTo>
                  <a:pt x="17429" y="16551"/>
                </a:lnTo>
                <a:lnTo>
                  <a:pt x="17463" y="16570"/>
                </a:lnTo>
                <a:close/>
                <a:moveTo>
                  <a:pt x="18382" y="14986"/>
                </a:moveTo>
                <a:lnTo>
                  <a:pt x="18349" y="14967"/>
                </a:lnTo>
                <a:lnTo>
                  <a:pt x="18291" y="15066"/>
                </a:lnTo>
                <a:lnTo>
                  <a:pt x="18325" y="15086"/>
                </a:lnTo>
                <a:lnTo>
                  <a:pt x="18382" y="14986"/>
                </a:lnTo>
                <a:close/>
                <a:moveTo>
                  <a:pt x="18387" y="14901"/>
                </a:moveTo>
                <a:lnTo>
                  <a:pt x="18420" y="14921"/>
                </a:lnTo>
                <a:lnTo>
                  <a:pt x="18478" y="14822"/>
                </a:lnTo>
                <a:lnTo>
                  <a:pt x="18444" y="14802"/>
                </a:lnTo>
                <a:lnTo>
                  <a:pt x="18387" y="14901"/>
                </a:lnTo>
                <a:close/>
                <a:moveTo>
                  <a:pt x="17329" y="16801"/>
                </a:moveTo>
                <a:lnTo>
                  <a:pt x="17295" y="16781"/>
                </a:lnTo>
                <a:lnTo>
                  <a:pt x="17238" y="16881"/>
                </a:lnTo>
                <a:lnTo>
                  <a:pt x="17271" y="16900"/>
                </a:lnTo>
                <a:lnTo>
                  <a:pt x="17329" y="16801"/>
                </a:lnTo>
                <a:close/>
                <a:moveTo>
                  <a:pt x="17138" y="17131"/>
                </a:moveTo>
                <a:lnTo>
                  <a:pt x="17104" y="17111"/>
                </a:lnTo>
                <a:lnTo>
                  <a:pt x="17046" y="17210"/>
                </a:lnTo>
                <a:lnTo>
                  <a:pt x="17080" y="17230"/>
                </a:lnTo>
                <a:lnTo>
                  <a:pt x="17138" y="17131"/>
                </a:lnTo>
                <a:close/>
                <a:moveTo>
                  <a:pt x="17812" y="15891"/>
                </a:moveTo>
                <a:lnTo>
                  <a:pt x="17846" y="15910"/>
                </a:lnTo>
                <a:lnTo>
                  <a:pt x="17903" y="15811"/>
                </a:lnTo>
                <a:lnTo>
                  <a:pt x="17870" y="15792"/>
                </a:lnTo>
                <a:lnTo>
                  <a:pt x="17812" y="15891"/>
                </a:lnTo>
                <a:close/>
                <a:moveTo>
                  <a:pt x="18004" y="15561"/>
                </a:moveTo>
                <a:lnTo>
                  <a:pt x="18037" y="15581"/>
                </a:lnTo>
                <a:lnTo>
                  <a:pt x="18095" y="15481"/>
                </a:lnTo>
                <a:lnTo>
                  <a:pt x="18061" y="15462"/>
                </a:lnTo>
                <a:lnTo>
                  <a:pt x="18004" y="15561"/>
                </a:lnTo>
                <a:close/>
                <a:moveTo>
                  <a:pt x="18195" y="15231"/>
                </a:moveTo>
                <a:lnTo>
                  <a:pt x="18229" y="15251"/>
                </a:lnTo>
                <a:lnTo>
                  <a:pt x="18286" y="15151"/>
                </a:lnTo>
                <a:lnTo>
                  <a:pt x="18253" y="15132"/>
                </a:lnTo>
                <a:lnTo>
                  <a:pt x="18195" y="15231"/>
                </a:lnTo>
                <a:close/>
                <a:moveTo>
                  <a:pt x="17966" y="15627"/>
                </a:moveTo>
                <a:lnTo>
                  <a:pt x="17908" y="15726"/>
                </a:lnTo>
                <a:lnTo>
                  <a:pt x="17942" y="15745"/>
                </a:lnTo>
                <a:lnTo>
                  <a:pt x="17999" y="15646"/>
                </a:lnTo>
                <a:lnTo>
                  <a:pt x="17966" y="15627"/>
                </a:lnTo>
                <a:close/>
                <a:moveTo>
                  <a:pt x="18191" y="15316"/>
                </a:moveTo>
                <a:lnTo>
                  <a:pt x="18157" y="15297"/>
                </a:lnTo>
                <a:lnTo>
                  <a:pt x="18099" y="15396"/>
                </a:lnTo>
                <a:lnTo>
                  <a:pt x="18133" y="15416"/>
                </a:lnTo>
                <a:lnTo>
                  <a:pt x="18191" y="15316"/>
                </a:lnTo>
                <a:close/>
                <a:moveTo>
                  <a:pt x="9664" y="18226"/>
                </a:moveTo>
                <a:lnTo>
                  <a:pt x="9670" y="18264"/>
                </a:lnTo>
                <a:lnTo>
                  <a:pt x="9784" y="18245"/>
                </a:lnTo>
                <a:lnTo>
                  <a:pt x="9778" y="18206"/>
                </a:lnTo>
                <a:lnTo>
                  <a:pt x="9664" y="18226"/>
                </a:lnTo>
                <a:close/>
                <a:moveTo>
                  <a:pt x="9854" y="18193"/>
                </a:moveTo>
                <a:lnTo>
                  <a:pt x="9860" y="18231"/>
                </a:lnTo>
                <a:lnTo>
                  <a:pt x="9974" y="18212"/>
                </a:lnTo>
                <a:lnTo>
                  <a:pt x="9968" y="18174"/>
                </a:lnTo>
                <a:lnTo>
                  <a:pt x="9854" y="18193"/>
                </a:lnTo>
                <a:close/>
                <a:moveTo>
                  <a:pt x="8714" y="18390"/>
                </a:moveTo>
                <a:lnTo>
                  <a:pt x="8721" y="18428"/>
                </a:lnTo>
                <a:lnTo>
                  <a:pt x="8835" y="18408"/>
                </a:lnTo>
                <a:lnTo>
                  <a:pt x="8828" y="18370"/>
                </a:lnTo>
                <a:lnTo>
                  <a:pt x="8714" y="18390"/>
                </a:lnTo>
                <a:close/>
                <a:moveTo>
                  <a:pt x="10423" y="18095"/>
                </a:moveTo>
                <a:lnTo>
                  <a:pt x="10430" y="18133"/>
                </a:lnTo>
                <a:lnTo>
                  <a:pt x="10544" y="18114"/>
                </a:lnTo>
                <a:lnTo>
                  <a:pt x="10538" y="18075"/>
                </a:lnTo>
                <a:lnTo>
                  <a:pt x="10423" y="18095"/>
                </a:lnTo>
                <a:close/>
                <a:moveTo>
                  <a:pt x="10044" y="18161"/>
                </a:moveTo>
                <a:lnTo>
                  <a:pt x="10050" y="18199"/>
                </a:lnTo>
                <a:lnTo>
                  <a:pt x="10164" y="18179"/>
                </a:lnTo>
                <a:lnTo>
                  <a:pt x="10158" y="18141"/>
                </a:lnTo>
                <a:lnTo>
                  <a:pt x="10044" y="18161"/>
                </a:lnTo>
                <a:close/>
                <a:moveTo>
                  <a:pt x="8904" y="18357"/>
                </a:moveTo>
                <a:lnTo>
                  <a:pt x="8911" y="18395"/>
                </a:lnTo>
                <a:lnTo>
                  <a:pt x="9025" y="18375"/>
                </a:lnTo>
                <a:lnTo>
                  <a:pt x="9018" y="18337"/>
                </a:lnTo>
                <a:lnTo>
                  <a:pt x="8904" y="18357"/>
                </a:lnTo>
                <a:close/>
                <a:moveTo>
                  <a:pt x="9284" y="18291"/>
                </a:moveTo>
                <a:lnTo>
                  <a:pt x="9291" y="18330"/>
                </a:lnTo>
                <a:lnTo>
                  <a:pt x="9405" y="18310"/>
                </a:lnTo>
                <a:lnTo>
                  <a:pt x="9398" y="18272"/>
                </a:lnTo>
                <a:lnTo>
                  <a:pt x="9284" y="18291"/>
                </a:lnTo>
                <a:close/>
                <a:moveTo>
                  <a:pt x="9094" y="18324"/>
                </a:moveTo>
                <a:lnTo>
                  <a:pt x="9101" y="18362"/>
                </a:lnTo>
                <a:lnTo>
                  <a:pt x="9215" y="18343"/>
                </a:lnTo>
                <a:lnTo>
                  <a:pt x="9208" y="18304"/>
                </a:lnTo>
                <a:lnTo>
                  <a:pt x="9094" y="18324"/>
                </a:lnTo>
                <a:close/>
                <a:moveTo>
                  <a:pt x="9474" y="18259"/>
                </a:moveTo>
                <a:lnTo>
                  <a:pt x="9480" y="18297"/>
                </a:lnTo>
                <a:lnTo>
                  <a:pt x="9595" y="18277"/>
                </a:lnTo>
                <a:lnTo>
                  <a:pt x="9588" y="18239"/>
                </a:lnTo>
                <a:lnTo>
                  <a:pt x="9474" y="18259"/>
                </a:lnTo>
                <a:close/>
                <a:moveTo>
                  <a:pt x="10234" y="18128"/>
                </a:moveTo>
                <a:lnTo>
                  <a:pt x="10240" y="18166"/>
                </a:lnTo>
                <a:lnTo>
                  <a:pt x="10354" y="18146"/>
                </a:lnTo>
                <a:lnTo>
                  <a:pt x="10348" y="18108"/>
                </a:lnTo>
                <a:lnTo>
                  <a:pt x="10234" y="18128"/>
                </a:lnTo>
                <a:close/>
                <a:moveTo>
                  <a:pt x="11753" y="17866"/>
                </a:moveTo>
                <a:lnTo>
                  <a:pt x="11759" y="17904"/>
                </a:lnTo>
                <a:lnTo>
                  <a:pt x="11873" y="17885"/>
                </a:lnTo>
                <a:lnTo>
                  <a:pt x="11867" y="17846"/>
                </a:lnTo>
                <a:lnTo>
                  <a:pt x="11753" y="17866"/>
                </a:lnTo>
                <a:close/>
                <a:moveTo>
                  <a:pt x="11563" y="17899"/>
                </a:moveTo>
                <a:lnTo>
                  <a:pt x="11569" y="17937"/>
                </a:lnTo>
                <a:lnTo>
                  <a:pt x="11684" y="17917"/>
                </a:lnTo>
                <a:lnTo>
                  <a:pt x="11677" y="17879"/>
                </a:lnTo>
                <a:lnTo>
                  <a:pt x="11563" y="17899"/>
                </a:lnTo>
                <a:close/>
                <a:moveTo>
                  <a:pt x="11183" y="17964"/>
                </a:moveTo>
                <a:lnTo>
                  <a:pt x="11190" y="18002"/>
                </a:lnTo>
                <a:lnTo>
                  <a:pt x="11304" y="17983"/>
                </a:lnTo>
                <a:lnTo>
                  <a:pt x="11297" y="17945"/>
                </a:lnTo>
                <a:lnTo>
                  <a:pt x="11183" y="17964"/>
                </a:lnTo>
                <a:close/>
                <a:moveTo>
                  <a:pt x="10803" y="18030"/>
                </a:moveTo>
                <a:lnTo>
                  <a:pt x="10810" y="18068"/>
                </a:lnTo>
                <a:lnTo>
                  <a:pt x="10924" y="18048"/>
                </a:lnTo>
                <a:lnTo>
                  <a:pt x="10917" y="18010"/>
                </a:lnTo>
                <a:lnTo>
                  <a:pt x="10803" y="18030"/>
                </a:lnTo>
                <a:close/>
                <a:moveTo>
                  <a:pt x="11373" y="17931"/>
                </a:moveTo>
                <a:lnTo>
                  <a:pt x="11380" y="17970"/>
                </a:lnTo>
                <a:lnTo>
                  <a:pt x="11494" y="17950"/>
                </a:lnTo>
                <a:lnTo>
                  <a:pt x="11487" y="17912"/>
                </a:lnTo>
                <a:lnTo>
                  <a:pt x="11373" y="17931"/>
                </a:lnTo>
                <a:close/>
                <a:moveTo>
                  <a:pt x="10613" y="18062"/>
                </a:moveTo>
                <a:lnTo>
                  <a:pt x="10620" y="18101"/>
                </a:lnTo>
                <a:lnTo>
                  <a:pt x="10734" y="18081"/>
                </a:lnTo>
                <a:lnTo>
                  <a:pt x="10727" y="18043"/>
                </a:lnTo>
                <a:lnTo>
                  <a:pt x="10613" y="18062"/>
                </a:lnTo>
                <a:close/>
                <a:moveTo>
                  <a:pt x="10993" y="17997"/>
                </a:moveTo>
                <a:lnTo>
                  <a:pt x="11000" y="18035"/>
                </a:lnTo>
                <a:lnTo>
                  <a:pt x="11114" y="18015"/>
                </a:lnTo>
                <a:lnTo>
                  <a:pt x="11107" y="17977"/>
                </a:lnTo>
                <a:lnTo>
                  <a:pt x="10993" y="17997"/>
                </a:lnTo>
                <a:close/>
                <a:moveTo>
                  <a:pt x="7385" y="18619"/>
                </a:moveTo>
                <a:lnTo>
                  <a:pt x="7391" y="18657"/>
                </a:lnTo>
                <a:lnTo>
                  <a:pt x="7505" y="18637"/>
                </a:lnTo>
                <a:lnTo>
                  <a:pt x="7499" y="18599"/>
                </a:lnTo>
                <a:lnTo>
                  <a:pt x="7385" y="18619"/>
                </a:lnTo>
                <a:close/>
                <a:moveTo>
                  <a:pt x="5676" y="18913"/>
                </a:moveTo>
                <a:lnTo>
                  <a:pt x="5682" y="18951"/>
                </a:lnTo>
                <a:lnTo>
                  <a:pt x="5796" y="18932"/>
                </a:lnTo>
                <a:lnTo>
                  <a:pt x="5790" y="18894"/>
                </a:lnTo>
                <a:lnTo>
                  <a:pt x="5676" y="18913"/>
                </a:lnTo>
                <a:close/>
                <a:moveTo>
                  <a:pt x="5866" y="18880"/>
                </a:moveTo>
                <a:lnTo>
                  <a:pt x="5872" y="18919"/>
                </a:lnTo>
                <a:lnTo>
                  <a:pt x="5986" y="18899"/>
                </a:lnTo>
                <a:lnTo>
                  <a:pt x="5980" y="18861"/>
                </a:lnTo>
                <a:lnTo>
                  <a:pt x="5866" y="18880"/>
                </a:lnTo>
                <a:close/>
                <a:moveTo>
                  <a:pt x="6245" y="18815"/>
                </a:moveTo>
                <a:lnTo>
                  <a:pt x="6252" y="18853"/>
                </a:lnTo>
                <a:lnTo>
                  <a:pt x="6366" y="18834"/>
                </a:lnTo>
                <a:lnTo>
                  <a:pt x="6359" y="18795"/>
                </a:lnTo>
                <a:lnTo>
                  <a:pt x="6245" y="18815"/>
                </a:lnTo>
                <a:close/>
                <a:moveTo>
                  <a:pt x="6055" y="18848"/>
                </a:moveTo>
                <a:lnTo>
                  <a:pt x="6062" y="18886"/>
                </a:lnTo>
                <a:lnTo>
                  <a:pt x="6176" y="18866"/>
                </a:lnTo>
                <a:lnTo>
                  <a:pt x="6170" y="18828"/>
                </a:lnTo>
                <a:lnTo>
                  <a:pt x="6055" y="18848"/>
                </a:lnTo>
                <a:close/>
                <a:moveTo>
                  <a:pt x="5486" y="18946"/>
                </a:moveTo>
                <a:lnTo>
                  <a:pt x="5492" y="18984"/>
                </a:lnTo>
                <a:lnTo>
                  <a:pt x="5606" y="18964"/>
                </a:lnTo>
                <a:lnTo>
                  <a:pt x="5600" y="18926"/>
                </a:lnTo>
                <a:lnTo>
                  <a:pt x="5486" y="18946"/>
                </a:lnTo>
                <a:close/>
                <a:moveTo>
                  <a:pt x="8524" y="18422"/>
                </a:moveTo>
                <a:lnTo>
                  <a:pt x="8531" y="18461"/>
                </a:lnTo>
                <a:lnTo>
                  <a:pt x="8645" y="18441"/>
                </a:lnTo>
                <a:lnTo>
                  <a:pt x="8638" y="18403"/>
                </a:lnTo>
                <a:lnTo>
                  <a:pt x="8524" y="18422"/>
                </a:lnTo>
                <a:close/>
                <a:moveTo>
                  <a:pt x="4916" y="19044"/>
                </a:moveTo>
                <a:lnTo>
                  <a:pt x="4917" y="19050"/>
                </a:lnTo>
                <a:lnTo>
                  <a:pt x="5034" y="19050"/>
                </a:lnTo>
                <a:lnTo>
                  <a:pt x="5030" y="19024"/>
                </a:lnTo>
                <a:lnTo>
                  <a:pt x="4916" y="19044"/>
                </a:lnTo>
                <a:close/>
                <a:moveTo>
                  <a:pt x="5296" y="18979"/>
                </a:moveTo>
                <a:lnTo>
                  <a:pt x="5302" y="19017"/>
                </a:lnTo>
                <a:lnTo>
                  <a:pt x="5416" y="18997"/>
                </a:lnTo>
                <a:lnTo>
                  <a:pt x="5410" y="18959"/>
                </a:lnTo>
                <a:lnTo>
                  <a:pt x="5296" y="18979"/>
                </a:lnTo>
                <a:close/>
                <a:moveTo>
                  <a:pt x="5106" y="19011"/>
                </a:moveTo>
                <a:lnTo>
                  <a:pt x="5112" y="19050"/>
                </a:lnTo>
                <a:lnTo>
                  <a:pt x="5227" y="19030"/>
                </a:lnTo>
                <a:lnTo>
                  <a:pt x="5220" y="18992"/>
                </a:lnTo>
                <a:lnTo>
                  <a:pt x="5106" y="19011"/>
                </a:lnTo>
                <a:close/>
                <a:moveTo>
                  <a:pt x="6435" y="18782"/>
                </a:moveTo>
                <a:lnTo>
                  <a:pt x="6442" y="18821"/>
                </a:lnTo>
                <a:lnTo>
                  <a:pt x="6556" y="18801"/>
                </a:lnTo>
                <a:lnTo>
                  <a:pt x="6549" y="18763"/>
                </a:lnTo>
                <a:lnTo>
                  <a:pt x="6435" y="18782"/>
                </a:lnTo>
                <a:close/>
                <a:moveTo>
                  <a:pt x="7765" y="18553"/>
                </a:moveTo>
                <a:lnTo>
                  <a:pt x="7771" y="18591"/>
                </a:lnTo>
                <a:lnTo>
                  <a:pt x="7885" y="18572"/>
                </a:lnTo>
                <a:lnTo>
                  <a:pt x="7879" y="18534"/>
                </a:lnTo>
                <a:lnTo>
                  <a:pt x="7765" y="18553"/>
                </a:lnTo>
                <a:close/>
                <a:moveTo>
                  <a:pt x="7955" y="18520"/>
                </a:moveTo>
                <a:lnTo>
                  <a:pt x="7961" y="18559"/>
                </a:lnTo>
                <a:lnTo>
                  <a:pt x="8075" y="18539"/>
                </a:lnTo>
                <a:lnTo>
                  <a:pt x="8069" y="18501"/>
                </a:lnTo>
                <a:lnTo>
                  <a:pt x="7955" y="18520"/>
                </a:lnTo>
                <a:close/>
                <a:moveTo>
                  <a:pt x="8144" y="18488"/>
                </a:moveTo>
                <a:lnTo>
                  <a:pt x="8151" y="18526"/>
                </a:lnTo>
                <a:lnTo>
                  <a:pt x="8265" y="18506"/>
                </a:lnTo>
                <a:lnTo>
                  <a:pt x="8259" y="18468"/>
                </a:lnTo>
                <a:lnTo>
                  <a:pt x="8144" y="18488"/>
                </a:lnTo>
                <a:close/>
                <a:moveTo>
                  <a:pt x="8334" y="18455"/>
                </a:moveTo>
                <a:lnTo>
                  <a:pt x="8341" y="18493"/>
                </a:lnTo>
                <a:lnTo>
                  <a:pt x="8455" y="18474"/>
                </a:lnTo>
                <a:lnTo>
                  <a:pt x="8448" y="18435"/>
                </a:lnTo>
                <a:lnTo>
                  <a:pt x="8334" y="18455"/>
                </a:lnTo>
                <a:close/>
                <a:moveTo>
                  <a:pt x="7195" y="18651"/>
                </a:moveTo>
                <a:lnTo>
                  <a:pt x="7202" y="18690"/>
                </a:lnTo>
                <a:lnTo>
                  <a:pt x="7316" y="18670"/>
                </a:lnTo>
                <a:lnTo>
                  <a:pt x="7309" y="18632"/>
                </a:lnTo>
                <a:lnTo>
                  <a:pt x="7195" y="18651"/>
                </a:lnTo>
                <a:close/>
                <a:moveTo>
                  <a:pt x="7005" y="18684"/>
                </a:moveTo>
                <a:lnTo>
                  <a:pt x="7012" y="18722"/>
                </a:lnTo>
                <a:lnTo>
                  <a:pt x="7126" y="18703"/>
                </a:lnTo>
                <a:lnTo>
                  <a:pt x="7119" y="18664"/>
                </a:lnTo>
                <a:lnTo>
                  <a:pt x="7005" y="18684"/>
                </a:lnTo>
                <a:close/>
                <a:moveTo>
                  <a:pt x="6815" y="18717"/>
                </a:moveTo>
                <a:lnTo>
                  <a:pt x="6822" y="18755"/>
                </a:lnTo>
                <a:lnTo>
                  <a:pt x="6936" y="18735"/>
                </a:lnTo>
                <a:lnTo>
                  <a:pt x="6929" y="18697"/>
                </a:lnTo>
                <a:lnTo>
                  <a:pt x="6815" y="18717"/>
                </a:lnTo>
                <a:close/>
                <a:moveTo>
                  <a:pt x="6625" y="18750"/>
                </a:moveTo>
                <a:lnTo>
                  <a:pt x="6632" y="18788"/>
                </a:lnTo>
                <a:lnTo>
                  <a:pt x="6746" y="18768"/>
                </a:lnTo>
                <a:lnTo>
                  <a:pt x="6739" y="18730"/>
                </a:lnTo>
                <a:lnTo>
                  <a:pt x="6625" y="18750"/>
                </a:lnTo>
                <a:close/>
                <a:moveTo>
                  <a:pt x="7575" y="18586"/>
                </a:moveTo>
                <a:lnTo>
                  <a:pt x="7581" y="18624"/>
                </a:lnTo>
                <a:lnTo>
                  <a:pt x="7695" y="18605"/>
                </a:lnTo>
                <a:lnTo>
                  <a:pt x="7689" y="18566"/>
                </a:lnTo>
                <a:lnTo>
                  <a:pt x="7575" y="18586"/>
                </a:lnTo>
                <a:close/>
                <a:moveTo>
                  <a:pt x="16332" y="18280"/>
                </a:moveTo>
                <a:lnTo>
                  <a:pt x="16361" y="18306"/>
                </a:lnTo>
                <a:lnTo>
                  <a:pt x="16438" y="18219"/>
                </a:lnTo>
                <a:lnTo>
                  <a:pt x="16409" y="18193"/>
                </a:lnTo>
                <a:lnTo>
                  <a:pt x="16332" y="18280"/>
                </a:lnTo>
                <a:close/>
                <a:moveTo>
                  <a:pt x="16203" y="18425"/>
                </a:moveTo>
                <a:lnTo>
                  <a:pt x="16232" y="18451"/>
                </a:lnTo>
                <a:lnTo>
                  <a:pt x="16309" y="18364"/>
                </a:lnTo>
                <a:lnTo>
                  <a:pt x="16280" y="18338"/>
                </a:lnTo>
                <a:lnTo>
                  <a:pt x="16203" y="18425"/>
                </a:lnTo>
                <a:close/>
                <a:moveTo>
                  <a:pt x="15818" y="18858"/>
                </a:moveTo>
                <a:lnTo>
                  <a:pt x="15847" y="18884"/>
                </a:lnTo>
                <a:lnTo>
                  <a:pt x="15924" y="18797"/>
                </a:lnTo>
                <a:lnTo>
                  <a:pt x="15895" y="18772"/>
                </a:lnTo>
                <a:lnTo>
                  <a:pt x="15818" y="18858"/>
                </a:lnTo>
                <a:close/>
                <a:moveTo>
                  <a:pt x="16075" y="18569"/>
                </a:moveTo>
                <a:lnTo>
                  <a:pt x="16104" y="18595"/>
                </a:lnTo>
                <a:lnTo>
                  <a:pt x="16181" y="18508"/>
                </a:lnTo>
                <a:lnTo>
                  <a:pt x="16152" y="18483"/>
                </a:lnTo>
                <a:lnTo>
                  <a:pt x="16075" y="18569"/>
                </a:lnTo>
                <a:close/>
                <a:moveTo>
                  <a:pt x="15946" y="18714"/>
                </a:moveTo>
                <a:lnTo>
                  <a:pt x="15975" y="18740"/>
                </a:lnTo>
                <a:lnTo>
                  <a:pt x="16053" y="18653"/>
                </a:lnTo>
                <a:lnTo>
                  <a:pt x="16024" y="18627"/>
                </a:lnTo>
                <a:lnTo>
                  <a:pt x="15946" y="18714"/>
                </a:lnTo>
                <a:close/>
                <a:moveTo>
                  <a:pt x="15690" y="19003"/>
                </a:moveTo>
                <a:lnTo>
                  <a:pt x="15719" y="19029"/>
                </a:lnTo>
                <a:lnTo>
                  <a:pt x="15796" y="18942"/>
                </a:lnTo>
                <a:lnTo>
                  <a:pt x="15767" y="18916"/>
                </a:lnTo>
                <a:lnTo>
                  <a:pt x="15690" y="19003"/>
                </a:lnTo>
                <a:close/>
                <a:moveTo>
                  <a:pt x="14712" y="17676"/>
                </a:moveTo>
                <a:lnTo>
                  <a:pt x="14674" y="17680"/>
                </a:lnTo>
                <a:lnTo>
                  <a:pt x="14687" y="17797"/>
                </a:lnTo>
                <a:lnTo>
                  <a:pt x="14726" y="17792"/>
                </a:lnTo>
                <a:lnTo>
                  <a:pt x="14712" y="17676"/>
                </a:lnTo>
                <a:close/>
                <a:moveTo>
                  <a:pt x="14830" y="19040"/>
                </a:moveTo>
                <a:lnTo>
                  <a:pt x="14832" y="19050"/>
                </a:lnTo>
                <a:lnTo>
                  <a:pt x="14871" y="19050"/>
                </a:lnTo>
                <a:lnTo>
                  <a:pt x="14869" y="19035"/>
                </a:lnTo>
                <a:lnTo>
                  <a:pt x="14830" y="19040"/>
                </a:lnTo>
                <a:close/>
                <a:moveTo>
                  <a:pt x="14735" y="17870"/>
                </a:moveTo>
                <a:lnTo>
                  <a:pt x="14696" y="17874"/>
                </a:lnTo>
                <a:lnTo>
                  <a:pt x="14710" y="17991"/>
                </a:lnTo>
                <a:lnTo>
                  <a:pt x="14748" y="17986"/>
                </a:lnTo>
                <a:lnTo>
                  <a:pt x="14735" y="17870"/>
                </a:lnTo>
                <a:close/>
                <a:moveTo>
                  <a:pt x="14757" y="18064"/>
                </a:moveTo>
                <a:lnTo>
                  <a:pt x="14718" y="18069"/>
                </a:lnTo>
                <a:lnTo>
                  <a:pt x="14732" y="18185"/>
                </a:lnTo>
                <a:lnTo>
                  <a:pt x="14770" y="18181"/>
                </a:lnTo>
                <a:lnTo>
                  <a:pt x="14757" y="18064"/>
                </a:lnTo>
                <a:close/>
                <a:moveTo>
                  <a:pt x="14847" y="18841"/>
                </a:moveTo>
                <a:lnTo>
                  <a:pt x="14808" y="18846"/>
                </a:lnTo>
                <a:lnTo>
                  <a:pt x="14821" y="18962"/>
                </a:lnTo>
                <a:lnTo>
                  <a:pt x="14860" y="18957"/>
                </a:lnTo>
                <a:lnTo>
                  <a:pt x="14847" y="18841"/>
                </a:lnTo>
                <a:close/>
                <a:moveTo>
                  <a:pt x="14824" y="18647"/>
                </a:moveTo>
                <a:lnTo>
                  <a:pt x="14786" y="18651"/>
                </a:lnTo>
                <a:lnTo>
                  <a:pt x="14799" y="18768"/>
                </a:lnTo>
                <a:lnTo>
                  <a:pt x="14838" y="18763"/>
                </a:lnTo>
                <a:lnTo>
                  <a:pt x="14824" y="18647"/>
                </a:lnTo>
                <a:close/>
                <a:moveTo>
                  <a:pt x="14802" y="18453"/>
                </a:moveTo>
                <a:lnTo>
                  <a:pt x="14763" y="18457"/>
                </a:lnTo>
                <a:lnTo>
                  <a:pt x="14777" y="18573"/>
                </a:lnTo>
                <a:lnTo>
                  <a:pt x="14815" y="18569"/>
                </a:lnTo>
                <a:lnTo>
                  <a:pt x="14802" y="18453"/>
                </a:lnTo>
                <a:close/>
                <a:moveTo>
                  <a:pt x="14779" y="18258"/>
                </a:moveTo>
                <a:lnTo>
                  <a:pt x="14741" y="18263"/>
                </a:lnTo>
                <a:lnTo>
                  <a:pt x="14754" y="18379"/>
                </a:lnTo>
                <a:lnTo>
                  <a:pt x="14793" y="18375"/>
                </a:lnTo>
                <a:lnTo>
                  <a:pt x="14779" y="18258"/>
                </a:lnTo>
                <a:close/>
                <a:moveTo>
                  <a:pt x="23165" y="11090"/>
                </a:moveTo>
                <a:cubicBezTo>
                  <a:pt x="23035" y="11090"/>
                  <a:pt x="22930" y="11195"/>
                  <a:pt x="22930" y="11325"/>
                </a:cubicBezTo>
                <a:cubicBezTo>
                  <a:pt x="22930" y="11429"/>
                  <a:pt x="22998" y="11518"/>
                  <a:pt x="23092" y="11548"/>
                </a:cubicBezTo>
                <a:lnTo>
                  <a:pt x="23074" y="11625"/>
                </a:lnTo>
                <a:lnTo>
                  <a:pt x="23112" y="11634"/>
                </a:lnTo>
                <a:lnTo>
                  <a:pt x="23130" y="11557"/>
                </a:lnTo>
                <a:cubicBezTo>
                  <a:pt x="23141" y="11559"/>
                  <a:pt x="23153" y="11560"/>
                  <a:pt x="23165" y="11560"/>
                </a:cubicBezTo>
                <a:cubicBezTo>
                  <a:pt x="23295" y="11560"/>
                  <a:pt x="23400" y="11455"/>
                  <a:pt x="23400" y="11325"/>
                </a:cubicBezTo>
                <a:cubicBezTo>
                  <a:pt x="23400" y="11195"/>
                  <a:pt x="23295" y="11090"/>
                  <a:pt x="23165" y="11090"/>
                </a:cubicBezTo>
                <a:close/>
                <a:moveTo>
                  <a:pt x="16650" y="10785"/>
                </a:moveTo>
                <a:lnTo>
                  <a:pt x="16611" y="10846"/>
                </a:lnTo>
                <a:lnTo>
                  <a:pt x="16644" y="10866"/>
                </a:lnTo>
                <a:lnTo>
                  <a:pt x="16682" y="10806"/>
                </a:lnTo>
                <a:cubicBezTo>
                  <a:pt x="16716" y="10824"/>
                  <a:pt x="16754" y="10835"/>
                  <a:pt x="16795" y="10835"/>
                </a:cubicBezTo>
                <a:cubicBezTo>
                  <a:pt x="16824" y="10835"/>
                  <a:pt x="16852" y="10830"/>
                  <a:pt x="16877" y="10820"/>
                </a:cubicBezTo>
                <a:lnTo>
                  <a:pt x="16908" y="10885"/>
                </a:lnTo>
                <a:lnTo>
                  <a:pt x="16943" y="10868"/>
                </a:lnTo>
                <a:lnTo>
                  <a:pt x="16912" y="10803"/>
                </a:lnTo>
                <a:cubicBezTo>
                  <a:pt x="16983" y="10763"/>
                  <a:pt x="17030" y="10687"/>
                  <a:pt x="17030" y="10600"/>
                </a:cubicBezTo>
                <a:cubicBezTo>
                  <a:pt x="17030" y="10470"/>
                  <a:pt x="16925" y="10365"/>
                  <a:pt x="16795" y="10365"/>
                </a:cubicBezTo>
                <a:cubicBezTo>
                  <a:pt x="16665" y="10365"/>
                  <a:pt x="16560" y="10470"/>
                  <a:pt x="16560" y="10600"/>
                </a:cubicBezTo>
                <a:cubicBezTo>
                  <a:pt x="16560" y="10675"/>
                  <a:pt x="16595" y="10741"/>
                  <a:pt x="16650" y="10785"/>
                </a:cubicBezTo>
                <a:close/>
                <a:moveTo>
                  <a:pt x="15735" y="1297"/>
                </a:moveTo>
                <a:lnTo>
                  <a:pt x="15660" y="1318"/>
                </a:lnTo>
                <a:lnTo>
                  <a:pt x="15671" y="1355"/>
                </a:lnTo>
                <a:lnTo>
                  <a:pt x="15746" y="1334"/>
                </a:lnTo>
                <a:cubicBezTo>
                  <a:pt x="15779" y="1422"/>
                  <a:pt x="15865" y="1485"/>
                  <a:pt x="15965" y="1485"/>
                </a:cubicBezTo>
                <a:cubicBezTo>
                  <a:pt x="16095" y="1485"/>
                  <a:pt x="16200" y="1380"/>
                  <a:pt x="16200" y="1250"/>
                </a:cubicBezTo>
                <a:cubicBezTo>
                  <a:pt x="16200" y="1120"/>
                  <a:pt x="16095" y="1015"/>
                  <a:pt x="15965" y="1015"/>
                </a:cubicBezTo>
                <a:cubicBezTo>
                  <a:pt x="15914" y="1015"/>
                  <a:pt x="15866" y="1032"/>
                  <a:pt x="15827" y="1060"/>
                </a:cubicBezTo>
                <a:lnTo>
                  <a:pt x="15779" y="1006"/>
                </a:lnTo>
                <a:lnTo>
                  <a:pt x="15750" y="1032"/>
                </a:lnTo>
                <a:lnTo>
                  <a:pt x="15798" y="1085"/>
                </a:lnTo>
                <a:cubicBezTo>
                  <a:pt x="15756" y="1127"/>
                  <a:pt x="15730" y="1186"/>
                  <a:pt x="15730" y="1250"/>
                </a:cubicBezTo>
                <a:cubicBezTo>
                  <a:pt x="15730" y="1266"/>
                  <a:pt x="15732" y="1282"/>
                  <a:pt x="15735" y="1297"/>
                </a:cubicBezTo>
                <a:close/>
                <a:moveTo>
                  <a:pt x="12935" y="4080"/>
                </a:moveTo>
                <a:cubicBezTo>
                  <a:pt x="12935" y="3950"/>
                  <a:pt x="12830" y="3845"/>
                  <a:pt x="12700" y="3845"/>
                </a:cubicBezTo>
                <a:cubicBezTo>
                  <a:pt x="12640" y="3845"/>
                  <a:pt x="12585" y="3868"/>
                  <a:pt x="12543" y="3905"/>
                </a:cubicBezTo>
                <a:lnTo>
                  <a:pt x="12533" y="3895"/>
                </a:lnTo>
                <a:lnTo>
                  <a:pt x="12506" y="3924"/>
                </a:lnTo>
                <a:lnTo>
                  <a:pt x="12517" y="3933"/>
                </a:lnTo>
                <a:cubicBezTo>
                  <a:pt x="12486" y="3972"/>
                  <a:pt x="12467" y="4021"/>
                  <a:pt x="12465" y="4074"/>
                </a:cubicBezTo>
                <a:lnTo>
                  <a:pt x="12468" y="4113"/>
                </a:lnTo>
                <a:cubicBezTo>
                  <a:pt x="12470" y="4133"/>
                  <a:pt x="12476" y="4152"/>
                  <a:pt x="12484" y="4171"/>
                </a:cubicBezTo>
                <a:lnTo>
                  <a:pt x="12418" y="4204"/>
                </a:lnTo>
                <a:lnTo>
                  <a:pt x="12436" y="4239"/>
                </a:lnTo>
                <a:lnTo>
                  <a:pt x="12501" y="4205"/>
                </a:lnTo>
                <a:cubicBezTo>
                  <a:pt x="12543" y="4271"/>
                  <a:pt x="12616" y="4315"/>
                  <a:pt x="12700" y="4315"/>
                </a:cubicBezTo>
                <a:cubicBezTo>
                  <a:pt x="12830" y="4315"/>
                  <a:pt x="12935" y="4210"/>
                  <a:pt x="12935" y="4080"/>
                </a:cubicBezTo>
                <a:close/>
                <a:moveTo>
                  <a:pt x="25173" y="16313"/>
                </a:moveTo>
                <a:lnTo>
                  <a:pt x="25103" y="16301"/>
                </a:lnTo>
                <a:lnTo>
                  <a:pt x="25096" y="16339"/>
                </a:lnTo>
                <a:lnTo>
                  <a:pt x="25166" y="16351"/>
                </a:lnTo>
                <a:cubicBezTo>
                  <a:pt x="25165" y="16357"/>
                  <a:pt x="25165" y="16364"/>
                  <a:pt x="25165" y="16371"/>
                </a:cubicBezTo>
                <a:cubicBezTo>
                  <a:pt x="25165" y="16501"/>
                  <a:pt x="25270" y="16606"/>
                  <a:pt x="25400" y="16606"/>
                </a:cubicBezTo>
                <a:lnTo>
                  <a:pt x="25400" y="16136"/>
                </a:lnTo>
                <a:cubicBezTo>
                  <a:pt x="25290" y="16136"/>
                  <a:pt x="25199" y="16211"/>
                  <a:pt x="25173" y="16313"/>
                </a:cubicBezTo>
                <a:close/>
                <a:moveTo>
                  <a:pt x="5140" y="780"/>
                </a:moveTo>
                <a:cubicBezTo>
                  <a:pt x="5140" y="910"/>
                  <a:pt x="5245" y="1015"/>
                  <a:pt x="5375" y="1015"/>
                </a:cubicBezTo>
                <a:cubicBezTo>
                  <a:pt x="5505" y="1015"/>
                  <a:pt x="5610" y="910"/>
                  <a:pt x="5610" y="780"/>
                </a:cubicBezTo>
                <a:cubicBezTo>
                  <a:pt x="5610" y="734"/>
                  <a:pt x="5596" y="691"/>
                  <a:pt x="5573" y="654"/>
                </a:cubicBezTo>
                <a:lnTo>
                  <a:pt x="5593" y="640"/>
                </a:lnTo>
                <a:lnTo>
                  <a:pt x="5570" y="609"/>
                </a:lnTo>
                <a:lnTo>
                  <a:pt x="5550" y="623"/>
                </a:lnTo>
                <a:cubicBezTo>
                  <a:pt x="5507" y="575"/>
                  <a:pt x="5445" y="545"/>
                  <a:pt x="5375" y="545"/>
                </a:cubicBezTo>
                <a:cubicBezTo>
                  <a:pt x="5245" y="545"/>
                  <a:pt x="5140" y="650"/>
                  <a:pt x="5140" y="780"/>
                </a:cubicBezTo>
                <a:close/>
                <a:moveTo>
                  <a:pt x="6684" y="131"/>
                </a:moveTo>
                <a:lnTo>
                  <a:pt x="6611" y="92"/>
                </a:lnTo>
                <a:cubicBezTo>
                  <a:pt x="6623" y="64"/>
                  <a:pt x="6630" y="33"/>
                  <a:pt x="6630" y="0"/>
                </a:cubicBezTo>
                <a:lnTo>
                  <a:pt x="6160" y="0"/>
                </a:lnTo>
                <a:cubicBezTo>
                  <a:pt x="6160" y="130"/>
                  <a:pt x="6265" y="235"/>
                  <a:pt x="6395" y="235"/>
                </a:cubicBezTo>
                <a:cubicBezTo>
                  <a:pt x="6478" y="235"/>
                  <a:pt x="6551" y="192"/>
                  <a:pt x="6593" y="126"/>
                </a:cubicBezTo>
                <a:lnTo>
                  <a:pt x="6665" y="165"/>
                </a:lnTo>
                <a:lnTo>
                  <a:pt x="6684" y="131"/>
                </a:lnTo>
                <a:close/>
                <a:moveTo>
                  <a:pt x="10945" y="2686"/>
                </a:moveTo>
                <a:lnTo>
                  <a:pt x="10892" y="2708"/>
                </a:lnTo>
                <a:lnTo>
                  <a:pt x="10907" y="2744"/>
                </a:lnTo>
                <a:lnTo>
                  <a:pt x="10956" y="2724"/>
                </a:lnTo>
                <a:cubicBezTo>
                  <a:pt x="10974" y="2771"/>
                  <a:pt x="11007" y="2811"/>
                  <a:pt x="11050" y="2838"/>
                </a:cubicBezTo>
                <a:lnTo>
                  <a:pt x="11042" y="2854"/>
                </a:lnTo>
                <a:lnTo>
                  <a:pt x="11076" y="2872"/>
                </a:lnTo>
                <a:lnTo>
                  <a:pt x="11084" y="2856"/>
                </a:lnTo>
                <a:cubicBezTo>
                  <a:pt x="11112" y="2868"/>
                  <a:pt x="11143" y="2875"/>
                  <a:pt x="11175" y="2875"/>
                </a:cubicBezTo>
                <a:cubicBezTo>
                  <a:pt x="11235" y="2875"/>
                  <a:pt x="11290" y="2852"/>
                  <a:pt x="11332" y="2815"/>
                </a:cubicBezTo>
                <a:lnTo>
                  <a:pt x="11342" y="2824"/>
                </a:lnTo>
                <a:lnTo>
                  <a:pt x="11369" y="2796"/>
                </a:lnTo>
                <a:lnTo>
                  <a:pt x="11359" y="2787"/>
                </a:lnTo>
                <a:cubicBezTo>
                  <a:pt x="11391" y="2746"/>
                  <a:pt x="11410" y="2695"/>
                  <a:pt x="11410" y="2640"/>
                </a:cubicBezTo>
                <a:cubicBezTo>
                  <a:pt x="11410" y="2624"/>
                  <a:pt x="11408" y="2608"/>
                  <a:pt x="11405" y="2593"/>
                </a:cubicBezTo>
                <a:lnTo>
                  <a:pt x="11480" y="2572"/>
                </a:lnTo>
                <a:lnTo>
                  <a:pt x="11469" y="2535"/>
                </a:lnTo>
                <a:lnTo>
                  <a:pt x="11394" y="2556"/>
                </a:lnTo>
                <a:cubicBezTo>
                  <a:pt x="11383" y="2526"/>
                  <a:pt x="11366" y="2499"/>
                  <a:pt x="11344" y="2477"/>
                </a:cubicBezTo>
                <a:lnTo>
                  <a:pt x="11393" y="2421"/>
                </a:lnTo>
                <a:lnTo>
                  <a:pt x="11365" y="2395"/>
                </a:lnTo>
                <a:lnTo>
                  <a:pt x="11314" y="2451"/>
                </a:lnTo>
                <a:cubicBezTo>
                  <a:pt x="11275" y="2422"/>
                  <a:pt x="11227" y="2405"/>
                  <a:pt x="11175" y="2405"/>
                </a:cubicBezTo>
                <a:cubicBezTo>
                  <a:pt x="11045" y="2405"/>
                  <a:pt x="10940" y="2510"/>
                  <a:pt x="10940" y="2640"/>
                </a:cubicBezTo>
                <a:cubicBezTo>
                  <a:pt x="10940" y="2656"/>
                  <a:pt x="10942" y="2671"/>
                  <a:pt x="10945" y="2686"/>
                </a:cubicBezTo>
                <a:close/>
                <a:moveTo>
                  <a:pt x="18939" y="14594"/>
                </a:moveTo>
                <a:lnTo>
                  <a:pt x="18861" y="14565"/>
                </a:lnTo>
                <a:cubicBezTo>
                  <a:pt x="18867" y="14544"/>
                  <a:pt x="18870" y="14522"/>
                  <a:pt x="18870" y="14500"/>
                </a:cubicBezTo>
                <a:cubicBezTo>
                  <a:pt x="18870" y="14370"/>
                  <a:pt x="18765" y="14265"/>
                  <a:pt x="18635" y="14265"/>
                </a:cubicBezTo>
                <a:cubicBezTo>
                  <a:pt x="18606" y="14265"/>
                  <a:pt x="18578" y="14271"/>
                  <a:pt x="18553" y="14280"/>
                </a:cubicBezTo>
                <a:lnTo>
                  <a:pt x="18522" y="14215"/>
                </a:lnTo>
                <a:lnTo>
                  <a:pt x="18487" y="14232"/>
                </a:lnTo>
                <a:lnTo>
                  <a:pt x="18518" y="14297"/>
                </a:lnTo>
                <a:cubicBezTo>
                  <a:pt x="18447" y="14337"/>
                  <a:pt x="18400" y="14413"/>
                  <a:pt x="18400" y="14500"/>
                </a:cubicBezTo>
                <a:cubicBezTo>
                  <a:pt x="18400" y="14532"/>
                  <a:pt x="18406" y="14563"/>
                  <a:pt x="18418" y="14590"/>
                </a:cubicBezTo>
                <a:lnTo>
                  <a:pt x="18387" y="14612"/>
                </a:lnTo>
                <a:lnTo>
                  <a:pt x="18410" y="14644"/>
                </a:lnTo>
                <a:lnTo>
                  <a:pt x="18436" y="14625"/>
                </a:lnTo>
                <a:cubicBezTo>
                  <a:pt x="18454" y="14653"/>
                  <a:pt x="18478" y="14678"/>
                  <a:pt x="18506" y="14696"/>
                </a:cubicBezTo>
                <a:lnTo>
                  <a:pt x="18482" y="14736"/>
                </a:lnTo>
                <a:lnTo>
                  <a:pt x="18516" y="14756"/>
                </a:lnTo>
                <a:lnTo>
                  <a:pt x="18540" y="14715"/>
                </a:lnTo>
                <a:cubicBezTo>
                  <a:pt x="18569" y="14728"/>
                  <a:pt x="18601" y="14735"/>
                  <a:pt x="18635" y="14735"/>
                </a:cubicBezTo>
                <a:cubicBezTo>
                  <a:pt x="18729" y="14735"/>
                  <a:pt x="18809" y="14680"/>
                  <a:pt x="18847" y="14601"/>
                </a:cubicBezTo>
                <a:lnTo>
                  <a:pt x="18925" y="14630"/>
                </a:lnTo>
                <a:lnTo>
                  <a:pt x="18939" y="14594"/>
                </a:lnTo>
                <a:close/>
                <a:moveTo>
                  <a:pt x="14850" y="17308"/>
                </a:moveTo>
                <a:cubicBezTo>
                  <a:pt x="14850" y="17264"/>
                  <a:pt x="14838" y="17223"/>
                  <a:pt x="14817" y="17188"/>
                </a:cubicBezTo>
                <a:lnTo>
                  <a:pt x="14888" y="17138"/>
                </a:lnTo>
                <a:lnTo>
                  <a:pt x="14865" y="17106"/>
                </a:lnTo>
                <a:lnTo>
                  <a:pt x="14794" y="17156"/>
                </a:lnTo>
                <a:cubicBezTo>
                  <a:pt x="14751" y="17106"/>
                  <a:pt x="14687" y="17073"/>
                  <a:pt x="14615" y="17073"/>
                </a:cubicBezTo>
                <a:cubicBezTo>
                  <a:pt x="14485" y="17073"/>
                  <a:pt x="14380" y="17178"/>
                  <a:pt x="14380" y="17308"/>
                </a:cubicBezTo>
                <a:cubicBezTo>
                  <a:pt x="14380" y="17318"/>
                  <a:pt x="14381" y="17328"/>
                  <a:pt x="14382" y="17337"/>
                </a:cubicBezTo>
                <a:lnTo>
                  <a:pt x="14347" y="17345"/>
                </a:lnTo>
                <a:lnTo>
                  <a:pt x="14355" y="17383"/>
                </a:lnTo>
                <a:lnTo>
                  <a:pt x="14390" y="17375"/>
                </a:lnTo>
                <a:cubicBezTo>
                  <a:pt x="14419" y="17472"/>
                  <a:pt x="14509" y="17543"/>
                  <a:pt x="14615" y="17543"/>
                </a:cubicBezTo>
                <a:cubicBezTo>
                  <a:pt x="14629" y="17543"/>
                  <a:pt x="14644" y="17542"/>
                  <a:pt x="14657" y="17539"/>
                </a:cubicBezTo>
                <a:lnTo>
                  <a:pt x="14665" y="17602"/>
                </a:lnTo>
                <a:lnTo>
                  <a:pt x="14703" y="17598"/>
                </a:lnTo>
                <a:lnTo>
                  <a:pt x="14695" y="17529"/>
                </a:lnTo>
                <a:cubicBezTo>
                  <a:pt x="14760" y="17505"/>
                  <a:pt x="14811" y="17454"/>
                  <a:pt x="14835" y="17390"/>
                </a:cubicBezTo>
                <a:lnTo>
                  <a:pt x="14920" y="17413"/>
                </a:lnTo>
                <a:lnTo>
                  <a:pt x="14931" y="17376"/>
                </a:lnTo>
                <a:lnTo>
                  <a:pt x="14846" y="17352"/>
                </a:lnTo>
                <a:cubicBezTo>
                  <a:pt x="14848" y="17338"/>
                  <a:pt x="14850" y="17323"/>
                  <a:pt x="14850" y="17308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de-DE"/>
          </a:p>
        </p:txBody>
      </p:sp>
      <p:sp>
        <p:nvSpPr>
          <p:cNvPr id="5" name="Logo UPD"/>
          <p:cNvSpPr>
            <a:spLocks noChangeAspect="1" noEditPoints="1"/>
          </p:cNvSpPr>
          <p:nvPr userDrawn="1"/>
        </p:nvSpPr>
        <p:spPr bwMode="auto">
          <a:xfrm>
            <a:off x="449261" y="476146"/>
            <a:ext cx="2080800" cy="716264"/>
          </a:xfrm>
          <a:custGeom>
            <a:avLst/>
            <a:gdLst>
              <a:gd name="T0" fmla="*/ 1928 w 5780"/>
              <a:gd name="T1" fmla="*/ 1975 h 1982"/>
              <a:gd name="T2" fmla="*/ 1430 w 5780"/>
              <a:gd name="T3" fmla="*/ 1979 h 1982"/>
              <a:gd name="T4" fmla="*/ 1430 w 5780"/>
              <a:gd name="T5" fmla="*/ 1979 h 1982"/>
              <a:gd name="T6" fmla="*/ 700 w 5780"/>
              <a:gd name="T7" fmla="*/ 1409 h 1982"/>
              <a:gd name="T8" fmla="*/ 1502 w 5780"/>
              <a:gd name="T9" fmla="*/ 1906 h 1982"/>
              <a:gd name="T10" fmla="*/ 1464 w 5780"/>
              <a:gd name="T11" fmla="*/ 1919 h 1982"/>
              <a:gd name="T12" fmla="*/ 5452 w 5780"/>
              <a:gd name="T13" fmla="*/ 883 h 1982"/>
              <a:gd name="T14" fmla="*/ 5769 w 5780"/>
              <a:gd name="T15" fmla="*/ 883 h 1982"/>
              <a:gd name="T16" fmla="*/ 5065 w 5780"/>
              <a:gd name="T17" fmla="*/ 1291 h 1982"/>
              <a:gd name="T18" fmla="*/ 5462 w 5780"/>
              <a:gd name="T19" fmla="*/ 1291 h 1982"/>
              <a:gd name="T20" fmla="*/ 5320 w 5780"/>
              <a:gd name="T21" fmla="*/ 1101 h 1982"/>
              <a:gd name="T22" fmla="*/ 5383 w 5780"/>
              <a:gd name="T23" fmla="*/ 751 h 1982"/>
              <a:gd name="T24" fmla="*/ 5240 w 5780"/>
              <a:gd name="T25" fmla="*/ 751 h 1982"/>
              <a:gd name="T26" fmla="*/ 4884 w 5780"/>
              <a:gd name="T27" fmla="*/ 1291 h 1982"/>
              <a:gd name="T28" fmla="*/ 4603 w 5780"/>
              <a:gd name="T29" fmla="*/ 1291 h 1982"/>
              <a:gd name="T30" fmla="*/ 4502 w 5780"/>
              <a:gd name="T31" fmla="*/ 1148 h 1982"/>
              <a:gd name="T32" fmla="*/ 4455 w 5780"/>
              <a:gd name="T33" fmla="*/ 911 h 1982"/>
              <a:gd name="T34" fmla="*/ 4292 w 5780"/>
              <a:gd name="T35" fmla="*/ 1076 h 1982"/>
              <a:gd name="T36" fmla="*/ 4162 w 5780"/>
              <a:gd name="T37" fmla="*/ 1257 h 1982"/>
              <a:gd name="T38" fmla="*/ 3959 w 5780"/>
              <a:gd name="T39" fmla="*/ 1083 h 1982"/>
              <a:gd name="T40" fmla="*/ 3856 w 5780"/>
              <a:gd name="T41" fmla="*/ 1291 h 1982"/>
              <a:gd name="T42" fmla="*/ 4102 w 5780"/>
              <a:gd name="T43" fmla="*/ 1291 h 1982"/>
              <a:gd name="T44" fmla="*/ 3856 w 5780"/>
              <a:gd name="T45" fmla="*/ 881 h 1982"/>
              <a:gd name="T46" fmla="*/ 3502 w 5780"/>
              <a:gd name="T47" fmla="*/ 1224 h 1982"/>
              <a:gd name="T48" fmla="*/ 3500 w 5780"/>
              <a:gd name="T49" fmla="*/ 882 h 1982"/>
              <a:gd name="T50" fmla="*/ 3691 w 5780"/>
              <a:gd name="T51" fmla="*/ 1291 h 1982"/>
              <a:gd name="T52" fmla="*/ 3159 w 5780"/>
              <a:gd name="T53" fmla="*/ 1181 h 1982"/>
              <a:gd name="T54" fmla="*/ 3196 w 5780"/>
              <a:gd name="T55" fmla="*/ 1293 h 1982"/>
              <a:gd name="T56" fmla="*/ 2819 w 5780"/>
              <a:gd name="T57" fmla="*/ 818 h 1982"/>
              <a:gd name="T58" fmla="*/ 2621 w 5780"/>
              <a:gd name="T59" fmla="*/ 1034 h 1982"/>
              <a:gd name="T60" fmla="*/ 2373 w 5780"/>
              <a:gd name="T61" fmla="*/ 818 h 1982"/>
              <a:gd name="T62" fmla="*/ 2445 w 5780"/>
              <a:gd name="T63" fmla="*/ 928 h 1982"/>
              <a:gd name="T64" fmla="*/ 2252 w 5780"/>
              <a:gd name="T65" fmla="*/ 818 h 1982"/>
              <a:gd name="T66" fmla="*/ 2004 w 5780"/>
              <a:gd name="T67" fmla="*/ 818 h 1982"/>
              <a:gd name="T68" fmla="*/ 5711 w 5780"/>
              <a:gd name="T69" fmla="*/ 1975 h 1982"/>
              <a:gd name="T70" fmla="*/ 5643 w 5780"/>
              <a:gd name="T71" fmla="*/ 1854 h 1982"/>
              <a:gd name="T72" fmla="*/ 5468 w 5780"/>
              <a:gd name="T73" fmla="*/ 1975 h 1982"/>
              <a:gd name="T74" fmla="*/ 5629 w 5780"/>
              <a:gd name="T75" fmla="*/ 1975 h 1982"/>
              <a:gd name="T76" fmla="*/ 5261 w 5780"/>
              <a:gd name="T77" fmla="*/ 1637 h 1982"/>
              <a:gd name="T78" fmla="*/ 5040 w 5780"/>
              <a:gd name="T79" fmla="*/ 1770 h 1982"/>
              <a:gd name="T80" fmla="*/ 5179 w 5780"/>
              <a:gd name="T81" fmla="*/ 1638 h 1982"/>
              <a:gd name="T82" fmla="*/ 5083 w 5780"/>
              <a:gd name="T83" fmla="*/ 1565 h 1982"/>
              <a:gd name="T84" fmla="*/ 4643 w 5780"/>
              <a:gd name="T85" fmla="*/ 1982 h 1982"/>
              <a:gd name="T86" fmla="*/ 4639 w 5780"/>
              <a:gd name="T87" fmla="*/ 1555 h 1982"/>
              <a:gd name="T88" fmla="*/ 4264 w 5780"/>
              <a:gd name="T89" fmla="*/ 1525 h 1982"/>
              <a:gd name="T90" fmla="*/ 4337 w 5780"/>
              <a:gd name="T91" fmla="*/ 1841 h 1982"/>
              <a:gd name="T92" fmla="*/ 4162 w 5780"/>
              <a:gd name="T93" fmla="*/ 1760 h 1982"/>
              <a:gd name="T94" fmla="*/ 4158 w 5780"/>
              <a:gd name="T95" fmla="*/ 1695 h 1982"/>
              <a:gd name="T96" fmla="*/ 4235 w 5780"/>
              <a:gd name="T97" fmla="*/ 1630 h 1982"/>
              <a:gd name="T98" fmla="*/ 3731 w 5780"/>
              <a:gd name="T99" fmla="*/ 1501 h 1982"/>
              <a:gd name="T100" fmla="*/ 3694 w 5780"/>
              <a:gd name="T101" fmla="*/ 1785 h 1982"/>
              <a:gd name="T102" fmla="*/ 3781 w 5780"/>
              <a:gd name="T103" fmla="*/ 1695 h 1982"/>
              <a:gd name="T104" fmla="*/ 3802 w 5780"/>
              <a:gd name="T105" fmla="*/ 1638 h 1982"/>
              <a:gd name="T106" fmla="*/ 3433 w 5780"/>
              <a:gd name="T107" fmla="*/ 1760 h 1982"/>
              <a:gd name="T108" fmla="*/ 3471 w 5780"/>
              <a:gd name="T109" fmla="*/ 1501 h 1982"/>
              <a:gd name="T110" fmla="*/ 3032 w 5780"/>
              <a:gd name="T111" fmla="*/ 1568 h 1982"/>
              <a:gd name="T112" fmla="*/ 3033 w 5780"/>
              <a:gd name="T113" fmla="*/ 1908 h 1982"/>
              <a:gd name="T114" fmla="*/ 2827 w 5780"/>
              <a:gd name="T115" fmla="*/ 1564 h 1982"/>
              <a:gd name="T116" fmla="*/ 2507 w 5780"/>
              <a:gd name="T117" fmla="*/ 1501 h 1982"/>
              <a:gd name="T118" fmla="*/ 2533 w 5780"/>
              <a:gd name="T119" fmla="*/ 1850 h 1982"/>
              <a:gd name="T120" fmla="*/ 2459 w 5780"/>
              <a:gd name="T121" fmla="*/ 1579 h 1982"/>
              <a:gd name="T122" fmla="*/ 2006 w 5780"/>
              <a:gd name="T123" fmla="*/ 1731 h 19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80" h="1982" extrusionOk="0">
                <a:moveTo>
                  <a:pt x="2239" y="1643"/>
                </a:moveTo>
                <a:cubicBezTo>
                  <a:pt x="2239" y="1591"/>
                  <a:pt x="2216" y="1549"/>
                  <a:pt x="2174" y="1524"/>
                </a:cubicBezTo>
                <a:cubicBezTo>
                  <a:pt x="2148" y="1508"/>
                  <a:pt x="2123" y="1501"/>
                  <a:pt x="2054" y="1501"/>
                </a:cubicBezTo>
                <a:lnTo>
                  <a:pt x="1928" y="1501"/>
                </a:lnTo>
                <a:lnTo>
                  <a:pt x="1928" y="1975"/>
                </a:lnTo>
                <a:lnTo>
                  <a:pt x="2006" y="1975"/>
                </a:lnTo>
                <a:lnTo>
                  <a:pt x="2006" y="1794"/>
                </a:lnTo>
                <a:lnTo>
                  <a:pt x="2086" y="1794"/>
                </a:lnTo>
                <a:cubicBezTo>
                  <a:pt x="2171" y="1794"/>
                  <a:pt x="2239" y="1736"/>
                  <a:pt x="2239" y="1643"/>
                </a:cubicBezTo>
                <a:close/>
                <a:moveTo>
                  <a:pt x="1430" y="1979"/>
                </a:moveTo>
                <a:lnTo>
                  <a:pt x="0" y="1979"/>
                </a:lnTo>
                <a:lnTo>
                  <a:pt x="0" y="1397"/>
                </a:lnTo>
                <a:lnTo>
                  <a:pt x="299" y="1164"/>
                </a:lnTo>
                <a:lnTo>
                  <a:pt x="299" y="1747"/>
                </a:lnTo>
                <a:lnTo>
                  <a:pt x="1430" y="1979"/>
                </a:lnTo>
                <a:close/>
                <a:moveTo>
                  <a:pt x="700" y="583"/>
                </a:moveTo>
                <a:lnTo>
                  <a:pt x="413" y="815"/>
                </a:lnTo>
                <a:lnTo>
                  <a:pt x="413" y="1641"/>
                </a:lnTo>
                <a:lnTo>
                  <a:pt x="1438" y="1945"/>
                </a:lnTo>
                <a:lnTo>
                  <a:pt x="700" y="1409"/>
                </a:lnTo>
                <a:lnTo>
                  <a:pt x="700" y="583"/>
                </a:lnTo>
                <a:close/>
                <a:moveTo>
                  <a:pt x="1502" y="815"/>
                </a:moveTo>
                <a:lnTo>
                  <a:pt x="1227" y="594"/>
                </a:lnTo>
                <a:lnTo>
                  <a:pt x="1227" y="1025"/>
                </a:lnTo>
                <a:lnTo>
                  <a:pt x="1502" y="1906"/>
                </a:lnTo>
                <a:lnTo>
                  <a:pt x="1502" y="815"/>
                </a:lnTo>
                <a:close/>
                <a:moveTo>
                  <a:pt x="1112" y="0"/>
                </a:moveTo>
                <a:lnTo>
                  <a:pt x="815" y="233"/>
                </a:lnTo>
                <a:lnTo>
                  <a:pt x="815" y="1316"/>
                </a:lnTo>
                <a:lnTo>
                  <a:pt x="1464" y="1919"/>
                </a:lnTo>
                <a:lnTo>
                  <a:pt x="1112" y="1107"/>
                </a:lnTo>
                <a:lnTo>
                  <a:pt x="1112" y="0"/>
                </a:lnTo>
                <a:close/>
                <a:moveTo>
                  <a:pt x="5780" y="818"/>
                </a:moveTo>
                <a:lnTo>
                  <a:pt x="5452" y="818"/>
                </a:lnTo>
                <a:lnTo>
                  <a:pt x="5452" y="883"/>
                </a:lnTo>
                <a:lnTo>
                  <a:pt x="5572" y="883"/>
                </a:lnTo>
                <a:lnTo>
                  <a:pt x="5572" y="1291"/>
                </a:lnTo>
                <a:lnTo>
                  <a:pt x="5650" y="1291"/>
                </a:lnTo>
                <a:lnTo>
                  <a:pt x="5650" y="883"/>
                </a:lnTo>
                <a:lnTo>
                  <a:pt x="5769" y="883"/>
                </a:lnTo>
                <a:lnTo>
                  <a:pt x="5780" y="818"/>
                </a:lnTo>
                <a:close/>
                <a:moveTo>
                  <a:pt x="5462" y="1291"/>
                </a:moveTo>
                <a:lnTo>
                  <a:pt x="5311" y="817"/>
                </a:lnTo>
                <a:lnTo>
                  <a:pt x="5220" y="817"/>
                </a:lnTo>
                <a:lnTo>
                  <a:pt x="5065" y="1291"/>
                </a:lnTo>
                <a:lnTo>
                  <a:pt x="5146" y="1291"/>
                </a:lnTo>
                <a:lnTo>
                  <a:pt x="5184" y="1166"/>
                </a:lnTo>
                <a:lnTo>
                  <a:pt x="5338" y="1166"/>
                </a:lnTo>
                <a:lnTo>
                  <a:pt x="5376" y="1291"/>
                </a:lnTo>
                <a:lnTo>
                  <a:pt x="5462" y="1291"/>
                </a:lnTo>
                <a:close/>
                <a:moveTo>
                  <a:pt x="5320" y="1101"/>
                </a:moveTo>
                <a:lnTo>
                  <a:pt x="5204" y="1101"/>
                </a:lnTo>
                <a:cubicBezTo>
                  <a:pt x="5214" y="1069"/>
                  <a:pt x="5263" y="895"/>
                  <a:pt x="5263" y="895"/>
                </a:cubicBezTo>
                <a:lnTo>
                  <a:pt x="5264" y="895"/>
                </a:lnTo>
                <a:cubicBezTo>
                  <a:pt x="5267" y="914"/>
                  <a:pt x="5315" y="1090"/>
                  <a:pt x="5320" y="1101"/>
                </a:cubicBezTo>
                <a:close/>
                <a:moveTo>
                  <a:pt x="5383" y="751"/>
                </a:moveTo>
                <a:cubicBezTo>
                  <a:pt x="5383" y="724"/>
                  <a:pt x="5362" y="703"/>
                  <a:pt x="5338" y="703"/>
                </a:cubicBezTo>
                <a:cubicBezTo>
                  <a:pt x="5312" y="703"/>
                  <a:pt x="5291" y="724"/>
                  <a:pt x="5291" y="751"/>
                </a:cubicBezTo>
                <a:cubicBezTo>
                  <a:pt x="5291" y="777"/>
                  <a:pt x="5312" y="798"/>
                  <a:pt x="5337" y="798"/>
                </a:cubicBezTo>
                <a:cubicBezTo>
                  <a:pt x="5362" y="798"/>
                  <a:pt x="5383" y="777"/>
                  <a:pt x="5383" y="751"/>
                </a:cubicBezTo>
                <a:close/>
                <a:moveTo>
                  <a:pt x="5240" y="751"/>
                </a:moveTo>
                <a:cubicBezTo>
                  <a:pt x="5240" y="724"/>
                  <a:pt x="5219" y="703"/>
                  <a:pt x="5194" y="703"/>
                </a:cubicBezTo>
                <a:cubicBezTo>
                  <a:pt x="5169" y="703"/>
                  <a:pt x="5148" y="724"/>
                  <a:pt x="5148" y="751"/>
                </a:cubicBezTo>
                <a:cubicBezTo>
                  <a:pt x="5148" y="777"/>
                  <a:pt x="5169" y="798"/>
                  <a:pt x="5194" y="798"/>
                </a:cubicBezTo>
                <a:cubicBezTo>
                  <a:pt x="5219" y="798"/>
                  <a:pt x="5240" y="777"/>
                  <a:pt x="5240" y="751"/>
                </a:cubicBezTo>
                <a:close/>
                <a:moveTo>
                  <a:pt x="5092" y="818"/>
                </a:moveTo>
                <a:lnTo>
                  <a:pt x="4764" y="818"/>
                </a:lnTo>
                <a:lnTo>
                  <a:pt x="4764" y="883"/>
                </a:lnTo>
                <a:lnTo>
                  <a:pt x="4884" y="883"/>
                </a:lnTo>
                <a:lnTo>
                  <a:pt x="4884" y="1291"/>
                </a:lnTo>
                <a:lnTo>
                  <a:pt x="4962" y="1291"/>
                </a:lnTo>
                <a:lnTo>
                  <a:pt x="4962" y="883"/>
                </a:lnTo>
                <a:lnTo>
                  <a:pt x="5081" y="883"/>
                </a:lnTo>
                <a:lnTo>
                  <a:pt x="5092" y="818"/>
                </a:lnTo>
                <a:close/>
                <a:moveTo>
                  <a:pt x="4603" y="1291"/>
                </a:moveTo>
                <a:lnTo>
                  <a:pt x="4684" y="1291"/>
                </a:lnTo>
                <a:lnTo>
                  <a:pt x="4684" y="818"/>
                </a:lnTo>
                <a:lnTo>
                  <a:pt x="4603" y="818"/>
                </a:lnTo>
                <a:lnTo>
                  <a:pt x="4603" y="1291"/>
                </a:lnTo>
                <a:close/>
                <a:moveTo>
                  <a:pt x="4502" y="1148"/>
                </a:moveTo>
                <a:cubicBezTo>
                  <a:pt x="4502" y="1077"/>
                  <a:pt x="4454" y="1033"/>
                  <a:pt x="4386" y="1013"/>
                </a:cubicBezTo>
                <a:lnTo>
                  <a:pt x="4330" y="997"/>
                </a:lnTo>
                <a:cubicBezTo>
                  <a:pt x="4283" y="983"/>
                  <a:pt x="4267" y="968"/>
                  <a:pt x="4267" y="939"/>
                </a:cubicBezTo>
                <a:cubicBezTo>
                  <a:pt x="4267" y="900"/>
                  <a:pt x="4297" y="874"/>
                  <a:pt x="4344" y="874"/>
                </a:cubicBezTo>
                <a:cubicBezTo>
                  <a:pt x="4382" y="874"/>
                  <a:pt x="4412" y="885"/>
                  <a:pt x="4455" y="911"/>
                </a:cubicBezTo>
                <a:lnTo>
                  <a:pt x="4491" y="855"/>
                </a:lnTo>
                <a:cubicBezTo>
                  <a:pt x="4449" y="826"/>
                  <a:pt x="4395" y="810"/>
                  <a:pt x="4341" y="810"/>
                </a:cubicBezTo>
                <a:cubicBezTo>
                  <a:pt x="4246" y="810"/>
                  <a:pt x="4180" y="867"/>
                  <a:pt x="4180" y="950"/>
                </a:cubicBezTo>
                <a:cubicBezTo>
                  <a:pt x="4180" y="978"/>
                  <a:pt x="4187" y="1000"/>
                  <a:pt x="4200" y="1019"/>
                </a:cubicBezTo>
                <a:cubicBezTo>
                  <a:pt x="4218" y="1046"/>
                  <a:pt x="4249" y="1064"/>
                  <a:pt x="4292" y="1076"/>
                </a:cubicBezTo>
                <a:lnTo>
                  <a:pt x="4343" y="1090"/>
                </a:lnTo>
                <a:cubicBezTo>
                  <a:pt x="4391" y="1104"/>
                  <a:pt x="4413" y="1126"/>
                  <a:pt x="4413" y="1161"/>
                </a:cubicBezTo>
                <a:cubicBezTo>
                  <a:pt x="4413" y="1208"/>
                  <a:pt x="4378" y="1236"/>
                  <a:pt x="4320" y="1236"/>
                </a:cubicBezTo>
                <a:cubicBezTo>
                  <a:pt x="4272" y="1236"/>
                  <a:pt x="4234" y="1222"/>
                  <a:pt x="4192" y="1197"/>
                </a:cubicBezTo>
                <a:lnTo>
                  <a:pt x="4162" y="1257"/>
                </a:lnTo>
                <a:cubicBezTo>
                  <a:pt x="4209" y="1285"/>
                  <a:pt x="4263" y="1300"/>
                  <a:pt x="4317" y="1300"/>
                </a:cubicBezTo>
                <a:cubicBezTo>
                  <a:pt x="4438" y="1300"/>
                  <a:pt x="4502" y="1227"/>
                  <a:pt x="4502" y="1148"/>
                </a:cubicBezTo>
                <a:close/>
                <a:moveTo>
                  <a:pt x="4102" y="1291"/>
                </a:moveTo>
                <a:lnTo>
                  <a:pt x="4032" y="1177"/>
                </a:lnTo>
                <a:cubicBezTo>
                  <a:pt x="4008" y="1138"/>
                  <a:pt x="3976" y="1092"/>
                  <a:pt x="3959" y="1083"/>
                </a:cubicBezTo>
                <a:cubicBezTo>
                  <a:pt x="4033" y="1083"/>
                  <a:pt x="4077" y="1021"/>
                  <a:pt x="4077" y="953"/>
                </a:cubicBezTo>
                <a:cubicBezTo>
                  <a:pt x="4077" y="879"/>
                  <a:pt x="4029" y="818"/>
                  <a:pt x="3923" y="818"/>
                </a:cubicBezTo>
                <a:lnTo>
                  <a:pt x="3779" y="818"/>
                </a:lnTo>
                <a:lnTo>
                  <a:pt x="3779" y="1291"/>
                </a:lnTo>
                <a:lnTo>
                  <a:pt x="3856" y="1291"/>
                </a:lnTo>
                <a:lnTo>
                  <a:pt x="3856" y="1086"/>
                </a:lnTo>
                <a:cubicBezTo>
                  <a:pt x="3871" y="1087"/>
                  <a:pt x="3878" y="1092"/>
                  <a:pt x="3887" y="1101"/>
                </a:cubicBezTo>
                <a:cubicBezTo>
                  <a:pt x="3913" y="1127"/>
                  <a:pt x="3935" y="1159"/>
                  <a:pt x="3967" y="1218"/>
                </a:cubicBezTo>
                <a:lnTo>
                  <a:pt x="4008" y="1291"/>
                </a:lnTo>
                <a:lnTo>
                  <a:pt x="4102" y="1291"/>
                </a:lnTo>
                <a:close/>
                <a:moveTo>
                  <a:pt x="3995" y="954"/>
                </a:moveTo>
                <a:cubicBezTo>
                  <a:pt x="3995" y="978"/>
                  <a:pt x="3986" y="998"/>
                  <a:pt x="3974" y="1011"/>
                </a:cubicBezTo>
                <a:cubicBezTo>
                  <a:pt x="3959" y="1025"/>
                  <a:pt x="3937" y="1031"/>
                  <a:pt x="3896" y="1031"/>
                </a:cubicBezTo>
                <a:lnTo>
                  <a:pt x="3856" y="1031"/>
                </a:lnTo>
                <a:lnTo>
                  <a:pt x="3856" y="881"/>
                </a:lnTo>
                <a:lnTo>
                  <a:pt x="3899" y="881"/>
                </a:lnTo>
                <a:cubicBezTo>
                  <a:pt x="3969" y="881"/>
                  <a:pt x="3995" y="906"/>
                  <a:pt x="3995" y="954"/>
                </a:cubicBezTo>
                <a:close/>
                <a:moveTo>
                  <a:pt x="3691" y="1291"/>
                </a:moveTo>
                <a:lnTo>
                  <a:pt x="3691" y="1224"/>
                </a:lnTo>
                <a:lnTo>
                  <a:pt x="3502" y="1224"/>
                </a:lnTo>
                <a:lnTo>
                  <a:pt x="3502" y="1076"/>
                </a:lnTo>
                <a:lnTo>
                  <a:pt x="3646" y="1076"/>
                </a:lnTo>
                <a:lnTo>
                  <a:pt x="3646" y="1011"/>
                </a:lnTo>
                <a:lnTo>
                  <a:pt x="3500" y="1011"/>
                </a:lnTo>
                <a:lnTo>
                  <a:pt x="3500" y="882"/>
                </a:lnTo>
                <a:lnTo>
                  <a:pt x="3674" y="882"/>
                </a:lnTo>
                <a:lnTo>
                  <a:pt x="3684" y="818"/>
                </a:lnTo>
                <a:lnTo>
                  <a:pt x="3422" y="818"/>
                </a:lnTo>
                <a:lnTo>
                  <a:pt x="3422" y="1291"/>
                </a:lnTo>
                <a:lnTo>
                  <a:pt x="3691" y="1291"/>
                </a:lnTo>
                <a:close/>
                <a:moveTo>
                  <a:pt x="3358" y="818"/>
                </a:moveTo>
                <a:lnTo>
                  <a:pt x="3276" y="818"/>
                </a:lnTo>
                <a:lnTo>
                  <a:pt x="3189" y="1082"/>
                </a:lnTo>
                <a:cubicBezTo>
                  <a:pt x="3166" y="1152"/>
                  <a:pt x="3161" y="1181"/>
                  <a:pt x="3161" y="1181"/>
                </a:cubicBezTo>
                <a:lnTo>
                  <a:pt x="3159" y="1181"/>
                </a:lnTo>
                <a:cubicBezTo>
                  <a:pt x="3159" y="1181"/>
                  <a:pt x="3154" y="1146"/>
                  <a:pt x="3135" y="1086"/>
                </a:cubicBezTo>
                <a:lnTo>
                  <a:pt x="3049" y="818"/>
                </a:lnTo>
                <a:lnTo>
                  <a:pt x="2963" y="818"/>
                </a:lnTo>
                <a:lnTo>
                  <a:pt x="3122" y="1293"/>
                </a:lnTo>
                <a:lnTo>
                  <a:pt x="3196" y="1293"/>
                </a:lnTo>
                <a:lnTo>
                  <a:pt x="3358" y="818"/>
                </a:lnTo>
                <a:close/>
                <a:moveTo>
                  <a:pt x="2819" y="1291"/>
                </a:moveTo>
                <a:lnTo>
                  <a:pt x="2900" y="1291"/>
                </a:lnTo>
                <a:lnTo>
                  <a:pt x="2900" y="818"/>
                </a:lnTo>
                <a:lnTo>
                  <a:pt x="2819" y="818"/>
                </a:lnTo>
                <a:lnTo>
                  <a:pt x="2819" y="1291"/>
                </a:lnTo>
                <a:close/>
                <a:moveTo>
                  <a:pt x="2694" y="1291"/>
                </a:moveTo>
                <a:lnTo>
                  <a:pt x="2694" y="818"/>
                </a:lnTo>
                <a:lnTo>
                  <a:pt x="2620" y="818"/>
                </a:lnTo>
                <a:lnTo>
                  <a:pt x="2621" y="1034"/>
                </a:lnTo>
                <a:cubicBezTo>
                  <a:pt x="2621" y="1077"/>
                  <a:pt x="2626" y="1144"/>
                  <a:pt x="2628" y="1168"/>
                </a:cubicBezTo>
                <a:lnTo>
                  <a:pt x="2626" y="1170"/>
                </a:lnTo>
                <a:cubicBezTo>
                  <a:pt x="2620" y="1149"/>
                  <a:pt x="2599" y="1092"/>
                  <a:pt x="2577" y="1049"/>
                </a:cubicBezTo>
                <a:lnTo>
                  <a:pt x="2462" y="818"/>
                </a:lnTo>
                <a:lnTo>
                  <a:pt x="2373" y="818"/>
                </a:lnTo>
                <a:lnTo>
                  <a:pt x="2373" y="1291"/>
                </a:lnTo>
                <a:lnTo>
                  <a:pt x="2451" y="1291"/>
                </a:lnTo>
                <a:lnTo>
                  <a:pt x="2448" y="1062"/>
                </a:lnTo>
                <a:cubicBezTo>
                  <a:pt x="2447" y="1020"/>
                  <a:pt x="2447" y="970"/>
                  <a:pt x="2443" y="930"/>
                </a:cubicBezTo>
                <a:lnTo>
                  <a:pt x="2445" y="928"/>
                </a:lnTo>
                <a:cubicBezTo>
                  <a:pt x="2454" y="956"/>
                  <a:pt x="2480" y="1016"/>
                  <a:pt x="2505" y="1068"/>
                </a:cubicBezTo>
                <a:lnTo>
                  <a:pt x="2611" y="1291"/>
                </a:lnTo>
                <a:lnTo>
                  <a:pt x="2694" y="1291"/>
                </a:lnTo>
                <a:close/>
                <a:moveTo>
                  <a:pt x="2252" y="1158"/>
                </a:moveTo>
                <a:lnTo>
                  <a:pt x="2252" y="818"/>
                </a:lnTo>
                <a:lnTo>
                  <a:pt x="2173" y="818"/>
                </a:lnTo>
                <a:lnTo>
                  <a:pt x="2173" y="1136"/>
                </a:lnTo>
                <a:cubicBezTo>
                  <a:pt x="2173" y="1198"/>
                  <a:pt x="2145" y="1232"/>
                  <a:pt x="2088" y="1232"/>
                </a:cubicBezTo>
                <a:cubicBezTo>
                  <a:pt x="2030" y="1232"/>
                  <a:pt x="2004" y="1208"/>
                  <a:pt x="2004" y="1136"/>
                </a:cubicBezTo>
                <a:lnTo>
                  <a:pt x="2004" y="818"/>
                </a:lnTo>
                <a:lnTo>
                  <a:pt x="1924" y="818"/>
                </a:lnTo>
                <a:lnTo>
                  <a:pt x="1924" y="1159"/>
                </a:lnTo>
                <a:cubicBezTo>
                  <a:pt x="1924" y="1235"/>
                  <a:pt x="1963" y="1299"/>
                  <a:pt x="2088" y="1299"/>
                </a:cubicBezTo>
                <a:cubicBezTo>
                  <a:pt x="2192" y="1299"/>
                  <a:pt x="2252" y="1245"/>
                  <a:pt x="2252" y="1158"/>
                </a:cubicBezTo>
                <a:close/>
                <a:moveTo>
                  <a:pt x="5711" y="1975"/>
                </a:moveTo>
                <a:lnTo>
                  <a:pt x="5711" y="1501"/>
                </a:lnTo>
                <a:lnTo>
                  <a:pt x="5637" y="1501"/>
                </a:lnTo>
                <a:lnTo>
                  <a:pt x="5638" y="1718"/>
                </a:lnTo>
                <a:cubicBezTo>
                  <a:pt x="5638" y="1761"/>
                  <a:pt x="5643" y="1828"/>
                  <a:pt x="5645" y="1852"/>
                </a:cubicBezTo>
                <a:lnTo>
                  <a:pt x="5643" y="1854"/>
                </a:lnTo>
                <a:cubicBezTo>
                  <a:pt x="5637" y="1832"/>
                  <a:pt x="5616" y="1776"/>
                  <a:pt x="5595" y="1733"/>
                </a:cubicBezTo>
                <a:lnTo>
                  <a:pt x="5480" y="1501"/>
                </a:lnTo>
                <a:lnTo>
                  <a:pt x="5391" y="1501"/>
                </a:lnTo>
                <a:lnTo>
                  <a:pt x="5391" y="1975"/>
                </a:lnTo>
                <a:lnTo>
                  <a:pt x="5468" y="1975"/>
                </a:lnTo>
                <a:lnTo>
                  <a:pt x="5465" y="1746"/>
                </a:lnTo>
                <a:cubicBezTo>
                  <a:pt x="5465" y="1704"/>
                  <a:pt x="5464" y="1654"/>
                  <a:pt x="5460" y="1614"/>
                </a:cubicBezTo>
                <a:lnTo>
                  <a:pt x="5463" y="1612"/>
                </a:lnTo>
                <a:cubicBezTo>
                  <a:pt x="5471" y="1640"/>
                  <a:pt x="5497" y="1700"/>
                  <a:pt x="5523" y="1752"/>
                </a:cubicBezTo>
                <a:lnTo>
                  <a:pt x="5629" y="1975"/>
                </a:lnTo>
                <a:lnTo>
                  <a:pt x="5711" y="1975"/>
                </a:lnTo>
                <a:close/>
                <a:moveTo>
                  <a:pt x="5286" y="1975"/>
                </a:moveTo>
                <a:lnTo>
                  <a:pt x="5216" y="1861"/>
                </a:lnTo>
                <a:cubicBezTo>
                  <a:pt x="5192" y="1822"/>
                  <a:pt x="5160" y="1776"/>
                  <a:pt x="5143" y="1767"/>
                </a:cubicBezTo>
                <a:cubicBezTo>
                  <a:pt x="5217" y="1767"/>
                  <a:pt x="5261" y="1705"/>
                  <a:pt x="5261" y="1637"/>
                </a:cubicBezTo>
                <a:cubicBezTo>
                  <a:pt x="5261" y="1563"/>
                  <a:pt x="5213" y="1501"/>
                  <a:pt x="5107" y="1501"/>
                </a:cubicBezTo>
                <a:lnTo>
                  <a:pt x="4962" y="1501"/>
                </a:lnTo>
                <a:lnTo>
                  <a:pt x="4962" y="1975"/>
                </a:lnTo>
                <a:lnTo>
                  <a:pt x="5040" y="1975"/>
                </a:lnTo>
                <a:lnTo>
                  <a:pt x="5040" y="1770"/>
                </a:lnTo>
                <a:cubicBezTo>
                  <a:pt x="5055" y="1771"/>
                  <a:pt x="5062" y="1776"/>
                  <a:pt x="5070" y="1785"/>
                </a:cubicBezTo>
                <a:cubicBezTo>
                  <a:pt x="5096" y="1811"/>
                  <a:pt x="5118" y="1843"/>
                  <a:pt x="5151" y="1902"/>
                </a:cubicBezTo>
                <a:lnTo>
                  <a:pt x="5192" y="1975"/>
                </a:lnTo>
                <a:lnTo>
                  <a:pt x="5286" y="1975"/>
                </a:lnTo>
                <a:close/>
                <a:moveTo>
                  <a:pt x="5179" y="1638"/>
                </a:moveTo>
                <a:cubicBezTo>
                  <a:pt x="5179" y="1662"/>
                  <a:pt x="5170" y="1682"/>
                  <a:pt x="5157" y="1695"/>
                </a:cubicBezTo>
                <a:cubicBezTo>
                  <a:pt x="5143" y="1709"/>
                  <a:pt x="5121" y="1715"/>
                  <a:pt x="5080" y="1715"/>
                </a:cubicBezTo>
                <a:lnTo>
                  <a:pt x="5040" y="1715"/>
                </a:lnTo>
                <a:lnTo>
                  <a:pt x="5040" y="1565"/>
                </a:lnTo>
                <a:lnTo>
                  <a:pt x="5083" y="1565"/>
                </a:lnTo>
                <a:cubicBezTo>
                  <a:pt x="5153" y="1565"/>
                  <a:pt x="5179" y="1590"/>
                  <a:pt x="5179" y="1638"/>
                </a:cubicBezTo>
                <a:close/>
                <a:moveTo>
                  <a:pt x="4837" y="1739"/>
                </a:moveTo>
                <a:cubicBezTo>
                  <a:pt x="4837" y="1601"/>
                  <a:pt x="4773" y="1495"/>
                  <a:pt x="4639" y="1495"/>
                </a:cubicBezTo>
                <a:cubicBezTo>
                  <a:pt x="4521" y="1495"/>
                  <a:pt x="4442" y="1582"/>
                  <a:pt x="4442" y="1738"/>
                </a:cubicBezTo>
                <a:cubicBezTo>
                  <a:pt x="4442" y="1878"/>
                  <a:pt x="4508" y="1982"/>
                  <a:pt x="4643" y="1982"/>
                </a:cubicBezTo>
                <a:cubicBezTo>
                  <a:pt x="4766" y="1982"/>
                  <a:pt x="4837" y="1886"/>
                  <a:pt x="4837" y="1739"/>
                </a:cubicBezTo>
                <a:close/>
                <a:moveTo>
                  <a:pt x="4747" y="1744"/>
                </a:moveTo>
                <a:cubicBezTo>
                  <a:pt x="4747" y="1871"/>
                  <a:pt x="4711" y="1923"/>
                  <a:pt x="4641" y="1923"/>
                </a:cubicBezTo>
                <a:cubicBezTo>
                  <a:pt x="4560" y="1923"/>
                  <a:pt x="4529" y="1855"/>
                  <a:pt x="4529" y="1733"/>
                </a:cubicBezTo>
                <a:cubicBezTo>
                  <a:pt x="4529" y="1620"/>
                  <a:pt x="4559" y="1555"/>
                  <a:pt x="4639" y="1555"/>
                </a:cubicBezTo>
                <a:cubicBezTo>
                  <a:pt x="4724" y="1555"/>
                  <a:pt x="4747" y="1628"/>
                  <a:pt x="4747" y="1744"/>
                </a:cubicBezTo>
                <a:close/>
                <a:moveTo>
                  <a:pt x="4337" y="1841"/>
                </a:moveTo>
                <a:cubicBezTo>
                  <a:pt x="4337" y="1793"/>
                  <a:pt x="4315" y="1740"/>
                  <a:pt x="4236" y="1721"/>
                </a:cubicBezTo>
                <a:cubicBezTo>
                  <a:pt x="4289" y="1706"/>
                  <a:pt x="4318" y="1668"/>
                  <a:pt x="4318" y="1618"/>
                </a:cubicBezTo>
                <a:cubicBezTo>
                  <a:pt x="4318" y="1578"/>
                  <a:pt x="4300" y="1547"/>
                  <a:pt x="4264" y="1525"/>
                </a:cubicBezTo>
                <a:cubicBezTo>
                  <a:pt x="4235" y="1506"/>
                  <a:pt x="4210" y="1501"/>
                  <a:pt x="4140" y="1501"/>
                </a:cubicBezTo>
                <a:lnTo>
                  <a:pt x="4015" y="1501"/>
                </a:lnTo>
                <a:lnTo>
                  <a:pt x="4015" y="1975"/>
                </a:lnTo>
                <a:lnTo>
                  <a:pt x="4152" y="1975"/>
                </a:lnTo>
                <a:cubicBezTo>
                  <a:pt x="4272" y="1975"/>
                  <a:pt x="4337" y="1934"/>
                  <a:pt x="4337" y="1841"/>
                </a:cubicBezTo>
                <a:close/>
                <a:moveTo>
                  <a:pt x="4250" y="1833"/>
                </a:moveTo>
                <a:cubicBezTo>
                  <a:pt x="4250" y="1876"/>
                  <a:pt x="4224" y="1910"/>
                  <a:pt x="4164" y="1910"/>
                </a:cubicBezTo>
                <a:lnTo>
                  <a:pt x="4093" y="1910"/>
                </a:lnTo>
                <a:lnTo>
                  <a:pt x="4093" y="1760"/>
                </a:lnTo>
                <a:lnTo>
                  <a:pt x="4162" y="1760"/>
                </a:lnTo>
                <a:cubicBezTo>
                  <a:pt x="4184" y="1760"/>
                  <a:pt x="4194" y="1761"/>
                  <a:pt x="4206" y="1764"/>
                </a:cubicBezTo>
                <a:cubicBezTo>
                  <a:pt x="4232" y="1772"/>
                  <a:pt x="4250" y="1800"/>
                  <a:pt x="4250" y="1833"/>
                </a:cubicBezTo>
                <a:close/>
                <a:moveTo>
                  <a:pt x="4235" y="1630"/>
                </a:moveTo>
                <a:cubicBezTo>
                  <a:pt x="4235" y="1642"/>
                  <a:pt x="4231" y="1662"/>
                  <a:pt x="4216" y="1677"/>
                </a:cubicBezTo>
                <a:cubicBezTo>
                  <a:pt x="4201" y="1693"/>
                  <a:pt x="4187" y="1695"/>
                  <a:pt x="4158" y="1695"/>
                </a:cubicBezTo>
                <a:lnTo>
                  <a:pt x="4091" y="1695"/>
                </a:lnTo>
                <a:lnTo>
                  <a:pt x="4091" y="1566"/>
                </a:lnTo>
                <a:lnTo>
                  <a:pt x="4152" y="1566"/>
                </a:lnTo>
                <a:cubicBezTo>
                  <a:pt x="4175" y="1566"/>
                  <a:pt x="4187" y="1568"/>
                  <a:pt x="4197" y="1571"/>
                </a:cubicBezTo>
                <a:cubicBezTo>
                  <a:pt x="4219" y="1579"/>
                  <a:pt x="4235" y="1603"/>
                  <a:pt x="4235" y="1630"/>
                </a:cubicBezTo>
                <a:close/>
                <a:moveTo>
                  <a:pt x="3910" y="1975"/>
                </a:moveTo>
                <a:lnTo>
                  <a:pt x="3840" y="1861"/>
                </a:lnTo>
                <a:cubicBezTo>
                  <a:pt x="3815" y="1822"/>
                  <a:pt x="3784" y="1776"/>
                  <a:pt x="3767" y="1767"/>
                </a:cubicBezTo>
                <a:cubicBezTo>
                  <a:pt x="3841" y="1767"/>
                  <a:pt x="3885" y="1705"/>
                  <a:pt x="3885" y="1637"/>
                </a:cubicBezTo>
                <a:cubicBezTo>
                  <a:pt x="3885" y="1563"/>
                  <a:pt x="3837" y="1501"/>
                  <a:pt x="3731" y="1501"/>
                </a:cubicBezTo>
                <a:lnTo>
                  <a:pt x="3586" y="1501"/>
                </a:lnTo>
                <a:lnTo>
                  <a:pt x="3586" y="1975"/>
                </a:lnTo>
                <a:lnTo>
                  <a:pt x="3664" y="1975"/>
                </a:lnTo>
                <a:lnTo>
                  <a:pt x="3664" y="1770"/>
                </a:lnTo>
                <a:cubicBezTo>
                  <a:pt x="3679" y="1771"/>
                  <a:pt x="3686" y="1776"/>
                  <a:pt x="3694" y="1785"/>
                </a:cubicBezTo>
                <a:cubicBezTo>
                  <a:pt x="3720" y="1811"/>
                  <a:pt x="3742" y="1843"/>
                  <a:pt x="3775" y="1902"/>
                </a:cubicBezTo>
                <a:lnTo>
                  <a:pt x="3816" y="1975"/>
                </a:lnTo>
                <a:lnTo>
                  <a:pt x="3910" y="1975"/>
                </a:lnTo>
                <a:close/>
                <a:moveTo>
                  <a:pt x="3802" y="1638"/>
                </a:moveTo>
                <a:cubicBezTo>
                  <a:pt x="3802" y="1662"/>
                  <a:pt x="3794" y="1682"/>
                  <a:pt x="3781" y="1695"/>
                </a:cubicBezTo>
                <a:cubicBezTo>
                  <a:pt x="3767" y="1709"/>
                  <a:pt x="3745" y="1715"/>
                  <a:pt x="3704" y="1715"/>
                </a:cubicBezTo>
                <a:lnTo>
                  <a:pt x="3664" y="1715"/>
                </a:lnTo>
                <a:lnTo>
                  <a:pt x="3664" y="1565"/>
                </a:lnTo>
                <a:lnTo>
                  <a:pt x="3707" y="1565"/>
                </a:lnTo>
                <a:cubicBezTo>
                  <a:pt x="3777" y="1565"/>
                  <a:pt x="3802" y="1590"/>
                  <a:pt x="3802" y="1638"/>
                </a:cubicBezTo>
                <a:close/>
                <a:moveTo>
                  <a:pt x="3478" y="1975"/>
                </a:moveTo>
                <a:lnTo>
                  <a:pt x="3478" y="1908"/>
                </a:lnTo>
                <a:lnTo>
                  <a:pt x="3289" y="1908"/>
                </a:lnTo>
                <a:lnTo>
                  <a:pt x="3289" y="1760"/>
                </a:lnTo>
                <a:lnTo>
                  <a:pt x="3433" y="1760"/>
                </a:lnTo>
                <a:lnTo>
                  <a:pt x="3433" y="1695"/>
                </a:lnTo>
                <a:lnTo>
                  <a:pt x="3287" y="1695"/>
                </a:lnTo>
                <a:lnTo>
                  <a:pt x="3287" y="1566"/>
                </a:lnTo>
                <a:lnTo>
                  <a:pt x="3461" y="1566"/>
                </a:lnTo>
                <a:lnTo>
                  <a:pt x="3471" y="1501"/>
                </a:lnTo>
                <a:lnTo>
                  <a:pt x="3209" y="1501"/>
                </a:lnTo>
                <a:lnTo>
                  <a:pt x="3209" y="1975"/>
                </a:lnTo>
                <a:lnTo>
                  <a:pt x="3478" y="1975"/>
                </a:lnTo>
                <a:close/>
                <a:moveTo>
                  <a:pt x="3083" y="1739"/>
                </a:moveTo>
                <a:cubicBezTo>
                  <a:pt x="3083" y="1666"/>
                  <a:pt x="3067" y="1609"/>
                  <a:pt x="3032" y="1568"/>
                </a:cubicBezTo>
                <a:cubicBezTo>
                  <a:pt x="2987" y="1518"/>
                  <a:pt x="2935" y="1501"/>
                  <a:pt x="2846" y="1501"/>
                </a:cubicBezTo>
                <a:lnTo>
                  <a:pt x="2747" y="1501"/>
                </a:lnTo>
                <a:lnTo>
                  <a:pt x="2747" y="1975"/>
                </a:lnTo>
                <a:lnTo>
                  <a:pt x="2864" y="1975"/>
                </a:lnTo>
                <a:cubicBezTo>
                  <a:pt x="2953" y="1975"/>
                  <a:pt x="2994" y="1959"/>
                  <a:pt x="3033" y="1908"/>
                </a:cubicBezTo>
                <a:cubicBezTo>
                  <a:pt x="3065" y="1867"/>
                  <a:pt x="3083" y="1811"/>
                  <a:pt x="3083" y="1739"/>
                </a:cubicBezTo>
                <a:close/>
                <a:moveTo>
                  <a:pt x="2996" y="1748"/>
                </a:moveTo>
                <a:cubicBezTo>
                  <a:pt x="2996" y="1855"/>
                  <a:pt x="2962" y="1910"/>
                  <a:pt x="2879" y="1910"/>
                </a:cubicBezTo>
                <a:lnTo>
                  <a:pt x="2827" y="1910"/>
                </a:lnTo>
                <a:lnTo>
                  <a:pt x="2827" y="1564"/>
                </a:lnTo>
                <a:lnTo>
                  <a:pt x="2877" y="1564"/>
                </a:lnTo>
                <a:cubicBezTo>
                  <a:pt x="2919" y="1564"/>
                  <a:pt x="2944" y="1575"/>
                  <a:pt x="2966" y="1605"/>
                </a:cubicBezTo>
                <a:cubicBezTo>
                  <a:pt x="2990" y="1638"/>
                  <a:pt x="2996" y="1687"/>
                  <a:pt x="2996" y="1748"/>
                </a:cubicBezTo>
                <a:close/>
                <a:moveTo>
                  <a:pt x="2658" y="1975"/>
                </a:moveTo>
                <a:lnTo>
                  <a:pt x="2507" y="1501"/>
                </a:lnTo>
                <a:lnTo>
                  <a:pt x="2416" y="1501"/>
                </a:lnTo>
                <a:lnTo>
                  <a:pt x="2260" y="1975"/>
                </a:lnTo>
                <a:lnTo>
                  <a:pt x="2342" y="1975"/>
                </a:lnTo>
                <a:lnTo>
                  <a:pt x="2380" y="1850"/>
                </a:lnTo>
                <a:lnTo>
                  <a:pt x="2533" y="1850"/>
                </a:lnTo>
                <a:lnTo>
                  <a:pt x="2572" y="1975"/>
                </a:lnTo>
                <a:lnTo>
                  <a:pt x="2658" y="1975"/>
                </a:lnTo>
                <a:close/>
                <a:moveTo>
                  <a:pt x="2515" y="1785"/>
                </a:moveTo>
                <a:lnTo>
                  <a:pt x="2399" y="1785"/>
                </a:lnTo>
                <a:cubicBezTo>
                  <a:pt x="2410" y="1753"/>
                  <a:pt x="2459" y="1579"/>
                  <a:pt x="2459" y="1579"/>
                </a:cubicBezTo>
                <a:lnTo>
                  <a:pt x="2459" y="1579"/>
                </a:lnTo>
                <a:cubicBezTo>
                  <a:pt x="2463" y="1598"/>
                  <a:pt x="2511" y="1774"/>
                  <a:pt x="2515" y="1785"/>
                </a:cubicBezTo>
                <a:close/>
                <a:moveTo>
                  <a:pt x="2152" y="1648"/>
                </a:moveTo>
                <a:cubicBezTo>
                  <a:pt x="2152" y="1704"/>
                  <a:pt x="2125" y="1731"/>
                  <a:pt x="2067" y="1731"/>
                </a:cubicBezTo>
                <a:lnTo>
                  <a:pt x="2006" y="1731"/>
                </a:lnTo>
                <a:lnTo>
                  <a:pt x="2006" y="1565"/>
                </a:lnTo>
                <a:lnTo>
                  <a:pt x="2067" y="1565"/>
                </a:lnTo>
                <a:cubicBezTo>
                  <a:pt x="2098" y="1565"/>
                  <a:pt x="2119" y="1573"/>
                  <a:pt x="2133" y="1588"/>
                </a:cubicBezTo>
                <a:cubicBezTo>
                  <a:pt x="2146" y="1602"/>
                  <a:pt x="2152" y="1622"/>
                  <a:pt x="2152" y="1648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de-DE"/>
          </a:p>
        </p:txBody>
      </p:sp>
      <p:sp>
        <p:nvSpPr>
          <p:cNvPr id="6" name="Freihandform: Form 37"/>
          <p:cNvSpPr>
            <a:spLocks noGrp="1"/>
          </p:cNvSpPr>
          <p:nvPr>
            <p:ph type="pic" sz="quarter" idx="19" hasCustomPrompt="1"/>
          </p:nvPr>
        </p:nvSpPr>
        <p:spPr bwMode="auto">
          <a:xfrm>
            <a:off x="4625976" y="0"/>
            <a:ext cx="4518025" cy="4068763"/>
          </a:xfrm>
          <a:custGeom>
            <a:avLst/>
            <a:gdLst>
              <a:gd name="connsiteX0" fmla="*/ 2833204 w 4518025"/>
              <a:gd name="connsiteY0" fmla="*/ 0 h 4068763"/>
              <a:gd name="connsiteX1" fmla="*/ 4518025 w 4518025"/>
              <a:gd name="connsiteY1" fmla="*/ 0 h 4068763"/>
              <a:gd name="connsiteX2" fmla="*/ 4518025 w 4518025"/>
              <a:gd name="connsiteY2" fmla="*/ 3285035 h 4068763"/>
              <a:gd name="connsiteX3" fmla="*/ 3769096 w 4518025"/>
              <a:gd name="connsiteY3" fmla="*/ 4012603 h 4068763"/>
              <a:gd name="connsiteX4" fmla="*/ 3714445 w 4518025"/>
              <a:gd name="connsiteY4" fmla="*/ 3992442 h 4068763"/>
              <a:gd name="connsiteX5" fmla="*/ 3630312 w 4518025"/>
              <a:gd name="connsiteY5" fmla="*/ 4068763 h 4068763"/>
              <a:gd name="connsiteX6" fmla="*/ 1507926 w 4518025"/>
              <a:gd name="connsiteY6" fmla="*/ 3825401 h 4068763"/>
              <a:gd name="connsiteX7" fmla="*/ 1508645 w 4518025"/>
              <a:gd name="connsiteY7" fmla="*/ 3816040 h 4068763"/>
              <a:gd name="connsiteX8" fmla="*/ 1424152 w 4518025"/>
              <a:gd name="connsiteY8" fmla="*/ 3731440 h 4068763"/>
              <a:gd name="connsiteX9" fmla="*/ 1380648 w 4518025"/>
              <a:gd name="connsiteY9" fmla="*/ 3743680 h 4068763"/>
              <a:gd name="connsiteX10" fmla="*/ 0 w 4518025"/>
              <a:gd name="connsiteY10" fmla="*/ 1538296 h 4068763"/>
              <a:gd name="connsiteX11" fmla="*/ 36314 w 4518025"/>
              <a:gd name="connsiteY11" fmla="*/ 1468816 h 4068763"/>
              <a:gd name="connsiteX12" fmla="*/ 11865 w 4518025"/>
              <a:gd name="connsiteY12" fmla="*/ 1409415 h 4068763"/>
              <a:gd name="connsiteX13" fmla="*/ 1061732 w 4518025"/>
              <a:gd name="connsiteY13" fmla="*/ 505085 h 4068763"/>
              <a:gd name="connsiteX14" fmla="*/ 1125731 w 4518025"/>
              <a:gd name="connsiteY14" fmla="*/ 534606 h 4068763"/>
              <a:gd name="connsiteX15" fmla="*/ 1210224 w 4518025"/>
              <a:gd name="connsiteY15" fmla="*/ 450005 h 4068763"/>
              <a:gd name="connsiteX16" fmla="*/ 1207348 w 4518025"/>
              <a:gd name="connsiteY16" fmla="*/ 428405 h 4068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18025" h="4068763" extrusionOk="0">
                <a:moveTo>
                  <a:pt x="2833204" y="0"/>
                </a:moveTo>
                <a:lnTo>
                  <a:pt x="4518025" y="0"/>
                </a:lnTo>
                <a:lnTo>
                  <a:pt x="4518025" y="3285035"/>
                </a:lnTo>
                <a:lnTo>
                  <a:pt x="3769096" y="4012603"/>
                </a:lnTo>
                <a:cubicBezTo>
                  <a:pt x="3754354" y="4000002"/>
                  <a:pt x="3735299" y="3992442"/>
                  <a:pt x="3714445" y="3992442"/>
                </a:cubicBezTo>
                <a:cubicBezTo>
                  <a:pt x="3670581" y="3992442"/>
                  <a:pt x="3634626" y="4025923"/>
                  <a:pt x="3630312" y="4068763"/>
                </a:cubicBezTo>
                <a:lnTo>
                  <a:pt x="1507926" y="3825401"/>
                </a:lnTo>
                <a:cubicBezTo>
                  <a:pt x="1508286" y="3822521"/>
                  <a:pt x="1508645" y="3819280"/>
                  <a:pt x="1508645" y="3816040"/>
                </a:cubicBezTo>
                <a:cubicBezTo>
                  <a:pt x="1508645" y="3769240"/>
                  <a:pt x="1470893" y="3731440"/>
                  <a:pt x="1424152" y="3731440"/>
                </a:cubicBezTo>
                <a:cubicBezTo>
                  <a:pt x="1408333" y="3731440"/>
                  <a:pt x="1393232" y="3736120"/>
                  <a:pt x="1380648" y="3743680"/>
                </a:cubicBezTo>
                <a:lnTo>
                  <a:pt x="0" y="1538296"/>
                </a:lnTo>
                <a:cubicBezTo>
                  <a:pt x="21932" y="1522816"/>
                  <a:pt x="36314" y="1497616"/>
                  <a:pt x="36314" y="1468816"/>
                </a:cubicBezTo>
                <a:cubicBezTo>
                  <a:pt x="36314" y="1445775"/>
                  <a:pt x="26966" y="1424535"/>
                  <a:pt x="11865" y="1409415"/>
                </a:cubicBezTo>
                <a:lnTo>
                  <a:pt x="1061732" y="505085"/>
                </a:lnTo>
                <a:cubicBezTo>
                  <a:pt x="1077193" y="523086"/>
                  <a:pt x="1100204" y="534606"/>
                  <a:pt x="1125731" y="534606"/>
                </a:cubicBezTo>
                <a:cubicBezTo>
                  <a:pt x="1172472" y="534606"/>
                  <a:pt x="1210224" y="496805"/>
                  <a:pt x="1210224" y="450005"/>
                </a:cubicBezTo>
                <a:cubicBezTo>
                  <a:pt x="1210224" y="442445"/>
                  <a:pt x="1209145" y="435245"/>
                  <a:pt x="1207348" y="428405"/>
                </a:cubicBezTo>
                <a:close/>
              </a:path>
            </a:pathLst>
          </a:custGeom>
          <a:solidFill>
            <a:srgbClr val="EBEBEB"/>
          </a:solidFill>
        </p:spPr>
        <p:txBody>
          <a:bodyPr wrap="square" anchor="ctr" anchorCtr="0">
            <a:noAutofit/>
          </a:bodyPr>
          <a:lstStyle>
            <a:lvl1pPr algn="ctr">
              <a:defRPr sz="1600"/>
            </a:lvl1pPr>
          </a:lstStyle>
          <a:p>
            <a:pPr>
              <a:defRPr/>
            </a:pPr>
            <a:r>
              <a:rPr lang="de-DE"/>
              <a:t>Bild </a:t>
            </a:r>
            <a:br>
              <a:rPr lang="de-DE"/>
            </a:br>
            <a:r>
              <a:rPr lang="de-DE"/>
              <a:t/>
            </a:r>
            <a:br>
              <a:rPr lang="de-DE"/>
            </a:br>
            <a:r>
              <a:rPr lang="de-DE"/>
              <a:t/>
            </a:r>
            <a:br>
              <a:rPr lang="de-DE"/>
            </a:br>
            <a:r>
              <a:rPr lang="de-DE"/>
              <a:t>einfügen</a:t>
            </a:r>
            <a:endParaRPr/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450851" y="3636000"/>
            <a:ext cx="5040000" cy="648000"/>
          </a:xfrm>
          <a:prstGeom prst="rect">
            <a:avLst/>
          </a:prstGeom>
          <a:noFill/>
        </p:spPr>
        <p:txBody>
          <a:bodyPr anchor="b"/>
          <a:lstStyle>
            <a:lvl1pPr algn="l">
              <a:lnSpc>
                <a:spcPct val="100000"/>
              </a:lnSpc>
              <a:defRPr sz="2000" b="1" cap="all">
                <a:solidFill>
                  <a:schemeClr val="tx2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de-DE"/>
              <a:t>NAME Fachbereich oder Institution</a:t>
            </a:r>
            <a:endParaRPr/>
          </a:p>
        </p:txBody>
      </p:sp>
      <p:sp>
        <p:nvSpPr>
          <p:cNvPr id="8" name="Untertitel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50850" y="5849620"/>
            <a:ext cx="5040000" cy="324000"/>
          </a:xfrm>
        </p:spPr>
        <p:txBody>
          <a:bodyPr/>
          <a:lstStyle>
            <a:lvl1pPr marL="0" indent="0" algn="l">
              <a:lnSpc>
                <a:spcPct val="100000"/>
              </a:lnSpc>
              <a:buFont typeface="Arial"/>
              <a:buNone/>
              <a:defRPr sz="2000" b="1" cap="all">
                <a:solidFill>
                  <a:schemeClr val="tx2"/>
                </a:solidFill>
                <a:latin typeface="+mj-lt"/>
              </a:defRPr>
            </a:lvl1pPr>
            <a:lvl2pPr marL="0" indent="0" algn="l">
              <a:lnSpc>
                <a:spcPct val="100000"/>
              </a:lnSpc>
              <a:buFont typeface="Arial"/>
              <a:buNone/>
              <a:defRPr sz="2000" b="1" cap="all">
                <a:solidFill>
                  <a:schemeClr val="tx2"/>
                </a:solidFill>
                <a:latin typeface="+mj-lt"/>
              </a:defRPr>
            </a:lvl2pPr>
            <a:lvl3pPr marL="0" indent="0" algn="l">
              <a:lnSpc>
                <a:spcPct val="100000"/>
              </a:lnSpc>
              <a:buFont typeface="Arial"/>
              <a:buNone/>
              <a:defRPr sz="2000" b="1" cap="all">
                <a:solidFill>
                  <a:schemeClr val="tx2"/>
                </a:solidFill>
                <a:latin typeface="+mj-lt"/>
              </a:defRPr>
            </a:lvl3pPr>
            <a:lvl4pPr marL="0" indent="0" algn="l">
              <a:lnSpc>
                <a:spcPct val="100000"/>
              </a:lnSpc>
              <a:buFont typeface="Arial"/>
              <a:buNone/>
              <a:defRPr sz="2000" b="1" cap="all">
                <a:solidFill>
                  <a:schemeClr val="tx2"/>
                </a:solidFill>
                <a:latin typeface="+mj-lt"/>
              </a:defRPr>
            </a:lvl4pPr>
            <a:lvl5pPr marL="0" indent="0" algn="l">
              <a:lnSpc>
                <a:spcPct val="100000"/>
              </a:lnSpc>
              <a:buFont typeface="Arial"/>
              <a:buNone/>
              <a:defRPr sz="2000" b="1" cap="all">
                <a:solidFill>
                  <a:schemeClr val="tx2"/>
                </a:solidFill>
                <a:latin typeface="+mj-lt"/>
              </a:defRPr>
            </a:lvl5pPr>
            <a:lvl6pPr marL="0" indent="0" algn="l">
              <a:lnSpc>
                <a:spcPct val="100000"/>
              </a:lnSpc>
              <a:buFont typeface="Arial"/>
              <a:buNone/>
              <a:defRPr sz="2000" b="1" cap="all">
                <a:solidFill>
                  <a:schemeClr val="tx2"/>
                </a:solidFill>
                <a:latin typeface="+mj-lt"/>
              </a:defRPr>
            </a:lvl6pPr>
            <a:lvl7pPr marL="0" indent="0" algn="l">
              <a:lnSpc>
                <a:spcPct val="100000"/>
              </a:lnSpc>
              <a:buFont typeface="Arial"/>
              <a:buNone/>
              <a:defRPr sz="2000" b="1" cap="all">
                <a:solidFill>
                  <a:schemeClr val="tx2"/>
                </a:solidFill>
                <a:latin typeface="+mj-lt"/>
              </a:defRPr>
            </a:lvl7pPr>
            <a:lvl8pPr marL="0" indent="0" algn="l">
              <a:lnSpc>
                <a:spcPct val="100000"/>
              </a:lnSpc>
              <a:buFont typeface="Arial"/>
              <a:buNone/>
              <a:defRPr sz="2000" b="1" cap="all">
                <a:solidFill>
                  <a:schemeClr val="tx2"/>
                </a:solidFill>
                <a:latin typeface="+mj-lt"/>
              </a:defRPr>
            </a:lvl8pPr>
            <a:lvl9pPr marL="0" indent="0" algn="l">
              <a:lnSpc>
                <a:spcPct val="100000"/>
              </a:lnSpc>
              <a:buFont typeface="Arial"/>
              <a:buNone/>
              <a:defRPr sz="2000" b="1" cap="all">
                <a:solidFill>
                  <a:schemeClr val="tx2"/>
                </a:solidFill>
                <a:latin typeface="+mj-lt"/>
              </a:defRPr>
            </a:lvl9pPr>
          </a:lstStyle>
          <a:p>
            <a:pPr lvl="0">
              <a:defRPr/>
            </a:pPr>
            <a:r>
              <a:rPr lang="de-DE"/>
              <a:t>Untertitel der Präsentation</a:t>
            </a:r>
            <a:endParaRPr/>
          </a:p>
        </p:txBody>
      </p:sp>
      <p:sp>
        <p:nvSpPr>
          <p:cNvPr id="9" name="Fußzeilenplatzhalter 39"/>
          <p:cNvSpPr>
            <a:spLocks noGrp="1"/>
          </p:cNvSpPr>
          <p:nvPr>
            <p:ph type="ftr" sz="quarter" idx="20"/>
          </p:nvPr>
        </p:nvSpPr>
        <p:spPr bwMode="auto">
          <a:xfrm>
            <a:off x="450850" y="6208047"/>
            <a:ext cx="5040000" cy="324000"/>
          </a:xfrm>
        </p:spPr>
        <p:txBody>
          <a:bodyPr/>
          <a:lstStyle>
            <a:lvl1pPr>
              <a:defRPr sz="1600"/>
            </a:lvl1pPr>
          </a:lstStyle>
          <a:p>
            <a:pPr>
              <a:defRPr/>
            </a:pPr>
            <a:r>
              <a:rPr lang="de-DE"/>
              <a:t>Name Referent*in</a:t>
            </a:r>
            <a:endParaRPr/>
          </a:p>
        </p:txBody>
      </p:sp>
      <p:sp>
        <p:nvSpPr>
          <p:cNvPr id="10" name="Foliennummernplatzhalter 40"/>
          <p:cNvSpPr>
            <a:spLocks noGrp="1"/>
          </p:cNvSpPr>
          <p:nvPr>
            <p:ph type="sldNum" sz="quarter" idx="21"/>
          </p:nvPr>
        </p:nvSpPr>
        <p:spPr bwMode="auto">
          <a:xfrm>
            <a:off x="7974738" y="6948000"/>
            <a:ext cx="720000" cy="288000"/>
          </a:xfrm>
        </p:spPr>
        <p:txBody>
          <a:bodyPr/>
          <a:lstStyle/>
          <a:p>
            <a:pPr>
              <a:defRPr/>
            </a:pPr>
            <a:fld id="{C0BC624C-2554-4659-A1D8-66347873820C}" type="slidenum">
              <a:rPr lang="de-DE"/>
              <a:t>‹Nr.›</a:t>
            </a:fld>
            <a:endParaRPr lang="de-DE" sz="180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2" hasCustomPrompt="1"/>
          </p:nvPr>
        </p:nvSpPr>
        <p:spPr bwMode="auto">
          <a:xfrm>
            <a:off x="0" y="5076000"/>
            <a:ext cx="6320350" cy="644792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450000" tIns="0" rIns="72000" bIns="0" numCol="1" spcCol="234000">
            <a:spAutoFit/>
          </a:bodyPr>
          <a:lstStyle>
            <a:lvl1pPr marL="0" indent="0" algn="l">
              <a:lnSpc>
                <a:spcPct val="100000"/>
              </a:lnSpc>
              <a:buFont typeface="Arial"/>
              <a:buNone/>
              <a:defRPr sz="4200" b="1" cap="all">
                <a:solidFill>
                  <a:schemeClr val="bg1"/>
                </a:solidFill>
                <a:latin typeface="+mj-lt"/>
              </a:defRPr>
            </a:lvl1pPr>
            <a:lvl2pPr marL="0" indent="0" algn="l">
              <a:lnSpc>
                <a:spcPct val="100000"/>
              </a:lnSpc>
              <a:buFont typeface="Arial"/>
              <a:buNone/>
              <a:defRPr sz="4200" b="1" cap="all">
                <a:solidFill>
                  <a:schemeClr val="bg1"/>
                </a:solidFill>
                <a:latin typeface="+mj-lt"/>
              </a:defRPr>
            </a:lvl2pPr>
            <a:lvl3pPr marL="0" indent="0" algn="l">
              <a:lnSpc>
                <a:spcPct val="100000"/>
              </a:lnSpc>
              <a:buNone/>
              <a:defRPr sz="4200" b="1" cap="all">
                <a:solidFill>
                  <a:schemeClr val="bg1"/>
                </a:solidFill>
                <a:latin typeface="+mj-lt"/>
              </a:defRPr>
            </a:lvl3pPr>
            <a:lvl4pPr marL="0" indent="0" algn="l">
              <a:lnSpc>
                <a:spcPct val="100000"/>
              </a:lnSpc>
              <a:buNone/>
              <a:defRPr sz="4200" b="1" cap="all">
                <a:solidFill>
                  <a:schemeClr val="bg1"/>
                </a:solidFill>
                <a:latin typeface="+mj-lt"/>
              </a:defRPr>
            </a:lvl4pPr>
            <a:lvl5pPr marL="0" indent="0" algn="l">
              <a:lnSpc>
                <a:spcPct val="100000"/>
              </a:lnSpc>
              <a:buNone/>
              <a:defRPr sz="4200" b="1" cap="all">
                <a:solidFill>
                  <a:schemeClr val="bg1"/>
                </a:solidFill>
                <a:latin typeface="+mj-lt"/>
              </a:defRPr>
            </a:lvl5pPr>
            <a:lvl6pPr marL="0" indent="0" algn="l">
              <a:lnSpc>
                <a:spcPct val="100000"/>
              </a:lnSpc>
              <a:buNone/>
              <a:defRPr sz="4200" b="1" cap="all">
                <a:solidFill>
                  <a:schemeClr val="bg1"/>
                </a:solidFill>
                <a:latin typeface="+mj-lt"/>
              </a:defRPr>
            </a:lvl6pPr>
            <a:lvl7pPr marL="0" indent="0" algn="l">
              <a:lnSpc>
                <a:spcPct val="100000"/>
              </a:lnSpc>
              <a:buNone/>
              <a:defRPr sz="4200" b="1" cap="all">
                <a:solidFill>
                  <a:schemeClr val="bg1"/>
                </a:solidFill>
                <a:latin typeface="+mj-lt"/>
              </a:defRPr>
            </a:lvl7pPr>
            <a:lvl8pPr marL="0" indent="0" algn="l">
              <a:lnSpc>
                <a:spcPct val="100000"/>
              </a:lnSpc>
              <a:buNone/>
              <a:defRPr sz="4200" b="1" cap="all">
                <a:solidFill>
                  <a:schemeClr val="bg1"/>
                </a:solidFill>
                <a:latin typeface="+mj-lt"/>
              </a:defRPr>
            </a:lvl8pPr>
            <a:lvl9pPr marL="0" indent="0" algn="l">
              <a:lnSpc>
                <a:spcPct val="100000"/>
              </a:lnSpc>
              <a:buNone/>
              <a:defRPr sz="4200" b="1" cap="all">
                <a:solidFill>
                  <a:schemeClr val="bg1"/>
                </a:solidFill>
                <a:latin typeface="+mj-lt"/>
              </a:defRPr>
            </a:lvl9pPr>
          </a:lstStyle>
          <a:p>
            <a:pPr lvl="0">
              <a:defRPr/>
            </a:pPr>
            <a:r>
              <a:rPr lang="de-DE"/>
              <a:t>Titel der Präsentation</a:t>
            </a:r>
            <a:endParaRPr/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3" hasCustomPrompt="1"/>
          </p:nvPr>
        </p:nvSpPr>
        <p:spPr bwMode="auto">
          <a:xfrm>
            <a:off x="0" y="4392494"/>
            <a:ext cx="4191562" cy="644792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450000" tIns="0" rIns="72000" bIns="0" numCol="1" spcCol="234000">
            <a:spAutoFit/>
          </a:bodyPr>
          <a:lstStyle>
            <a:lvl1pPr marL="0" indent="0" algn="l">
              <a:lnSpc>
                <a:spcPct val="100000"/>
              </a:lnSpc>
              <a:buFont typeface="Arial"/>
              <a:buNone/>
              <a:defRPr sz="4200" b="1" cap="all">
                <a:solidFill>
                  <a:schemeClr val="bg1"/>
                </a:solidFill>
                <a:latin typeface="+mj-lt"/>
              </a:defRPr>
            </a:lvl1pPr>
            <a:lvl2pPr marL="0" indent="0" algn="l">
              <a:lnSpc>
                <a:spcPct val="100000"/>
              </a:lnSpc>
              <a:buFont typeface="Arial"/>
              <a:buNone/>
              <a:defRPr sz="4200" b="1" cap="all">
                <a:solidFill>
                  <a:schemeClr val="bg1"/>
                </a:solidFill>
                <a:latin typeface="+mj-lt"/>
              </a:defRPr>
            </a:lvl2pPr>
            <a:lvl3pPr marL="0" indent="0" algn="l">
              <a:lnSpc>
                <a:spcPct val="100000"/>
              </a:lnSpc>
              <a:buNone/>
              <a:defRPr sz="4200" b="1" cap="all">
                <a:solidFill>
                  <a:schemeClr val="bg1"/>
                </a:solidFill>
                <a:latin typeface="+mj-lt"/>
              </a:defRPr>
            </a:lvl3pPr>
            <a:lvl4pPr marL="0" indent="0" algn="l">
              <a:lnSpc>
                <a:spcPct val="100000"/>
              </a:lnSpc>
              <a:buNone/>
              <a:defRPr sz="4200" b="1" cap="all">
                <a:solidFill>
                  <a:schemeClr val="bg1"/>
                </a:solidFill>
                <a:latin typeface="+mj-lt"/>
              </a:defRPr>
            </a:lvl4pPr>
            <a:lvl5pPr marL="0" indent="0" algn="l">
              <a:lnSpc>
                <a:spcPct val="100000"/>
              </a:lnSpc>
              <a:buNone/>
              <a:defRPr sz="4200" b="1" cap="all">
                <a:solidFill>
                  <a:schemeClr val="bg1"/>
                </a:solidFill>
                <a:latin typeface="+mj-lt"/>
              </a:defRPr>
            </a:lvl5pPr>
            <a:lvl6pPr marL="0" indent="0" algn="l">
              <a:lnSpc>
                <a:spcPct val="100000"/>
              </a:lnSpc>
              <a:buNone/>
              <a:defRPr sz="4200" b="1" cap="all">
                <a:solidFill>
                  <a:schemeClr val="bg1"/>
                </a:solidFill>
                <a:latin typeface="+mj-lt"/>
              </a:defRPr>
            </a:lvl6pPr>
            <a:lvl7pPr marL="0" indent="0" algn="l">
              <a:lnSpc>
                <a:spcPct val="100000"/>
              </a:lnSpc>
              <a:buNone/>
              <a:defRPr sz="4200" b="1" cap="all">
                <a:solidFill>
                  <a:schemeClr val="bg1"/>
                </a:solidFill>
                <a:latin typeface="+mj-lt"/>
              </a:defRPr>
            </a:lvl7pPr>
            <a:lvl8pPr marL="0" indent="0" algn="l">
              <a:lnSpc>
                <a:spcPct val="100000"/>
              </a:lnSpc>
              <a:buNone/>
              <a:defRPr sz="4200" b="1" cap="all">
                <a:solidFill>
                  <a:schemeClr val="bg1"/>
                </a:solidFill>
                <a:latin typeface="+mj-lt"/>
              </a:defRPr>
            </a:lvl8pPr>
            <a:lvl9pPr marL="0" indent="0" algn="l">
              <a:lnSpc>
                <a:spcPct val="100000"/>
              </a:lnSpc>
              <a:buNone/>
              <a:defRPr sz="4200" b="1" cap="all">
                <a:solidFill>
                  <a:schemeClr val="bg1"/>
                </a:solidFill>
                <a:latin typeface="+mj-lt"/>
              </a:defRPr>
            </a:lvl9pPr>
          </a:lstStyle>
          <a:p>
            <a:pPr lvl="0">
              <a:defRPr/>
            </a:pPr>
            <a:r>
              <a:rPr lang="de-DE"/>
              <a:t>hier steht der</a:t>
            </a:r>
            <a:endParaRPr/>
          </a:p>
        </p:txBody>
      </p:sp>
      <p:grpSp>
        <p:nvGrpSpPr>
          <p:cNvPr id="13" name="Regieanweisung"/>
          <p:cNvGrpSpPr/>
          <p:nvPr userDrawn="1"/>
        </p:nvGrpSpPr>
        <p:grpSpPr bwMode="auto">
          <a:xfrm>
            <a:off x="449261" y="0"/>
            <a:ext cx="10746739" cy="7236000"/>
            <a:chOff x="449261" y="0"/>
            <a:chExt cx="10746739" cy="7236000"/>
          </a:xfrm>
        </p:grpSpPr>
        <p:sp>
          <p:nvSpPr>
            <p:cNvPr id="14" name="Regieanweisung"/>
            <p:cNvSpPr>
              <a:spLocks noAdjustHandles="1"/>
            </p:cNvSpPr>
            <p:nvPr userDrawn="1"/>
          </p:nvSpPr>
          <p:spPr bwMode="auto">
            <a:xfrm rot="10800000" flipH="1" flipV="1">
              <a:off x="9252000" y="0"/>
              <a:ext cx="1944000" cy="2088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39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200" b="0">
                  <a:solidFill>
                    <a:schemeClr val="tx1"/>
                  </a:solidFill>
                  <a:latin typeface="+mn-lt"/>
                </a:rPr>
                <a:t>Folie in Ursprungsform </a:t>
              </a:r>
              <a:endParaRPr/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200" b="0">
                  <a:solidFill>
                    <a:schemeClr val="tx1"/>
                  </a:solidFill>
                  <a:latin typeface="+mn-lt"/>
                </a:rPr>
                <a:t>bringen über Menu:</a:t>
              </a:r>
              <a:endParaRPr/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200" b="1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  <a:endParaRPr/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sz="1200" b="1">
                <a:solidFill>
                  <a:schemeClr val="tx1"/>
                </a:solidFill>
                <a:latin typeface="+mn-lt"/>
              </a:endParaRP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200" b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200" b="0">
                  <a:solidFill>
                    <a:schemeClr val="tx1"/>
                  </a:solidFill>
                  <a:latin typeface="+mn-lt"/>
                </a:rPr>
              </a:br>
              <a:r>
                <a:rPr lang="de-DE" sz="1200" b="0">
                  <a:solidFill>
                    <a:schemeClr val="tx1"/>
                  </a:solidFill>
                  <a:latin typeface="+mn-lt"/>
                </a:rPr>
                <a:t>im Menü über:</a:t>
              </a:r>
              <a:endParaRPr/>
            </a:p>
            <a:p>
              <a:pPr marL="0" marR="0" lvl="0" indent="0" algn="l" defTabSz="2517235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200" b="1">
                  <a:solidFill>
                    <a:schemeClr val="tx1"/>
                  </a:solidFill>
                  <a:latin typeface="+mn-lt"/>
                </a:rPr>
                <a:t>Start &gt; Folien &gt; Layout</a:t>
              </a:r>
              <a:endParaRPr/>
            </a:p>
            <a:p>
              <a:pPr marL="0" marR="0" lvl="0" indent="0" algn="l" defTabSz="2517235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sz="1200" b="1">
                <a:solidFill>
                  <a:schemeClr val="tx1"/>
                </a:solidFill>
                <a:latin typeface="+mn-lt"/>
              </a:endParaRPr>
            </a:p>
            <a:p>
              <a:pPr marL="0" marR="0" lvl="0" indent="0" algn="l" defTabSz="2871412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200" b="0" i="0" u="none" strike="noStrike" cap="none" spc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Hilfslinien anzeigen über Menu: </a:t>
              </a:r>
              <a:endParaRPr/>
            </a:p>
            <a:p>
              <a:pPr marL="0" marR="0" lvl="0" indent="0" algn="l" defTabSz="2871412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200" b="1" i="0" u="none" strike="noStrike" cap="none" spc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lang="de-DE" sz="1200" b="0" i="0" u="none" strike="noStrike" cap="none" spc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Haken</a:t>
              </a:r>
              <a:r>
                <a:rPr lang="de-DE" sz="1200" b="1" i="0" u="none" strike="noStrike" cap="none" spc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de-DE" sz="1200" b="0" i="0" u="none" strike="noStrike" cap="none" spc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bei</a:t>
              </a:r>
              <a:r>
                <a:rPr lang="de-DE" sz="1200" b="1" i="0" u="none" strike="noStrike" cap="none" spc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Führungslinien </a:t>
              </a:r>
              <a:r>
                <a:rPr lang="de-DE" sz="1200" b="0" i="0" u="none" strike="noStrike" cap="none" spc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setzen</a:t>
              </a:r>
              <a:endParaRPr/>
            </a:p>
            <a:p>
              <a:pPr marL="0" marR="0" lvl="0" indent="0" algn="l" defTabSz="2517235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sz="1200" b="1">
                <a:solidFill>
                  <a:schemeClr val="tx1"/>
                </a:solidFill>
                <a:latin typeface="+mn-lt"/>
              </a:endParaRP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sz="1200" b="1">
                <a:solidFill>
                  <a:schemeClr val="tx1"/>
                </a:solidFill>
                <a:latin typeface="+mn-lt"/>
              </a:endParaRPr>
            </a:p>
          </p:txBody>
        </p:sp>
        <p:grpSp>
          <p:nvGrpSpPr>
            <p:cNvPr id="15" name="Regieanweisung"/>
            <p:cNvGrpSpPr/>
            <p:nvPr userDrawn="1"/>
          </p:nvGrpSpPr>
          <p:grpSpPr bwMode="auto">
            <a:xfrm>
              <a:off x="9252000" y="2579687"/>
              <a:ext cx="1800001" cy="1548574"/>
              <a:chOff x="7667999" y="8675426"/>
              <a:chExt cx="1800001" cy="1548574"/>
            </a:xfrm>
          </p:grpSpPr>
          <p:sp>
            <p:nvSpPr>
              <p:cNvPr id="16" name="Text // Listenebene erhöhen"/>
              <p:cNvSpPr>
                <a:spLocks noAdjustHandles="1"/>
              </p:cNvSpPr>
              <p:nvPr userDrawn="1"/>
            </p:nvSpPr>
            <p:spPr bwMode="auto">
              <a:xfrm>
                <a:off x="8352000" y="9504000"/>
                <a:ext cx="898412" cy="324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l" defTabSz="2517235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de-DE" sz="1000" b="1">
                    <a:solidFill>
                      <a:schemeClr val="tx1"/>
                    </a:solidFill>
                    <a:latin typeface="+mn-lt"/>
                  </a:rPr>
                  <a:t>Listenebene</a:t>
                </a:r>
                <a:endParaRPr/>
              </a:p>
              <a:p>
                <a:pPr marL="0" marR="0" lvl="0" indent="0" algn="l" defTabSz="2517235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de-DE" sz="1000" b="1">
                    <a:solidFill>
                      <a:schemeClr val="tx1"/>
                    </a:solidFill>
                    <a:latin typeface="+mn-lt"/>
                  </a:rPr>
                  <a:t>erhöhen</a:t>
                </a:r>
                <a:endParaRPr/>
              </a:p>
            </p:txBody>
          </p:sp>
          <p:sp>
            <p:nvSpPr>
              <p:cNvPr id="17" name="Text // Listenebene verringern"/>
              <p:cNvSpPr>
                <a:spLocks noAdjustHandles="1"/>
              </p:cNvSpPr>
              <p:nvPr userDrawn="1"/>
            </p:nvSpPr>
            <p:spPr bwMode="auto">
              <a:xfrm>
                <a:off x="8352000" y="9900000"/>
                <a:ext cx="898412" cy="324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l" defTabSz="2517235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de-DE" sz="1000" b="1">
                    <a:solidFill>
                      <a:schemeClr val="tx1"/>
                    </a:solidFill>
                    <a:latin typeface="+mn-lt"/>
                  </a:rPr>
                  <a:t>Listenebene</a:t>
                </a:r>
                <a:endParaRPr/>
              </a:p>
              <a:p>
                <a:pPr marL="0" marR="0" lvl="0" indent="0" algn="l" defTabSz="2517235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de-DE" sz="1000" b="1">
                    <a:solidFill>
                      <a:schemeClr val="tx1"/>
                    </a:solidFill>
                    <a:latin typeface="+mn-lt"/>
                  </a:rPr>
                  <a:t>verringern</a:t>
                </a:r>
                <a:endParaRPr/>
              </a:p>
            </p:txBody>
          </p:sp>
          <p:sp>
            <p:nvSpPr>
              <p:cNvPr id="18" name="Listenebenen"/>
              <p:cNvSpPr>
                <a:spLocks noAdjustHandles="1"/>
              </p:cNvSpPr>
              <p:nvPr userDrawn="1"/>
            </p:nvSpPr>
            <p:spPr bwMode="auto">
              <a:xfrm rot="10800000" flipH="1" flipV="1">
                <a:off x="7668000" y="8675426"/>
                <a:ext cx="1800000" cy="792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>
                  <a:defRPr sz="2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>
                  <a:defRPr sz="2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>
                  <a:defRPr sz="2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>
                  <a:defRPr sz="2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>
                  <a:defRPr sz="2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39" algn="l" defTabSz="1043056">
                  <a:defRPr sz="2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>
                  <a:defRPr sz="2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>
                  <a:defRPr sz="2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>
                  <a:defRPr sz="2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2517235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de-DE" sz="1200" b="0">
                    <a:solidFill>
                      <a:schemeClr val="tx1"/>
                    </a:solidFill>
                    <a:latin typeface="+mn-lt"/>
                  </a:rPr>
                  <a:t>Wechsel der Textebene</a:t>
                </a:r>
                <a:endParaRPr/>
              </a:p>
              <a:p>
                <a:pPr marL="0" marR="0" lvl="0" indent="0" algn="l" defTabSz="2517235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de-DE" sz="1200" b="0">
                    <a:solidFill>
                      <a:schemeClr val="tx1"/>
                    </a:solidFill>
                    <a:latin typeface="+mn-lt"/>
                  </a:rPr>
                  <a:t>im Menü über: </a:t>
                </a:r>
                <a:br>
                  <a:rPr lang="de-DE" sz="1200" b="0">
                    <a:solidFill>
                      <a:schemeClr val="tx1"/>
                    </a:solidFill>
                    <a:latin typeface="+mn-lt"/>
                  </a:rPr>
                </a:br>
                <a:r>
                  <a:rPr lang="de-DE" sz="1200" b="1">
                    <a:solidFill>
                      <a:schemeClr val="tx1"/>
                    </a:solidFill>
                    <a:latin typeface="+mn-lt"/>
                  </a:rPr>
                  <a:t>Start &gt; Absatz &gt; Listenebene erhöhen/verringern</a:t>
                </a:r>
                <a:endParaRPr/>
              </a:p>
            </p:txBody>
          </p:sp>
          <p:pic>
            <p:nvPicPr>
              <p:cNvPr id="19" name="Bild // Listenebene verringern"/>
              <p:cNvPicPr>
                <a:picLocks noChangeAspect="1"/>
              </p:cNvPicPr>
              <p:nvPr userDrawn="1"/>
            </p:nvPicPr>
            <p:blipFill>
              <a:blip r:embed="rId2"/>
              <a:stretch/>
            </p:blipFill>
            <p:spPr bwMode="auto">
              <a:xfrm>
                <a:off x="7667999" y="9918000"/>
                <a:ext cx="622082" cy="288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Bild // Listenebene erhöhen"/>
              <p:cNvPicPr>
                <a:picLocks noChangeAspect="1"/>
              </p:cNvPicPr>
              <p:nvPr userDrawn="1"/>
            </p:nvPicPr>
            <p:blipFill>
              <a:blip r:embed="rId3"/>
              <a:stretch/>
            </p:blipFill>
            <p:spPr bwMode="auto">
              <a:xfrm>
                <a:off x="7667999" y="9522000"/>
                <a:ext cx="622082" cy="28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1" name="Fußzeile"/>
            <p:cNvSpPr>
              <a:spLocks noAdjustHandles="1"/>
            </p:cNvSpPr>
            <p:nvPr userDrawn="1"/>
          </p:nvSpPr>
          <p:spPr bwMode="auto">
            <a:xfrm rot="10800000" flipH="1" flipV="1">
              <a:off x="449261" y="6948000"/>
              <a:ext cx="6804000" cy="288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39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7788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200" b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200" b="1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  <a:endParaRPr/>
            </a:p>
          </p:txBody>
        </p:sp>
      </p:grpSp>
      <p:pic>
        <p:nvPicPr>
          <p:cNvPr id="22" name="Grafik 3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5830846" y="5817812"/>
            <a:ext cx="714145" cy="714145"/>
          </a:xfrm>
          <a:prstGeom prst="rect">
            <a:avLst/>
          </a:prstGeom>
        </p:spPr>
      </p:pic>
      <p:pic>
        <p:nvPicPr>
          <p:cNvPr id="23" name="Grafik 7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6884988" y="5817812"/>
            <a:ext cx="2134848" cy="7116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Headline klein //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449261" y="1366838"/>
            <a:ext cx="8243887" cy="360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</a:lstStyle>
          <a:p>
            <a:pPr>
              <a:defRPr/>
            </a:pPr>
            <a:r>
              <a:rPr lang="de-DE"/>
              <a:t>Headline</a:t>
            </a:r>
            <a:endParaRPr/>
          </a:p>
        </p:txBody>
      </p:sp>
      <p:sp>
        <p:nvSpPr>
          <p:cNvPr id="5" name="Inhaltsplatzhalter 2"/>
          <p:cNvSpPr>
            <a:spLocks noGrp="1"/>
          </p:cNvSpPr>
          <p:nvPr>
            <p:ph idx="1" hasCustomPrompt="1"/>
          </p:nvPr>
        </p:nvSpPr>
        <p:spPr bwMode="auto">
          <a:xfrm>
            <a:off x="450850" y="1860551"/>
            <a:ext cx="8243888" cy="434022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>
              <a:defRPr/>
            </a:pPr>
            <a:r>
              <a:rPr lang="de-DE"/>
              <a:t>Fließtext als Einleitung auf erster Ebene // für Fließtext normal und diverse Aufzählung &gt;&gt; Menü &gt; Start &gt; Absatz &gt; Listenebne erhöhen 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  <a:p>
            <a:pPr lvl="5">
              <a:defRPr/>
            </a:pPr>
            <a:r>
              <a:rPr lang="de-DE"/>
              <a:t>Sechste Ebene</a:t>
            </a:r>
            <a:endParaRPr/>
          </a:p>
          <a:p>
            <a:pPr lvl="6">
              <a:defRPr/>
            </a:pPr>
            <a:r>
              <a:rPr lang="de-DE"/>
              <a:t>Siebte Ebene</a:t>
            </a:r>
            <a:endParaRPr/>
          </a:p>
          <a:p>
            <a:pPr lvl="7">
              <a:defRPr/>
            </a:pPr>
            <a:r>
              <a:rPr lang="de-DE"/>
              <a:t>Achte Ebene</a:t>
            </a:r>
            <a:endParaRPr/>
          </a:p>
          <a:p>
            <a:pPr lvl="8">
              <a:defRPr/>
            </a:pPr>
            <a:r>
              <a:rPr lang="de-DE"/>
              <a:t>Neunte Ebene</a:t>
            </a:r>
            <a:endParaRPr/>
          </a:p>
        </p:txBody>
      </p:sp>
      <p:sp>
        <p:nvSpPr>
          <p:cNvPr id="6" name="Fußzeilenplatzhalter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Name Referent*in</a:t>
            </a:r>
            <a:endParaRPr/>
          </a:p>
        </p:txBody>
      </p:sp>
      <p:sp>
        <p:nvSpPr>
          <p:cNvPr id="7" name="Foliennummernplatzhalter 7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fld id="{C0BC624C-2554-4659-A1D8-66347873820C}" type="slidenum">
              <a:rPr lang="de-DE"/>
              <a:t>‹Nr.›</a:t>
            </a:fld>
            <a:endParaRPr lang="de-DE" sz="1800"/>
          </a:p>
        </p:txBody>
      </p:sp>
    </p:spTree>
  </p:cSld>
  <p:clrMapOvr>
    <a:masterClrMapping/>
  </p:clrMapOvr>
  <p:hf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userDrawn="1">
  <p:cSld name="Titel und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Mastertitelformat</a:t>
            </a:r>
            <a:r>
              <a:rPr lang="de-DE"/>
              <a:t> bearbeiten</a:t>
            </a:r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auto"/>
        <p:txBody>
          <a:bodyPr/>
          <a:lstStyle>
            <a:lvl4pPr>
              <a:defRPr/>
            </a:lvl4pPr>
          </a:lstStyle>
          <a:p>
            <a:pPr lvl="0">
              <a:defRPr/>
            </a:pPr>
            <a:r>
              <a:rPr lang="en-US"/>
              <a:t>Mastertextformat bearbeiten</a:t>
            </a:r>
            <a:endParaRPr/>
          </a:p>
          <a:p>
            <a:pPr lvl="1">
              <a:defRPr/>
            </a:pPr>
            <a:r>
              <a:rPr lang="en-US"/>
              <a:t>Zweite Ebene</a:t>
            </a:r>
            <a:endParaRPr/>
          </a:p>
          <a:p>
            <a:pPr lvl="2">
              <a:defRPr/>
            </a:pPr>
            <a:r>
              <a:rPr lang="en-US"/>
              <a:t>Dritte Ebene</a:t>
            </a:r>
            <a:endParaRPr/>
          </a:p>
          <a:p>
            <a:pPr lvl="3">
              <a:defRPr/>
            </a:pPr>
            <a:r>
              <a:rPr lang="en-US"/>
              <a:t>Vierte  Ebene</a:t>
            </a:r>
            <a:endParaRPr/>
          </a:p>
          <a:p>
            <a:pPr lvl="4">
              <a:defRPr/>
            </a:pPr>
            <a:r>
              <a:rPr lang="en-US"/>
              <a:t>Fünfte Ebene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086600" y="6512139"/>
            <a:ext cx="2057400" cy="22802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53C1C3D-C22A-9946-8C8C-F907B3EB4C5C}" type="slidenum">
              <a:t>‹Nr.›</a:t>
            </a:fld>
            <a:endParaRPr lang="de-DE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1985086" y="6547781"/>
            <a:ext cx="1912263" cy="1772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r">
              <a:defRPr/>
            </a:pPr>
            <a:r>
              <a:rPr lang="de-DE"/>
              <a:t>Schulte / Fleischer / Höper</a:t>
            </a:r>
            <a:endParaRPr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609986" y="6548583"/>
            <a:ext cx="1912263" cy="1942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de-DE"/>
              <a:t>5 </a:t>
            </a:r>
            <a:r>
              <a:rPr lang="de-DE" err="1"/>
              <a:t>October</a:t>
            </a:r>
            <a:r>
              <a:rPr lang="de-DE"/>
              <a:t> 2021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7355473"/>
      </p:ext>
    </p:extLst>
  </p:cSld>
  <p:clrMapOvr>
    <a:masterClrMapping/>
  </p:clrMapOvr>
  <p:hf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userDrawn="1">
  <p:cSld name="Titelfol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auto">
          <a:xfrm>
            <a:off x="685800" y="1962117"/>
            <a:ext cx="7772400" cy="2387599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 lang="en-US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auto">
          <a:xfrm>
            <a:off x="1143000" y="4466288"/>
            <a:ext cx="6858000" cy="165576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086600" y="6512139"/>
            <a:ext cx="2057400" cy="22802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53C1C3D-C22A-9946-8C8C-F907B3EB4C5C}" type="slidenum">
              <a:t>‹Nr.›</a:t>
            </a:fld>
            <a:endParaRPr lang="de-DE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2280683" y="6547781"/>
            <a:ext cx="1616666" cy="1772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r">
              <a:defRPr/>
            </a:pPr>
            <a:endParaRPr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609986" y="6548583"/>
            <a:ext cx="1912263" cy="1942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6122866"/>
      </p:ext>
    </p:extLst>
  </p:cSld>
  <p:clrMapOvr>
    <a:masterClrMapping/>
  </p:clrMapOvr>
  <p:hf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telfolie 3-zeilig Farbe opt. änder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Hintergrundnetz"/>
          <p:cNvSpPr>
            <a:spLocks noChangeAspect="1" noEditPoints="1"/>
          </p:cNvSpPr>
          <p:nvPr userDrawn="1"/>
        </p:nvSpPr>
        <p:spPr bwMode="auto">
          <a:xfrm>
            <a:off x="12700" y="0"/>
            <a:ext cx="9131300" cy="6858000"/>
          </a:xfrm>
          <a:custGeom>
            <a:avLst/>
            <a:gdLst>
              <a:gd name="T0" fmla="*/ 11923 w 25400"/>
              <a:gd name="T1" fmla="*/ 3320 h 19050"/>
              <a:gd name="T2" fmla="*/ 10023 w 25400"/>
              <a:gd name="T3" fmla="*/ 4808 h 19050"/>
              <a:gd name="T4" fmla="*/ 10862 w 25400"/>
              <a:gd name="T5" fmla="*/ 3283 h 19050"/>
              <a:gd name="T6" fmla="*/ 4657 w 25400"/>
              <a:gd name="T7" fmla="*/ 5594 h 19050"/>
              <a:gd name="T8" fmla="*/ 7180 w 25400"/>
              <a:gd name="T9" fmla="*/ 5671 h 19050"/>
              <a:gd name="T10" fmla="*/ 8344 w 25400"/>
              <a:gd name="T11" fmla="*/ 5707 h 19050"/>
              <a:gd name="T12" fmla="*/ 2461 w 25400"/>
              <a:gd name="T13" fmla="*/ 5169 h 19050"/>
              <a:gd name="T14" fmla="*/ 3123 w 25400"/>
              <a:gd name="T15" fmla="*/ 5291 h 19050"/>
              <a:gd name="T16" fmla="*/ 13439 w 25400"/>
              <a:gd name="T17" fmla="*/ 7971 h 19050"/>
              <a:gd name="T18" fmla="*/ 15341 w 25400"/>
              <a:gd name="T19" fmla="*/ 9056 h 19050"/>
              <a:gd name="T20" fmla="*/ 9954 w 25400"/>
              <a:gd name="T21" fmla="*/ 5938 h 19050"/>
              <a:gd name="T22" fmla="*/ 11356 w 25400"/>
              <a:gd name="T23" fmla="*/ 6738 h 19050"/>
              <a:gd name="T24" fmla="*/ 10546 w 25400"/>
              <a:gd name="T25" fmla="*/ 5177 h 19050"/>
              <a:gd name="T26" fmla="*/ 11397 w 25400"/>
              <a:gd name="T27" fmla="*/ 4735 h 19050"/>
              <a:gd name="T28" fmla="*/ 198 w 25400"/>
              <a:gd name="T29" fmla="*/ 4970 h 19050"/>
              <a:gd name="T30" fmla="*/ 11941 w 25400"/>
              <a:gd name="T31" fmla="*/ 1758 h 19050"/>
              <a:gd name="T32" fmla="*/ 13358 w 25400"/>
              <a:gd name="T33" fmla="*/ 249 h 19050"/>
              <a:gd name="T34" fmla="*/ 15214 w 25400"/>
              <a:gd name="T35" fmla="*/ 370 h 19050"/>
              <a:gd name="T36" fmla="*/ 9256 w 25400"/>
              <a:gd name="T37" fmla="*/ 1522 h 19050"/>
              <a:gd name="T38" fmla="*/ 7370 w 25400"/>
              <a:gd name="T39" fmla="*/ 502 h 19050"/>
              <a:gd name="T40" fmla="*/ 7953 w 25400"/>
              <a:gd name="T41" fmla="*/ 817 h 19050"/>
              <a:gd name="T42" fmla="*/ 403 w 25400"/>
              <a:gd name="T43" fmla="*/ 3631 h 19050"/>
              <a:gd name="T44" fmla="*/ 582 w 25400"/>
              <a:gd name="T45" fmla="*/ 4066 h 19050"/>
              <a:gd name="T46" fmla="*/ 13982 w 25400"/>
              <a:gd name="T47" fmla="*/ 17462 h 19050"/>
              <a:gd name="T48" fmla="*/ 16192 w 25400"/>
              <a:gd name="T49" fmla="*/ 11507 h 19050"/>
              <a:gd name="T50" fmla="*/ 15658 w 25400"/>
              <a:gd name="T51" fmla="*/ 12421 h 19050"/>
              <a:gd name="T52" fmla="*/ 14820 w 25400"/>
              <a:gd name="T53" fmla="*/ 13743 h 19050"/>
              <a:gd name="T54" fmla="*/ 12514 w 25400"/>
              <a:gd name="T55" fmla="*/ 17381 h 19050"/>
              <a:gd name="T56" fmla="*/ 13290 w 25400"/>
              <a:gd name="T57" fmla="*/ 16157 h 19050"/>
              <a:gd name="T58" fmla="*/ 22526 w 25400"/>
              <a:gd name="T59" fmla="*/ 14113 h 19050"/>
              <a:gd name="T60" fmla="*/ 22688 w 25400"/>
              <a:gd name="T61" fmla="*/ 13426 h 19050"/>
              <a:gd name="T62" fmla="*/ 20271 w 25400"/>
              <a:gd name="T63" fmla="*/ 16525 h 19050"/>
              <a:gd name="T64" fmla="*/ 20697 w 25400"/>
              <a:gd name="T65" fmla="*/ 16320 h 19050"/>
              <a:gd name="T66" fmla="*/ 16675 w 25400"/>
              <a:gd name="T67" fmla="*/ 18115 h 19050"/>
              <a:gd name="T68" fmla="*/ 17158 w 25400"/>
              <a:gd name="T69" fmla="*/ 17716 h 19050"/>
              <a:gd name="T70" fmla="*/ 19311 w 25400"/>
              <a:gd name="T71" fmla="*/ 14734 h 19050"/>
              <a:gd name="T72" fmla="*/ 20316 w 25400"/>
              <a:gd name="T73" fmla="*/ 15114 h 19050"/>
              <a:gd name="T74" fmla="*/ 17836 w 25400"/>
              <a:gd name="T75" fmla="*/ 12851 h 19050"/>
              <a:gd name="T76" fmla="*/ 17071 w 25400"/>
              <a:gd name="T77" fmla="*/ 11230 h 19050"/>
              <a:gd name="T78" fmla="*/ 23150 w 25400"/>
              <a:gd name="T79" fmla="*/ 15966 h 19050"/>
              <a:gd name="T80" fmla="*/ 23969 w 25400"/>
              <a:gd name="T81" fmla="*/ 16146 h 19050"/>
              <a:gd name="T82" fmla="*/ 9396 w 25400"/>
              <a:gd name="T83" fmla="*/ 3334 h 19050"/>
              <a:gd name="T84" fmla="*/ 5372 w 25400"/>
              <a:gd name="T85" fmla="*/ 5019 h 19050"/>
              <a:gd name="T86" fmla="*/ 7794 w 25400"/>
              <a:gd name="T87" fmla="*/ 4005 h 19050"/>
              <a:gd name="T88" fmla="*/ 4330 w 25400"/>
              <a:gd name="T89" fmla="*/ 5455 h 19050"/>
              <a:gd name="T90" fmla="*/ 5301 w 25400"/>
              <a:gd name="T91" fmla="*/ 5048 h 19050"/>
              <a:gd name="T92" fmla="*/ 14473 w 25400"/>
              <a:gd name="T93" fmla="*/ 1703 h 19050"/>
              <a:gd name="T94" fmla="*/ 15099 w 25400"/>
              <a:gd name="T95" fmla="*/ 1481 h 19050"/>
              <a:gd name="T96" fmla="*/ 12217 w 25400"/>
              <a:gd name="T97" fmla="*/ 2317 h 19050"/>
              <a:gd name="T98" fmla="*/ 17287 w 25400"/>
              <a:gd name="T99" fmla="*/ 15392 h 19050"/>
              <a:gd name="T100" fmla="*/ 15337 w 25400"/>
              <a:gd name="T101" fmla="*/ 16772 h 19050"/>
              <a:gd name="T102" fmla="*/ 17623 w 25400"/>
              <a:gd name="T103" fmla="*/ 15201 h 19050"/>
              <a:gd name="T104" fmla="*/ 17487 w 25400"/>
              <a:gd name="T105" fmla="*/ 16451 h 19050"/>
              <a:gd name="T106" fmla="*/ 17966 w 25400"/>
              <a:gd name="T107" fmla="*/ 15627 h 19050"/>
              <a:gd name="T108" fmla="*/ 9101 w 25400"/>
              <a:gd name="T109" fmla="*/ 18362 h 19050"/>
              <a:gd name="T110" fmla="*/ 10727 w 25400"/>
              <a:gd name="T111" fmla="*/ 18043 h 19050"/>
              <a:gd name="T112" fmla="*/ 4916 w 25400"/>
              <a:gd name="T113" fmla="*/ 19044 h 19050"/>
              <a:gd name="T114" fmla="*/ 7316 w 25400"/>
              <a:gd name="T115" fmla="*/ 18670 h 19050"/>
              <a:gd name="T116" fmla="*/ 16075 w 25400"/>
              <a:gd name="T117" fmla="*/ 18569 h 19050"/>
              <a:gd name="T118" fmla="*/ 14763 w 25400"/>
              <a:gd name="T119" fmla="*/ 18457 h 19050"/>
              <a:gd name="T120" fmla="*/ 15730 w 25400"/>
              <a:gd name="T121" fmla="*/ 1250 h 19050"/>
              <a:gd name="T122" fmla="*/ 10892 w 25400"/>
              <a:gd name="T123" fmla="*/ 2708 h 19050"/>
              <a:gd name="T124" fmla="*/ 18847 w 25400"/>
              <a:gd name="T125" fmla="*/ 14601 h 19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5400" h="19050" extrusionOk="0">
                <a:moveTo>
                  <a:pt x="22330" y="15806"/>
                </a:moveTo>
                <a:cubicBezTo>
                  <a:pt x="22330" y="15705"/>
                  <a:pt x="22267" y="15620"/>
                  <a:pt x="22178" y="15586"/>
                </a:cubicBezTo>
                <a:lnTo>
                  <a:pt x="22193" y="15523"/>
                </a:lnTo>
                <a:lnTo>
                  <a:pt x="22155" y="15514"/>
                </a:lnTo>
                <a:lnTo>
                  <a:pt x="22141" y="15575"/>
                </a:lnTo>
                <a:cubicBezTo>
                  <a:pt x="22126" y="15572"/>
                  <a:pt x="22111" y="15571"/>
                  <a:pt x="22095" y="15571"/>
                </a:cubicBezTo>
                <a:cubicBezTo>
                  <a:pt x="22001" y="15571"/>
                  <a:pt x="21921" y="15626"/>
                  <a:pt x="21883" y="15705"/>
                </a:cubicBezTo>
                <a:lnTo>
                  <a:pt x="21805" y="15675"/>
                </a:lnTo>
                <a:lnTo>
                  <a:pt x="21791" y="15712"/>
                </a:lnTo>
                <a:lnTo>
                  <a:pt x="21869" y="15741"/>
                </a:lnTo>
                <a:cubicBezTo>
                  <a:pt x="21863" y="15762"/>
                  <a:pt x="21860" y="15783"/>
                  <a:pt x="21860" y="15806"/>
                </a:cubicBezTo>
                <a:cubicBezTo>
                  <a:pt x="21860" y="15828"/>
                  <a:pt x="21863" y="15850"/>
                  <a:pt x="21869" y="15871"/>
                </a:cubicBezTo>
                <a:lnTo>
                  <a:pt x="21795" y="15900"/>
                </a:lnTo>
                <a:lnTo>
                  <a:pt x="21809" y="15936"/>
                </a:lnTo>
                <a:lnTo>
                  <a:pt x="21883" y="15907"/>
                </a:lnTo>
                <a:cubicBezTo>
                  <a:pt x="21921" y="15986"/>
                  <a:pt x="22002" y="16041"/>
                  <a:pt x="22095" y="16041"/>
                </a:cubicBezTo>
                <a:cubicBezTo>
                  <a:pt x="22205" y="16041"/>
                  <a:pt x="22296" y="15966"/>
                  <a:pt x="22322" y="15864"/>
                </a:cubicBezTo>
                <a:lnTo>
                  <a:pt x="22393" y="15876"/>
                </a:lnTo>
                <a:lnTo>
                  <a:pt x="22399" y="15838"/>
                </a:lnTo>
                <a:lnTo>
                  <a:pt x="22329" y="15826"/>
                </a:lnTo>
                <a:cubicBezTo>
                  <a:pt x="22330" y="15819"/>
                  <a:pt x="22330" y="15812"/>
                  <a:pt x="22330" y="15806"/>
                </a:cubicBezTo>
                <a:close/>
                <a:moveTo>
                  <a:pt x="6919" y="4414"/>
                </a:moveTo>
                <a:lnTo>
                  <a:pt x="6904" y="4378"/>
                </a:lnTo>
                <a:lnTo>
                  <a:pt x="6797" y="4422"/>
                </a:lnTo>
                <a:lnTo>
                  <a:pt x="6812" y="4458"/>
                </a:lnTo>
                <a:lnTo>
                  <a:pt x="6812" y="4458"/>
                </a:lnTo>
                <a:lnTo>
                  <a:pt x="6919" y="4414"/>
                </a:lnTo>
                <a:close/>
                <a:moveTo>
                  <a:pt x="11646" y="3058"/>
                </a:moveTo>
                <a:lnTo>
                  <a:pt x="11563" y="2979"/>
                </a:lnTo>
                <a:lnTo>
                  <a:pt x="11536" y="3007"/>
                </a:lnTo>
                <a:lnTo>
                  <a:pt x="11619" y="3086"/>
                </a:lnTo>
                <a:lnTo>
                  <a:pt x="11646" y="3058"/>
                </a:lnTo>
                <a:close/>
                <a:moveTo>
                  <a:pt x="11785" y="3189"/>
                </a:moveTo>
                <a:lnTo>
                  <a:pt x="11701" y="3110"/>
                </a:lnTo>
                <a:lnTo>
                  <a:pt x="11675" y="3138"/>
                </a:lnTo>
                <a:lnTo>
                  <a:pt x="11758" y="3217"/>
                </a:lnTo>
                <a:lnTo>
                  <a:pt x="11785" y="3189"/>
                </a:lnTo>
                <a:close/>
                <a:moveTo>
                  <a:pt x="11923" y="3320"/>
                </a:moveTo>
                <a:lnTo>
                  <a:pt x="11840" y="3241"/>
                </a:lnTo>
                <a:lnTo>
                  <a:pt x="11813" y="3269"/>
                </a:lnTo>
                <a:lnTo>
                  <a:pt x="11897" y="3348"/>
                </a:lnTo>
                <a:lnTo>
                  <a:pt x="11923" y="3320"/>
                </a:lnTo>
                <a:close/>
                <a:moveTo>
                  <a:pt x="11424" y="2848"/>
                </a:moveTo>
                <a:lnTo>
                  <a:pt x="11397" y="2877"/>
                </a:lnTo>
                <a:lnTo>
                  <a:pt x="11481" y="2955"/>
                </a:lnTo>
                <a:lnTo>
                  <a:pt x="11507" y="2927"/>
                </a:lnTo>
                <a:lnTo>
                  <a:pt x="11424" y="2848"/>
                </a:lnTo>
                <a:close/>
                <a:moveTo>
                  <a:pt x="12451" y="3871"/>
                </a:moveTo>
                <a:lnTo>
                  <a:pt x="12478" y="3843"/>
                </a:lnTo>
                <a:lnTo>
                  <a:pt x="12394" y="3764"/>
                </a:lnTo>
                <a:lnTo>
                  <a:pt x="12368" y="3793"/>
                </a:lnTo>
                <a:lnTo>
                  <a:pt x="12451" y="3871"/>
                </a:lnTo>
                <a:close/>
                <a:moveTo>
                  <a:pt x="11952" y="3400"/>
                </a:moveTo>
                <a:lnTo>
                  <a:pt x="12035" y="3479"/>
                </a:lnTo>
                <a:lnTo>
                  <a:pt x="12062" y="3451"/>
                </a:lnTo>
                <a:lnTo>
                  <a:pt x="11978" y="3372"/>
                </a:lnTo>
                <a:lnTo>
                  <a:pt x="11952" y="3400"/>
                </a:lnTo>
                <a:close/>
                <a:moveTo>
                  <a:pt x="12174" y="3610"/>
                </a:moveTo>
                <a:lnTo>
                  <a:pt x="12200" y="3581"/>
                </a:lnTo>
                <a:lnTo>
                  <a:pt x="12117" y="3503"/>
                </a:lnTo>
                <a:lnTo>
                  <a:pt x="12090" y="3531"/>
                </a:lnTo>
                <a:lnTo>
                  <a:pt x="12174" y="3610"/>
                </a:lnTo>
                <a:close/>
                <a:moveTo>
                  <a:pt x="12229" y="3662"/>
                </a:moveTo>
                <a:lnTo>
                  <a:pt x="12312" y="3741"/>
                </a:lnTo>
                <a:lnTo>
                  <a:pt x="12339" y="3712"/>
                </a:lnTo>
                <a:lnTo>
                  <a:pt x="12256" y="3634"/>
                </a:lnTo>
                <a:lnTo>
                  <a:pt x="12229" y="3662"/>
                </a:lnTo>
                <a:close/>
                <a:moveTo>
                  <a:pt x="10236" y="4483"/>
                </a:moveTo>
                <a:lnTo>
                  <a:pt x="10202" y="4465"/>
                </a:lnTo>
                <a:lnTo>
                  <a:pt x="10148" y="4568"/>
                </a:lnTo>
                <a:lnTo>
                  <a:pt x="10183" y="4586"/>
                </a:lnTo>
                <a:lnTo>
                  <a:pt x="10236" y="4483"/>
                </a:lnTo>
                <a:close/>
                <a:moveTo>
                  <a:pt x="10059" y="4739"/>
                </a:moveTo>
                <a:lnTo>
                  <a:pt x="10093" y="4757"/>
                </a:lnTo>
                <a:lnTo>
                  <a:pt x="10147" y="4654"/>
                </a:lnTo>
                <a:lnTo>
                  <a:pt x="10112" y="4636"/>
                </a:lnTo>
                <a:lnTo>
                  <a:pt x="10059" y="4739"/>
                </a:lnTo>
                <a:close/>
                <a:moveTo>
                  <a:pt x="9701" y="5425"/>
                </a:moveTo>
                <a:lnTo>
                  <a:pt x="9736" y="5443"/>
                </a:lnTo>
                <a:lnTo>
                  <a:pt x="9790" y="5340"/>
                </a:lnTo>
                <a:lnTo>
                  <a:pt x="9755" y="5322"/>
                </a:lnTo>
                <a:lnTo>
                  <a:pt x="9701" y="5425"/>
                </a:lnTo>
                <a:close/>
                <a:moveTo>
                  <a:pt x="10058" y="4826"/>
                </a:moveTo>
                <a:lnTo>
                  <a:pt x="10023" y="4808"/>
                </a:lnTo>
                <a:lnTo>
                  <a:pt x="9970" y="4911"/>
                </a:lnTo>
                <a:lnTo>
                  <a:pt x="10004" y="4929"/>
                </a:lnTo>
                <a:lnTo>
                  <a:pt x="10058" y="4826"/>
                </a:lnTo>
                <a:close/>
                <a:moveTo>
                  <a:pt x="10415" y="4140"/>
                </a:moveTo>
                <a:lnTo>
                  <a:pt x="10380" y="4122"/>
                </a:lnTo>
                <a:lnTo>
                  <a:pt x="10327" y="4225"/>
                </a:lnTo>
                <a:lnTo>
                  <a:pt x="10361" y="4243"/>
                </a:lnTo>
                <a:lnTo>
                  <a:pt x="10415" y="4140"/>
                </a:lnTo>
                <a:close/>
                <a:moveTo>
                  <a:pt x="9844" y="5150"/>
                </a:moveTo>
                <a:lnTo>
                  <a:pt x="9791" y="5253"/>
                </a:lnTo>
                <a:lnTo>
                  <a:pt x="9825" y="5271"/>
                </a:lnTo>
                <a:lnTo>
                  <a:pt x="9879" y="5168"/>
                </a:lnTo>
                <a:lnTo>
                  <a:pt x="9844" y="5150"/>
                </a:lnTo>
                <a:close/>
                <a:moveTo>
                  <a:pt x="10291" y="4294"/>
                </a:moveTo>
                <a:lnTo>
                  <a:pt x="10238" y="4397"/>
                </a:lnTo>
                <a:lnTo>
                  <a:pt x="10272" y="4414"/>
                </a:lnTo>
                <a:lnTo>
                  <a:pt x="10326" y="4312"/>
                </a:lnTo>
                <a:lnTo>
                  <a:pt x="10291" y="4294"/>
                </a:lnTo>
                <a:close/>
                <a:moveTo>
                  <a:pt x="10917" y="3094"/>
                </a:moveTo>
                <a:lnTo>
                  <a:pt x="10863" y="3197"/>
                </a:lnTo>
                <a:lnTo>
                  <a:pt x="10897" y="3215"/>
                </a:lnTo>
                <a:lnTo>
                  <a:pt x="10951" y="3112"/>
                </a:lnTo>
                <a:lnTo>
                  <a:pt x="10917" y="3094"/>
                </a:lnTo>
                <a:close/>
                <a:moveTo>
                  <a:pt x="11006" y="2923"/>
                </a:moveTo>
                <a:lnTo>
                  <a:pt x="10952" y="3026"/>
                </a:lnTo>
                <a:lnTo>
                  <a:pt x="10987" y="3044"/>
                </a:lnTo>
                <a:lnTo>
                  <a:pt x="11040" y="2941"/>
                </a:lnTo>
                <a:lnTo>
                  <a:pt x="11006" y="2923"/>
                </a:lnTo>
                <a:close/>
                <a:moveTo>
                  <a:pt x="10594" y="3798"/>
                </a:moveTo>
                <a:lnTo>
                  <a:pt x="10559" y="3780"/>
                </a:lnTo>
                <a:lnTo>
                  <a:pt x="10506" y="3882"/>
                </a:lnTo>
                <a:lnTo>
                  <a:pt x="10540" y="3900"/>
                </a:lnTo>
                <a:lnTo>
                  <a:pt x="10594" y="3798"/>
                </a:lnTo>
                <a:close/>
                <a:moveTo>
                  <a:pt x="10470" y="3951"/>
                </a:moveTo>
                <a:lnTo>
                  <a:pt x="10416" y="4054"/>
                </a:lnTo>
                <a:lnTo>
                  <a:pt x="10451" y="4072"/>
                </a:lnTo>
                <a:lnTo>
                  <a:pt x="10504" y="3969"/>
                </a:lnTo>
                <a:lnTo>
                  <a:pt x="10470" y="3951"/>
                </a:lnTo>
                <a:close/>
                <a:moveTo>
                  <a:pt x="10827" y="3265"/>
                </a:moveTo>
                <a:lnTo>
                  <a:pt x="10774" y="3368"/>
                </a:lnTo>
                <a:lnTo>
                  <a:pt x="10808" y="3386"/>
                </a:lnTo>
                <a:lnTo>
                  <a:pt x="10862" y="3283"/>
                </a:lnTo>
                <a:lnTo>
                  <a:pt x="10827" y="3265"/>
                </a:lnTo>
                <a:close/>
                <a:moveTo>
                  <a:pt x="10738" y="3437"/>
                </a:moveTo>
                <a:lnTo>
                  <a:pt x="10684" y="3540"/>
                </a:lnTo>
                <a:lnTo>
                  <a:pt x="10719" y="3558"/>
                </a:lnTo>
                <a:lnTo>
                  <a:pt x="10772" y="3455"/>
                </a:lnTo>
                <a:lnTo>
                  <a:pt x="10738" y="3437"/>
                </a:lnTo>
                <a:close/>
                <a:moveTo>
                  <a:pt x="10648" y="3608"/>
                </a:moveTo>
                <a:lnTo>
                  <a:pt x="10595" y="3711"/>
                </a:lnTo>
                <a:lnTo>
                  <a:pt x="10629" y="3729"/>
                </a:lnTo>
                <a:lnTo>
                  <a:pt x="10683" y="3626"/>
                </a:lnTo>
                <a:lnTo>
                  <a:pt x="10648" y="3608"/>
                </a:lnTo>
                <a:close/>
                <a:moveTo>
                  <a:pt x="9880" y="5082"/>
                </a:moveTo>
                <a:lnTo>
                  <a:pt x="9915" y="5100"/>
                </a:lnTo>
                <a:lnTo>
                  <a:pt x="9968" y="4997"/>
                </a:lnTo>
                <a:lnTo>
                  <a:pt x="9934" y="4979"/>
                </a:lnTo>
                <a:lnTo>
                  <a:pt x="9880" y="5082"/>
                </a:lnTo>
                <a:close/>
                <a:moveTo>
                  <a:pt x="5551" y="5582"/>
                </a:moveTo>
                <a:lnTo>
                  <a:pt x="5434" y="5579"/>
                </a:lnTo>
                <a:lnTo>
                  <a:pt x="5433" y="5618"/>
                </a:lnTo>
                <a:lnTo>
                  <a:pt x="5550" y="5621"/>
                </a:lnTo>
                <a:lnTo>
                  <a:pt x="5551" y="5582"/>
                </a:lnTo>
                <a:close/>
                <a:moveTo>
                  <a:pt x="5745" y="5588"/>
                </a:moveTo>
                <a:lnTo>
                  <a:pt x="5628" y="5585"/>
                </a:lnTo>
                <a:lnTo>
                  <a:pt x="5627" y="5624"/>
                </a:lnTo>
                <a:lnTo>
                  <a:pt x="5744" y="5627"/>
                </a:lnTo>
                <a:lnTo>
                  <a:pt x="5745" y="5588"/>
                </a:lnTo>
                <a:close/>
                <a:moveTo>
                  <a:pt x="5939" y="5594"/>
                </a:moveTo>
                <a:lnTo>
                  <a:pt x="5823" y="5591"/>
                </a:lnTo>
                <a:lnTo>
                  <a:pt x="5821" y="5630"/>
                </a:lnTo>
                <a:lnTo>
                  <a:pt x="5938" y="5633"/>
                </a:lnTo>
                <a:lnTo>
                  <a:pt x="5939" y="5594"/>
                </a:lnTo>
                <a:close/>
                <a:moveTo>
                  <a:pt x="9121" y="5731"/>
                </a:moveTo>
                <a:lnTo>
                  <a:pt x="9237" y="5734"/>
                </a:lnTo>
                <a:lnTo>
                  <a:pt x="9238" y="5696"/>
                </a:lnTo>
                <a:lnTo>
                  <a:pt x="9122" y="5692"/>
                </a:lnTo>
                <a:lnTo>
                  <a:pt x="9121" y="5731"/>
                </a:lnTo>
                <a:close/>
                <a:moveTo>
                  <a:pt x="6133" y="5600"/>
                </a:moveTo>
                <a:lnTo>
                  <a:pt x="6017" y="5597"/>
                </a:lnTo>
                <a:lnTo>
                  <a:pt x="6015" y="5635"/>
                </a:lnTo>
                <a:lnTo>
                  <a:pt x="6132" y="5639"/>
                </a:lnTo>
                <a:lnTo>
                  <a:pt x="6133" y="5600"/>
                </a:lnTo>
                <a:close/>
                <a:moveTo>
                  <a:pt x="4657" y="5594"/>
                </a:moveTo>
                <a:lnTo>
                  <a:pt x="4773" y="5597"/>
                </a:lnTo>
                <a:lnTo>
                  <a:pt x="4774" y="5559"/>
                </a:lnTo>
                <a:lnTo>
                  <a:pt x="4658" y="5555"/>
                </a:lnTo>
                <a:lnTo>
                  <a:pt x="4657" y="5594"/>
                </a:lnTo>
                <a:close/>
                <a:moveTo>
                  <a:pt x="4463" y="5588"/>
                </a:moveTo>
                <a:lnTo>
                  <a:pt x="4579" y="5591"/>
                </a:lnTo>
                <a:lnTo>
                  <a:pt x="4580" y="5553"/>
                </a:lnTo>
                <a:lnTo>
                  <a:pt x="4464" y="5549"/>
                </a:lnTo>
                <a:lnTo>
                  <a:pt x="4463" y="5588"/>
                </a:lnTo>
                <a:close/>
                <a:moveTo>
                  <a:pt x="4969" y="5565"/>
                </a:moveTo>
                <a:lnTo>
                  <a:pt x="4852" y="5561"/>
                </a:lnTo>
                <a:lnTo>
                  <a:pt x="4851" y="5600"/>
                </a:lnTo>
                <a:lnTo>
                  <a:pt x="4967" y="5603"/>
                </a:lnTo>
                <a:lnTo>
                  <a:pt x="4969" y="5565"/>
                </a:lnTo>
                <a:close/>
                <a:moveTo>
                  <a:pt x="5163" y="5570"/>
                </a:moveTo>
                <a:lnTo>
                  <a:pt x="5046" y="5567"/>
                </a:lnTo>
                <a:lnTo>
                  <a:pt x="5045" y="5606"/>
                </a:lnTo>
                <a:lnTo>
                  <a:pt x="5161" y="5609"/>
                </a:lnTo>
                <a:lnTo>
                  <a:pt x="5163" y="5570"/>
                </a:lnTo>
                <a:close/>
                <a:moveTo>
                  <a:pt x="5357" y="5576"/>
                </a:moveTo>
                <a:lnTo>
                  <a:pt x="5240" y="5573"/>
                </a:lnTo>
                <a:lnTo>
                  <a:pt x="5239" y="5612"/>
                </a:lnTo>
                <a:lnTo>
                  <a:pt x="5356" y="5615"/>
                </a:lnTo>
                <a:lnTo>
                  <a:pt x="5357" y="5576"/>
                </a:lnTo>
                <a:close/>
                <a:moveTo>
                  <a:pt x="8927" y="5725"/>
                </a:moveTo>
                <a:lnTo>
                  <a:pt x="9043" y="5728"/>
                </a:lnTo>
                <a:lnTo>
                  <a:pt x="9044" y="5690"/>
                </a:lnTo>
                <a:lnTo>
                  <a:pt x="8928" y="5686"/>
                </a:lnTo>
                <a:lnTo>
                  <a:pt x="8927" y="5725"/>
                </a:lnTo>
                <a:close/>
                <a:moveTo>
                  <a:pt x="6715" y="5618"/>
                </a:moveTo>
                <a:lnTo>
                  <a:pt x="6599" y="5615"/>
                </a:lnTo>
                <a:lnTo>
                  <a:pt x="6598" y="5653"/>
                </a:lnTo>
                <a:lnTo>
                  <a:pt x="6714" y="5657"/>
                </a:lnTo>
                <a:lnTo>
                  <a:pt x="6715" y="5618"/>
                </a:lnTo>
                <a:close/>
                <a:moveTo>
                  <a:pt x="7492" y="5642"/>
                </a:moveTo>
                <a:lnTo>
                  <a:pt x="7375" y="5638"/>
                </a:lnTo>
                <a:lnTo>
                  <a:pt x="7374" y="5677"/>
                </a:lnTo>
                <a:lnTo>
                  <a:pt x="7490" y="5681"/>
                </a:lnTo>
                <a:lnTo>
                  <a:pt x="7492" y="5642"/>
                </a:lnTo>
                <a:close/>
                <a:moveTo>
                  <a:pt x="7297" y="5636"/>
                </a:moveTo>
                <a:lnTo>
                  <a:pt x="7181" y="5632"/>
                </a:lnTo>
                <a:lnTo>
                  <a:pt x="7180" y="5671"/>
                </a:lnTo>
                <a:lnTo>
                  <a:pt x="7296" y="5675"/>
                </a:lnTo>
                <a:lnTo>
                  <a:pt x="7297" y="5636"/>
                </a:lnTo>
                <a:close/>
                <a:moveTo>
                  <a:pt x="7103" y="5630"/>
                </a:moveTo>
                <a:lnTo>
                  <a:pt x="6987" y="5626"/>
                </a:lnTo>
                <a:lnTo>
                  <a:pt x="6986" y="5665"/>
                </a:lnTo>
                <a:lnTo>
                  <a:pt x="7102" y="5669"/>
                </a:lnTo>
                <a:lnTo>
                  <a:pt x="7103" y="5630"/>
                </a:lnTo>
                <a:close/>
                <a:moveTo>
                  <a:pt x="6521" y="5612"/>
                </a:moveTo>
                <a:lnTo>
                  <a:pt x="6405" y="5609"/>
                </a:lnTo>
                <a:lnTo>
                  <a:pt x="6404" y="5647"/>
                </a:lnTo>
                <a:lnTo>
                  <a:pt x="6520" y="5651"/>
                </a:lnTo>
                <a:lnTo>
                  <a:pt x="6521" y="5612"/>
                </a:lnTo>
                <a:close/>
                <a:moveTo>
                  <a:pt x="6327" y="5606"/>
                </a:moveTo>
                <a:lnTo>
                  <a:pt x="6211" y="5603"/>
                </a:lnTo>
                <a:lnTo>
                  <a:pt x="6210" y="5641"/>
                </a:lnTo>
                <a:lnTo>
                  <a:pt x="6326" y="5645"/>
                </a:lnTo>
                <a:lnTo>
                  <a:pt x="6327" y="5606"/>
                </a:lnTo>
                <a:close/>
                <a:moveTo>
                  <a:pt x="6909" y="5624"/>
                </a:moveTo>
                <a:lnTo>
                  <a:pt x="6793" y="5620"/>
                </a:lnTo>
                <a:lnTo>
                  <a:pt x="6792" y="5659"/>
                </a:lnTo>
                <a:lnTo>
                  <a:pt x="6908" y="5663"/>
                </a:lnTo>
                <a:lnTo>
                  <a:pt x="6909" y="5624"/>
                </a:lnTo>
                <a:close/>
                <a:moveTo>
                  <a:pt x="7686" y="5648"/>
                </a:moveTo>
                <a:lnTo>
                  <a:pt x="7569" y="5644"/>
                </a:lnTo>
                <a:lnTo>
                  <a:pt x="7568" y="5683"/>
                </a:lnTo>
                <a:lnTo>
                  <a:pt x="7684" y="5687"/>
                </a:lnTo>
                <a:lnTo>
                  <a:pt x="7686" y="5648"/>
                </a:lnTo>
                <a:close/>
                <a:moveTo>
                  <a:pt x="8538" y="5713"/>
                </a:moveTo>
                <a:lnTo>
                  <a:pt x="8655" y="5716"/>
                </a:lnTo>
                <a:lnTo>
                  <a:pt x="8656" y="5678"/>
                </a:lnTo>
                <a:lnTo>
                  <a:pt x="8540" y="5674"/>
                </a:lnTo>
                <a:lnTo>
                  <a:pt x="8538" y="5713"/>
                </a:lnTo>
                <a:close/>
                <a:moveTo>
                  <a:pt x="8150" y="5701"/>
                </a:moveTo>
                <a:lnTo>
                  <a:pt x="8267" y="5705"/>
                </a:lnTo>
                <a:lnTo>
                  <a:pt x="8268" y="5666"/>
                </a:lnTo>
                <a:lnTo>
                  <a:pt x="8151" y="5662"/>
                </a:lnTo>
                <a:lnTo>
                  <a:pt x="8150" y="5701"/>
                </a:lnTo>
                <a:close/>
                <a:moveTo>
                  <a:pt x="8344" y="5707"/>
                </a:moveTo>
                <a:lnTo>
                  <a:pt x="8461" y="5710"/>
                </a:lnTo>
                <a:lnTo>
                  <a:pt x="8462" y="5672"/>
                </a:lnTo>
                <a:lnTo>
                  <a:pt x="8346" y="5668"/>
                </a:lnTo>
                <a:lnTo>
                  <a:pt x="8344" y="5707"/>
                </a:lnTo>
                <a:close/>
                <a:moveTo>
                  <a:pt x="8733" y="5719"/>
                </a:moveTo>
                <a:lnTo>
                  <a:pt x="8849" y="5722"/>
                </a:lnTo>
                <a:lnTo>
                  <a:pt x="8850" y="5684"/>
                </a:lnTo>
                <a:lnTo>
                  <a:pt x="8734" y="5680"/>
                </a:lnTo>
                <a:lnTo>
                  <a:pt x="8733" y="5719"/>
                </a:lnTo>
                <a:close/>
                <a:moveTo>
                  <a:pt x="7880" y="5654"/>
                </a:moveTo>
                <a:lnTo>
                  <a:pt x="7763" y="5650"/>
                </a:lnTo>
                <a:lnTo>
                  <a:pt x="7762" y="5689"/>
                </a:lnTo>
                <a:lnTo>
                  <a:pt x="7879" y="5693"/>
                </a:lnTo>
                <a:lnTo>
                  <a:pt x="7880" y="5654"/>
                </a:lnTo>
                <a:close/>
                <a:moveTo>
                  <a:pt x="8074" y="5660"/>
                </a:moveTo>
                <a:lnTo>
                  <a:pt x="7957" y="5656"/>
                </a:lnTo>
                <a:lnTo>
                  <a:pt x="7956" y="5695"/>
                </a:lnTo>
                <a:lnTo>
                  <a:pt x="8073" y="5699"/>
                </a:lnTo>
                <a:lnTo>
                  <a:pt x="8074" y="5660"/>
                </a:lnTo>
                <a:close/>
                <a:moveTo>
                  <a:pt x="1772" y="5000"/>
                </a:moveTo>
                <a:lnTo>
                  <a:pt x="1886" y="5028"/>
                </a:lnTo>
                <a:lnTo>
                  <a:pt x="1895" y="4990"/>
                </a:lnTo>
                <a:lnTo>
                  <a:pt x="1781" y="4962"/>
                </a:lnTo>
                <a:lnTo>
                  <a:pt x="1772" y="5000"/>
                </a:lnTo>
                <a:close/>
                <a:moveTo>
                  <a:pt x="1963" y="5047"/>
                </a:moveTo>
                <a:lnTo>
                  <a:pt x="2078" y="5075"/>
                </a:lnTo>
                <a:lnTo>
                  <a:pt x="2087" y="5037"/>
                </a:lnTo>
                <a:lnTo>
                  <a:pt x="1972" y="5009"/>
                </a:lnTo>
                <a:lnTo>
                  <a:pt x="1963" y="5047"/>
                </a:lnTo>
                <a:close/>
                <a:moveTo>
                  <a:pt x="1388" y="4906"/>
                </a:moveTo>
                <a:lnTo>
                  <a:pt x="1503" y="4934"/>
                </a:lnTo>
                <a:lnTo>
                  <a:pt x="1512" y="4896"/>
                </a:lnTo>
                <a:lnTo>
                  <a:pt x="1397" y="4868"/>
                </a:lnTo>
                <a:lnTo>
                  <a:pt x="1388" y="4906"/>
                </a:lnTo>
                <a:close/>
                <a:moveTo>
                  <a:pt x="1580" y="4953"/>
                </a:moveTo>
                <a:lnTo>
                  <a:pt x="1695" y="4981"/>
                </a:lnTo>
                <a:lnTo>
                  <a:pt x="1704" y="4943"/>
                </a:lnTo>
                <a:lnTo>
                  <a:pt x="1589" y="4915"/>
                </a:lnTo>
                <a:lnTo>
                  <a:pt x="1580" y="4953"/>
                </a:lnTo>
                <a:close/>
                <a:moveTo>
                  <a:pt x="1197" y="4859"/>
                </a:moveTo>
                <a:lnTo>
                  <a:pt x="1311" y="4887"/>
                </a:lnTo>
                <a:lnTo>
                  <a:pt x="1320" y="4849"/>
                </a:lnTo>
                <a:lnTo>
                  <a:pt x="1206" y="4821"/>
                </a:lnTo>
                <a:lnTo>
                  <a:pt x="1197" y="4859"/>
                </a:lnTo>
                <a:close/>
                <a:moveTo>
                  <a:pt x="2347" y="5141"/>
                </a:moveTo>
                <a:lnTo>
                  <a:pt x="2461" y="5169"/>
                </a:lnTo>
                <a:lnTo>
                  <a:pt x="2470" y="5131"/>
                </a:lnTo>
                <a:lnTo>
                  <a:pt x="2356" y="5103"/>
                </a:lnTo>
                <a:lnTo>
                  <a:pt x="2347" y="5141"/>
                </a:lnTo>
                <a:close/>
                <a:moveTo>
                  <a:pt x="2155" y="5094"/>
                </a:moveTo>
                <a:lnTo>
                  <a:pt x="2270" y="5122"/>
                </a:lnTo>
                <a:lnTo>
                  <a:pt x="2279" y="5084"/>
                </a:lnTo>
                <a:lnTo>
                  <a:pt x="2164" y="5056"/>
                </a:lnTo>
                <a:lnTo>
                  <a:pt x="2155" y="5094"/>
                </a:lnTo>
                <a:close/>
                <a:moveTo>
                  <a:pt x="3688" y="5469"/>
                </a:moveTo>
                <a:lnTo>
                  <a:pt x="3803" y="5497"/>
                </a:lnTo>
                <a:lnTo>
                  <a:pt x="3812" y="5460"/>
                </a:lnTo>
                <a:lnTo>
                  <a:pt x="3698" y="5432"/>
                </a:lnTo>
                <a:lnTo>
                  <a:pt x="3688" y="5469"/>
                </a:lnTo>
                <a:close/>
                <a:moveTo>
                  <a:pt x="3497" y="5422"/>
                </a:moveTo>
                <a:lnTo>
                  <a:pt x="3611" y="5450"/>
                </a:lnTo>
                <a:lnTo>
                  <a:pt x="3621" y="5413"/>
                </a:lnTo>
                <a:lnTo>
                  <a:pt x="3506" y="5385"/>
                </a:lnTo>
                <a:lnTo>
                  <a:pt x="3497" y="5422"/>
                </a:lnTo>
                <a:close/>
                <a:moveTo>
                  <a:pt x="2922" y="5281"/>
                </a:moveTo>
                <a:lnTo>
                  <a:pt x="3036" y="5309"/>
                </a:lnTo>
                <a:lnTo>
                  <a:pt x="3046" y="5272"/>
                </a:lnTo>
                <a:lnTo>
                  <a:pt x="2931" y="5244"/>
                </a:lnTo>
                <a:lnTo>
                  <a:pt x="2922" y="5281"/>
                </a:lnTo>
                <a:close/>
                <a:moveTo>
                  <a:pt x="3305" y="5375"/>
                </a:moveTo>
                <a:lnTo>
                  <a:pt x="3420" y="5403"/>
                </a:lnTo>
                <a:lnTo>
                  <a:pt x="3429" y="5366"/>
                </a:lnTo>
                <a:lnTo>
                  <a:pt x="3314" y="5338"/>
                </a:lnTo>
                <a:lnTo>
                  <a:pt x="3305" y="5375"/>
                </a:lnTo>
                <a:close/>
                <a:moveTo>
                  <a:pt x="2730" y="5234"/>
                </a:moveTo>
                <a:lnTo>
                  <a:pt x="2845" y="5263"/>
                </a:lnTo>
                <a:lnTo>
                  <a:pt x="2854" y="5225"/>
                </a:lnTo>
                <a:lnTo>
                  <a:pt x="2739" y="5197"/>
                </a:lnTo>
                <a:lnTo>
                  <a:pt x="2730" y="5234"/>
                </a:lnTo>
                <a:close/>
                <a:moveTo>
                  <a:pt x="2538" y="5187"/>
                </a:moveTo>
                <a:lnTo>
                  <a:pt x="2653" y="5216"/>
                </a:lnTo>
                <a:lnTo>
                  <a:pt x="2662" y="5178"/>
                </a:lnTo>
                <a:lnTo>
                  <a:pt x="2547" y="5150"/>
                </a:lnTo>
                <a:lnTo>
                  <a:pt x="2538" y="5187"/>
                </a:lnTo>
                <a:close/>
                <a:moveTo>
                  <a:pt x="3113" y="5328"/>
                </a:moveTo>
                <a:lnTo>
                  <a:pt x="3228" y="5356"/>
                </a:lnTo>
                <a:lnTo>
                  <a:pt x="3237" y="5319"/>
                </a:lnTo>
                <a:lnTo>
                  <a:pt x="3123" y="5291"/>
                </a:lnTo>
                <a:lnTo>
                  <a:pt x="3113" y="5328"/>
                </a:lnTo>
                <a:close/>
                <a:moveTo>
                  <a:pt x="13839" y="8199"/>
                </a:moveTo>
                <a:lnTo>
                  <a:pt x="13940" y="8256"/>
                </a:lnTo>
                <a:lnTo>
                  <a:pt x="13959" y="8222"/>
                </a:lnTo>
                <a:lnTo>
                  <a:pt x="13858" y="8165"/>
                </a:lnTo>
                <a:lnTo>
                  <a:pt x="13839" y="8199"/>
                </a:lnTo>
                <a:close/>
                <a:moveTo>
                  <a:pt x="14459" y="8508"/>
                </a:moveTo>
                <a:lnTo>
                  <a:pt x="14359" y="8451"/>
                </a:lnTo>
                <a:lnTo>
                  <a:pt x="14340" y="8484"/>
                </a:lnTo>
                <a:lnTo>
                  <a:pt x="14440" y="8542"/>
                </a:lnTo>
                <a:lnTo>
                  <a:pt x="14459" y="8508"/>
                </a:lnTo>
                <a:close/>
                <a:moveTo>
                  <a:pt x="13692" y="8070"/>
                </a:moveTo>
                <a:lnTo>
                  <a:pt x="13672" y="8104"/>
                </a:lnTo>
                <a:lnTo>
                  <a:pt x="13773" y="8161"/>
                </a:lnTo>
                <a:lnTo>
                  <a:pt x="13792" y="8127"/>
                </a:lnTo>
                <a:lnTo>
                  <a:pt x="13692" y="8070"/>
                </a:lnTo>
                <a:close/>
                <a:moveTo>
                  <a:pt x="14173" y="8389"/>
                </a:moveTo>
                <a:lnTo>
                  <a:pt x="14273" y="8446"/>
                </a:lnTo>
                <a:lnTo>
                  <a:pt x="14292" y="8413"/>
                </a:lnTo>
                <a:lnTo>
                  <a:pt x="14192" y="8356"/>
                </a:lnTo>
                <a:lnTo>
                  <a:pt x="14173" y="8389"/>
                </a:lnTo>
                <a:close/>
                <a:moveTo>
                  <a:pt x="14126" y="8318"/>
                </a:moveTo>
                <a:lnTo>
                  <a:pt x="14025" y="8260"/>
                </a:lnTo>
                <a:lnTo>
                  <a:pt x="14006" y="8294"/>
                </a:lnTo>
                <a:lnTo>
                  <a:pt x="14106" y="8351"/>
                </a:lnTo>
                <a:lnTo>
                  <a:pt x="14126" y="8318"/>
                </a:lnTo>
                <a:close/>
                <a:moveTo>
                  <a:pt x="13024" y="7689"/>
                </a:moveTo>
                <a:lnTo>
                  <a:pt x="13005" y="7723"/>
                </a:lnTo>
                <a:lnTo>
                  <a:pt x="13105" y="7780"/>
                </a:lnTo>
                <a:lnTo>
                  <a:pt x="13124" y="7747"/>
                </a:lnTo>
                <a:lnTo>
                  <a:pt x="13024" y="7689"/>
                </a:lnTo>
                <a:close/>
                <a:moveTo>
                  <a:pt x="13625" y="8032"/>
                </a:moveTo>
                <a:lnTo>
                  <a:pt x="13525" y="7975"/>
                </a:lnTo>
                <a:lnTo>
                  <a:pt x="13506" y="8009"/>
                </a:lnTo>
                <a:lnTo>
                  <a:pt x="13606" y="8066"/>
                </a:lnTo>
                <a:lnTo>
                  <a:pt x="13625" y="8032"/>
                </a:lnTo>
                <a:close/>
                <a:moveTo>
                  <a:pt x="13172" y="7818"/>
                </a:moveTo>
                <a:lnTo>
                  <a:pt x="13272" y="7875"/>
                </a:lnTo>
                <a:lnTo>
                  <a:pt x="13291" y="7842"/>
                </a:lnTo>
                <a:lnTo>
                  <a:pt x="13191" y="7785"/>
                </a:lnTo>
                <a:lnTo>
                  <a:pt x="13172" y="7818"/>
                </a:lnTo>
                <a:close/>
                <a:moveTo>
                  <a:pt x="13439" y="7971"/>
                </a:moveTo>
                <a:lnTo>
                  <a:pt x="13458" y="7937"/>
                </a:lnTo>
                <a:lnTo>
                  <a:pt x="13358" y="7880"/>
                </a:lnTo>
                <a:lnTo>
                  <a:pt x="13339" y="7913"/>
                </a:lnTo>
                <a:lnTo>
                  <a:pt x="13439" y="7971"/>
                </a:lnTo>
                <a:close/>
                <a:moveTo>
                  <a:pt x="12958" y="7651"/>
                </a:moveTo>
                <a:lnTo>
                  <a:pt x="12857" y="7594"/>
                </a:lnTo>
                <a:lnTo>
                  <a:pt x="12838" y="7628"/>
                </a:lnTo>
                <a:lnTo>
                  <a:pt x="12938" y="7685"/>
                </a:lnTo>
                <a:lnTo>
                  <a:pt x="12958" y="7651"/>
                </a:lnTo>
                <a:close/>
                <a:moveTo>
                  <a:pt x="15527" y="9117"/>
                </a:moveTo>
                <a:lnTo>
                  <a:pt x="15508" y="9151"/>
                </a:lnTo>
                <a:lnTo>
                  <a:pt x="15608" y="9208"/>
                </a:lnTo>
                <a:lnTo>
                  <a:pt x="15627" y="9174"/>
                </a:lnTo>
                <a:lnTo>
                  <a:pt x="15527" y="9117"/>
                </a:lnTo>
                <a:close/>
                <a:moveTo>
                  <a:pt x="15675" y="9246"/>
                </a:moveTo>
                <a:lnTo>
                  <a:pt x="15775" y="9303"/>
                </a:lnTo>
                <a:lnTo>
                  <a:pt x="15794" y="9269"/>
                </a:lnTo>
                <a:lnTo>
                  <a:pt x="15694" y="9212"/>
                </a:lnTo>
                <a:lnTo>
                  <a:pt x="15675" y="9246"/>
                </a:lnTo>
                <a:close/>
                <a:moveTo>
                  <a:pt x="16062" y="9422"/>
                </a:moveTo>
                <a:lnTo>
                  <a:pt x="16028" y="9403"/>
                </a:lnTo>
                <a:lnTo>
                  <a:pt x="16008" y="9436"/>
                </a:lnTo>
                <a:lnTo>
                  <a:pt x="16105" y="9492"/>
                </a:lnTo>
                <a:lnTo>
                  <a:pt x="16062" y="9422"/>
                </a:lnTo>
                <a:close/>
                <a:moveTo>
                  <a:pt x="14626" y="8603"/>
                </a:moveTo>
                <a:lnTo>
                  <a:pt x="14526" y="8546"/>
                </a:lnTo>
                <a:lnTo>
                  <a:pt x="14507" y="8580"/>
                </a:lnTo>
                <a:lnTo>
                  <a:pt x="14607" y="8637"/>
                </a:lnTo>
                <a:lnTo>
                  <a:pt x="14626" y="8603"/>
                </a:lnTo>
                <a:close/>
                <a:moveTo>
                  <a:pt x="15841" y="9341"/>
                </a:moveTo>
                <a:lnTo>
                  <a:pt x="15942" y="9398"/>
                </a:lnTo>
                <a:lnTo>
                  <a:pt x="15961" y="9365"/>
                </a:lnTo>
                <a:lnTo>
                  <a:pt x="15861" y="9307"/>
                </a:lnTo>
                <a:lnTo>
                  <a:pt x="15841" y="9341"/>
                </a:lnTo>
                <a:close/>
                <a:moveTo>
                  <a:pt x="14793" y="8698"/>
                </a:moveTo>
                <a:lnTo>
                  <a:pt x="14693" y="8641"/>
                </a:lnTo>
                <a:lnTo>
                  <a:pt x="14673" y="8675"/>
                </a:lnTo>
                <a:lnTo>
                  <a:pt x="14774" y="8732"/>
                </a:lnTo>
                <a:lnTo>
                  <a:pt x="14793" y="8698"/>
                </a:lnTo>
                <a:close/>
                <a:moveTo>
                  <a:pt x="15460" y="9079"/>
                </a:moveTo>
                <a:lnTo>
                  <a:pt x="15360" y="9022"/>
                </a:lnTo>
                <a:lnTo>
                  <a:pt x="15341" y="9056"/>
                </a:lnTo>
                <a:lnTo>
                  <a:pt x="15441" y="9113"/>
                </a:lnTo>
                <a:lnTo>
                  <a:pt x="15460" y="9079"/>
                </a:lnTo>
                <a:close/>
                <a:moveTo>
                  <a:pt x="15294" y="8984"/>
                </a:moveTo>
                <a:lnTo>
                  <a:pt x="15193" y="8927"/>
                </a:lnTo>
                <a:lnTo>
                  <a:pt x="15174" y="8960"/>
                </a:lnTo>
                <a:lnTo>
                  <a:pt x="15274" y="9018"/>
                </a:lnTo>
                <a:lnTo>
                  <a:pt x="15294" y="8984"/>
                </a:lnTo>
                <a:close/>
                <a:moveTo>
                  <a:pt x="14960" y="8794"/>
                </a:moveTo>
                <a:lnTo>
                  <a:pt x="14860" y="8736"/>
                </a:lnTo>
                <a:lnTo>
                  <a:pt x="14840" y="8770"/>
                </a:lnTo>
                <a:lnTo>
                  <a:pt x="14941" y="8827"/>
                </a:lnTo>
                <a:lnTo>
                  <a:pt x="14960" y="8794"/>
                </a:lnTo>
                <a:close/>
                <a:moveTo>
                  <a:pt x="15127" y="8889"/>
                </a:moveTo>
                <a:lnTo>
                  <a:pt x="15026" y="8832"/>
                </a:lnTo>
                <a:lnTo>
                  <a:pt x="15007" y="8865"/>
                </a:lnTo>
                <a:lnTo>
                  <a:pt x="15108" y="8922"/>
                </a:lnTo>
                <a:lnTo>
                  <a:pt x="15127" y="8889"/>
                </a:lnTo>
                <a:close/>
                <a:moveTo>
                  <a:pt x="10335" y="6200"/>
                </a:moveTo>
                <a:lnTo>
                  <a:pt x="10436" y="6257"/>
                </a:lnTo>
                <a:lnTo>
                  <a:pt x="10455" y="6224"/>
                </a:lnTo>
                <a:lnTo>
                  <a:pt x="10355" y="6166"/>
                </a:lnTo>
                <a:lnTo>
                  <a:pt x="10335" y="6200"/>
                </a:lnTo>
                <a:close/>
                <a:moveTo>
                  <a:pt x="10288" y="6128"/>
                </a:moveTo>
                <a:lnTo>
                  <a:pt x="10188" y="6071"/>
                </a:lnTo>
                <a:lnTo>
                  <a:pt x="10168" y="6105"/>
                </a:lnTo>
                <a:lnTo>
                  <a:pt x="10269" y="6162"/>
                </a:lnTo>
                <a:lnTo>
                  <a:pt x="10288" y="6128"/>
                </a:lnTo>
                <a:close/>
                <a:moveTo>
                  <a:pt x="10669" y="6391"/>
                </a:moveTo>
                <a:lnTo>
                  <a:pt x="10769" y="6448"/>
                </a:lnTo>
                <a:lnTo>
                  <a:pt x="10789" y="6414"/>
                </a:lnTo>
                <a:lnTo>
                  <a:pt x="10688" y="6357"/>
                </a:lnTo>
                <a:lnTo>
                  <a:pt x="10669" y="6391"/>
                </a:lnTo>
                <a:close/>
                <a:moveTo>
                  <a:pt x="10521" y="6262"/>
                </a:moveTo>
                <a:lnTo>
                  <a:pt x="10502" y="6295"/>
                </a:lnTo>
                <a:lnTo>
                  <a:pt x="10602" y="6353"/>
                </a:lnTo>
                <a:lnTo>
                  <a:pt x="10622" y="6319"/>
                </a:lnTo>
                <a:lnTo>
                  <a:pt x="10521" y="6262"/>
                </a:lnTo>
                <a:close/>
                <a:moveTo>
                  <a:pt x="9954" y="5938"/>
                </a:moveTo>
                <a:lnTo>
                  <a:pt x="9854" y="5881"/>
                </a:lnTo>
                <a:lnTo>
                  <a:pt x="9835" y="5915"/>
                </a:lnTo>
                <a:lnTo>
                  <a:pt x="9935" y="5972"/>
                </a:lnTo>
                <a:lnTo>
                  <a:pt x="9954" y="5938"/>
                </a:lnTo>
                <a:close/>
                <a:moveTo>
                  <a:pt x="10121" y="6033"/>
                </a:moveTo>
                <a:lnTo>
                  <a:pt x="10021" y="5976"/>
                </a:lnTo>
                <a:lnTo>
                  <a:pt x="10002" y="6010"/>
                </a:lnTo>
                <a:lnTo>
                  <a:pt x="10102" y="6067"/>
                </a:lnTo>
                <a:lnTo>
                  <a:pt x="10121" y="6033"/>
                </a:lnTo>
                <a:close/>
                <a:moveTo>
                  <a:pt x="10836" y="6486"/>
                </a:moveTo>
                <a:lnTo>
                  <a:pt x="10936" y="6543"/>
                </a:lnTo>
                <a:lnTo>
                  <a:pt x="10955" y="6509"/>
                </a:lnTo>
                <a:lnTo>
                  <a:pt x="10855" y="6452"/>
                </a:lnTo>
                <a:lnTo>
                  <a:pt x="10836" y="6486"/>
                </a:lnTo>
                <a:close/>
                <a:moveTo>
                  <a:pt x="11289" y="6700"/>
                </a:moveTo>
                <a:lnTo>
                  <a:pt x="11189" y="6642"/>
                </a:lnTo>
                <a:lnTo>
                  <a:pt x="11170" y="6676"/>
                </a:lnTo>
                <a:lnTo>
                  <a:pt x="11270" y="6733"/>
                </a:lnTo>
                <a:lnTo>
                  <a:pt x="11289" y="6700"/>
                </a:lnTo>
                <a:close/>
                <a:moveTo>
                  <a:pt x="12123" y="7175"/>
                </a:moveTo>
                <a:lnTo>
                  <a:pt x="12023" y="7118"/>
                </a:lnTo>
                <a:lnTo>
                  <a:pt x="12004" y="7152"/>
                </a:lnTo>
                <a:lnTo>
                  <a:pt x="12104" y="7209"/>
                </a:lnTo>
                <a:lnTo>
                  <a:pt x="12123" y="7175"/>
                </a:lnTo>
                <a:close/>
                <a:moveTo>
                  <a:pt x="12457" y="7366"/>
                </a:moveTo>
                <a:lnTo>
                  <a:pt x="12357" y="7309"/>
                </a:lnTo>
                <a:lnTo>
                  <a:pt x="12338" y="7342"/>
                </a:lnTo>
                <a:lnTo>
                  <a:pt x="12438" y="7400"/>
                </a:lnTo>
                <a:lnTo>
                  <a:pt x="12457" y="7366"/>
                </a:lnTo>
                <a:close/>
                <a:moveTo>
                  <a:pt x="11856" y="7023"/>
                </a:moveTo>
                <a:lnTo>
                  <a:pt x="11837" y="7057"/>
                </a:lnTo>
                <a:lnTo>
                  <a:pt x="11937" y="7114"/>
                </a:lnTo>
                <a:lnTo>
                  <a:pt x="11956" y="7080"/>
                </a:lnTo>
                <a:lnTo>
                  <a:pt x="11856" y="7023"/>
                </a:lnTo>
                <a:close/>
                <a:moveTo>
                  <a:pt x="12504" y="7438"/>
                </a:moveTo>
                <a:lnTo>
                  <a:pt x="12605" y="7495"/>
                </a:lnTo>
                <a:lnTo>
                  <a:pt x="12624" y="7461"/>
                </a:lnTo>
                <a:lnTo>
                  <a:pt x="12524" y="7404"/>
                </a:lnTo>
                <a:lnTo>
                  <a:pt x="12504" y="7438"/>
                </a:lnTo>
                <a:close/>
                <a:moveTo>
                  <a:pt x="12290" y="7271"/>
                </a:moveTo>
                <a:lnTo>
                  <a:pt x="12190" y="7213"/>
                </a:lnTo>
                <a:lnTo>
                  <a:pt x="12171" y="7247"/>
                </a:lnTo>
                <a:lnTo>
                  <a:pt x="12271" y="7304"/>
                </a:lnTo>
                <a:lnTo>
                  <a:pt x="12290" y="7271"/>
                </a:lnTo>
                <a:close/>
                <a:moveTo>
                  <a:pt x="11456" y="6795"/>
                </a:moveTo>
                <a:lnTo>
                  <a:pt x="11356" y="6738"/>
                </a:lnTo>
                <a:lnTo>
                  <a:pt x="11336" y="6771"/>
                </a:lnTo>
                <a:lnTo>
                  <a:pt x="11437" y="6828"/>
                </a:lnTo>
                <a:lnTo>
                  <a:pt x="11456" y="6795"/>
                </a:lnTo>
                <a:close/>
                <a:moveTo>
                  <a:pt x="12671" y="7533"/>
                </a:moveTo>
                <a:lnTo>
                  <a:pt x="12772" y="7590"/>
                </a:lnTo>
                <a:lnTo>
                  <a:pt x="12791" y="7556"/>
                </a:lnTo>
                <a:lnTo>
                  <a:pt x="12690" y="7499"/>
                </a:lnTo>
                <a:lnTo>
                  <a:pt x="12671" y="7533"/>
                </a:lnTo>
                <a:close/>
                <a:moveTo>
                  <a:pt x="11623" y="6890"/>
                </a:moveTo>
                <a:lnTo>
                  <a:pt x="11523" y="6833"/>
                </a:lnTo>
                <a:lnTo>
                  <a:pt x="11503" y="6866"/>
                </a:lnTo>
                <a:lnTo>
                  <a:pt x="11604" y="6924"/>
                </a:lnTo>
                <a:lnTo>
                  <a:pt x="11623" y="6890"/>
                </a:lnTo>
                <a:close/>
                <a:moveTo>
                  <a:pt x="11003" y="6581"/>
                </a:moveTo>
                <a:lnTo>
                  <a:pt x="11103" y="6638"/>
                </a:lnTo>
                <a:lnTo>
                  <a:pt x="11122" y="6604"/>
                </a:lnTo>
                <a:lnTo>
                  <a:pt x="11022" y="6547"/>
                </a:lnTo>
                <a:lnTo>
                  <a:pt x="11003" y="6581"/>
                </a:lnTo>
                <a:close/>
                <a:moveTo>
                  <a:pt x="11670" y="6962"/>
                </a:moveTo>
                <a:lnTo>
                  <a:pt x="11770" y="7019"/>
                </a:lnTo>
                <a:lnTo>
                  <a:pt x="11790" y="6985"/>
                </a:lnTo>
                <a:lnTo>
                  <a:pt x="11689" y="6928"/>
                </a:lnTo>
                <a:lnTo>
                  <a:pt x="11670" y="6962"/>
                </a:lnTo>
                <a:close/>
                <a:moveTo>
                  <a:pt x="11007" y="4982"/>
                </a:moveTo>
                <a:lnTo>
                  <a:pt x="10989" y="4947"/>
                </a:lnTo>
                <a:lnTo>
                  <a:pt x="10886" y="5000"/>
                </a:lnTo>
                <a:lnTo>
                  <a:pt x="10904" y="5035"/>
                </a:lnTo>
                <a:lnTo>
                  <a:pt x="11007" y="4982"/>
                </a:lnTo>
                <a:close/>
                <a:moveTo>
                  <a:pt x="10836" y="5070"/>
                </a:moveTo>
                <a:lnTo>
                  <a:pt x="10818" y="5036"/>
                </a:lnTo>
                <a:lnTo>
                  <a:pt x="10716" y="5089"/>
                </a:lnTo>
                <a:lnTo>
                  <a:pt x="10734" y="5123"/>
                </a:lnTo>
                <a:lnTo>
                  <a:pt x="10836" y="5070"/>
                </a:lnTo>
                <a:close/>
                <a:moveTo>
                  <a:pt x="10478" y="5212"/>
                </a:moveTo>
                <a:lnTo>
                  <a:pt x="10376" y="5266"/>
                </a:lnTo>
                <a:lnTo>
                  <a:pt x="10393" y="5300"/>
                </a:lnTo>
                <a:lnTo>
                  <a:pt x="10496" y="5247"/>
                </a:lnTo>
                <a:lnTo>
                  <a:pt x="10478" y="5212"/>
                </a:lnTo>
                <a:close/>
                <a:moveTo>
                  <a:pt x="10564" y="5212"/>
                </a:moveTo>
                <a:lnTo>
                  <a:pt x="10666" y="5158"/>
                </a:lnTo>
                <a:lnTo>
                  <a:pt x="10648" y="5124"/>
                </a:lnTo>
                <a:lnTo>
                  <a:pt x="10546" y="5177"/>
                </a:lnTo>
                <a:lnTo>
                  <a:pt x="10564" y="5212"/>
                </a:lnTo>
                <a:close/>
                <a:moveTo>
                  <a:pt x="11227" y="4823"/>
                </a:moveTo>
                <a:lnTo>
                  <a:pt x="11245" y="4858"/>
                </a:lnTo>
                <a:lnTo>
                  <a:pt x="11347" y="4805"/>
                </a:lnTo>
                <a:lnTo>
                  <a:pt x="11329" y="4770"/>
                </a:lnTo>
                <a:lnTo>
                  <a:pt x="11227" y="4823"/>
                </a:lnTo>
                <a:close/>
                <a:moveTo>
                  <a:pt x="11585" y="4681"/>
                </a:moveTo>
                <a:lnTo>
                  <a:pt x="11687" y="4628"/>
                </a:lnTo>
                <a:lnTo>
                  <a:pt x="11670" y="4593"/>
                </a:lnTo>
                <a:lnTo>
                  <a:pt x="11567" y="4647"/>
                </a:lnTo>
                <a:lnTo>
                  <a:pt x="11585" y="4681"/>
                </a:lnTo>
                <a:close/>
                <a:moveTo>
                  <a:pt x="9797" y="5566"/>
                </a:moveTo>
                <a:lnTo>
                  <a:pt x="9728" y="5602"/>
                </a:lnTo>
                <a:cubicBezTo>
                  <a:pt x="9715" y="5582"/>
                  <a:pt x="9698" y="5565"/>
                  <a:pt x="9680" y="5550"/>
                </a:cubicBezTo>
                <a:lnTo>
                  <a:pt x="9700" y="5511"/>
                </a:lnTo>
                <a:lnTo>
                  <a:pt x="9666" y="5493"/>
                </a:lnTo>
                <a:lnTo>
                  <a:pt x="9647" y="5529"/>
                </a:lnTo>
                <a:cubicBezTo>
                  <a:pt x="9614" y="5510"/>
                  <a:pt x="9576" y="5500"/>
                  <a:pt x="9535" y="5500"/>
                </a:cubicBezTo>
                <a:cubicBezTo>
                  <a:pt x="9405" y="5500"/>
                  <a:pt x="9300" y="5605"/>
                  <a:pt x="9300" y="5735"/>
                </a:cubicBezTo>
                <a:cubicBezTo>
                  <a:pt x="9300" y="5865"/>
                  <a:pt x="9405" y="5970"/>
                  <a:pt x="9535" y="5970"/>
                </a:cubicBezTo>
                <a:cubicBezTo>
                  <a:pt x="9620" y="5970"/>
                  <a:pt x="9694" y="5925"/>
                  <a:pt x="9735" y="5858"/>
                </a:cubicBezTo>
                <a:lnTo>
                  <a:pt x="9768" y="5877"/>
                </a:lnTo>
                <a:lnTo>
                  <a:pt x="9787" y="5843"/>
                </a:lnTo>
                <a:lnTo>
                  <a:pt x="9753" y="5823"/>
                </a:lnTo>
                <a:cubicBezTo>
                  <a:pt x="9764" y="5796"/>
                  <a:pt x="9770" y="5766"/>
                  <a:pt x="9770" y="5735"/>
                </a:cubicBezTo>
                <a:cubicBezTo>
                  <a:pt x="9770" y="5699"/>
                  <a:pt x="9762" y="5666"/>
                  <a:pt x="9748" y="5636"/>
                </a:cubicBezTo>
                <a:lnTo>
                  <a:pt x="9815" y="5601"/>
                </a:lnTo>
                <a:lnTo>
                  <a:pt x="9797" y="5566"/>
                </a:lnTo>
                <a:close/>
                <a:moveTo>
                  <a:pt x="12180" y="4328"/>
                </a:moveTo>
                <a:lnTo>
                  <a:pt x="12078" y="4381"/>
                </a:lnTo>
                <a:lnTo>
                  <a:pt x="12096" y="4416"/>
                </a:lnTo>
                <a:lnTo>
                  <a:pt x="12198" y="4363"/>
                </a:lnTo>
                <a:lnTo>
                  <a:pt x="12180" y="4328"/>
                </a:lnTo>
                <a:close/>
                <a:moveTo>
                  <a:pt x="11840" y="4505"/>
                </a:moveTo>
                <a:lnTo>
                  <a:pt x="11738" y="4558"/>
                </a:lnTo>
                <a:lnTo>
                  <a:pt x="11755" y="4593"/>
                </a:lnTo>
                <a:lnTo>
                  <a:pt x="11858" y="4539"/>
                </a:lnTo>
                <a:lnTo>
                  <a:pt x="11840" y="4505"/>
                </a:lnTo>
                <a:close/>
                <a:moveTo>
                  <a:pt x="11415" y="4769"/>
                </a:moveTo>
                <a:lnTo>
                  <a:pt x="11517" y="4716"/>
                </a:lnTo>
                <a:lnTo>
                  <a:pt x="11499" y="4682"/>
                </a:lnTo>
                <a:lnTo>
                  <a:pt x="11397" y="4735"/>
                </a:lnTo>
                <a:lnTo>
                  <a:pt x="11415" y="4769"/>
                </a:lnTo>
                <a:close/>
                <a:moveTo>
                  <a:pt x="12028" y="4451"/>
                </a:moveTo>
                <a:lnTo>
                  <a:pt x="12010" y="4417"/>
                </a:lnTo>
                <a:lnTo>
                  <a:pt x="11908" y="4470"/>
                </a:lnTo>
                <a:lnTo>
                  <a:pt x="11926" y="4504"/>
                </a:lnTo>
                <a:lnTo>
                  <a:pt x="12028" y="4451"/>
                </a:lnTo>
                <a:close/>
                <a:moveTo>
                  <a:pt x="11057" y="4912"/>
                </a:moveTo>
                <a:lnTo>
                  <a:pt x="11074" y="4946"/>
                </a:lnTo>
                <a:lnTo>
                  <a:pt x="11177" y="4893"/>
                </a:lnTo>
                <a:lnTo>
                  <a:pt x="11159" y="4859"/>
                </a:lnTo>
                <a:lnTo>
                  <a:pt x="11057" y="4912"/>
                </a:lnTo>
                <a:close/>
                <a:moveTo>
                  <a:pt x="10223" y="5389"/>
                </a:moveTo>
                <a:lnTo>
                  <a:pt x="10326" y="5335"/>
                </a:lnTo>
                <a:lnTo>
                  <a:pt x="10308" y="5301"/>
                </a:lnTo>
                <a:lnTo>
                  <a:pt x="10205" y="5354"/>
                </a:lnTo>
                <a:lnTo>
                  <a:pt x="10223" y="5389"/>
                </a:lnTo>
                <a:close/>
                <a:moveTo>
                  <a:pt x="10035" y="5442"/>
                </a:moveTo>
                <a:lnTo>
                  <a:pt x="10053" y="5477"/>
                </a:lnTo>
                <a:lnTo>
                  <a:pt x="10155" y="5424"/>
                </a:lnTo>
                <a:lnTo>
                  <a:pt x="10137" y="5389"/>
                </a:lnTo>
                <a:lnTo>
                  <a:pt x="10035" y="5442"/>
                </a:lnTo>
                <a:close/>
                <a:moveTo>
                  <a:pt x="12351" y="4240"/>
                </a:moveTo>
                <a:lnTo>
                  <a:pt x="12248" y="4293"/>
                </a:lnTo>
                <a:lnTo>
                  <a:pt x="12266" y="4327"/>
                </a:lnTo>
                <a:lnTo>
                  <a:pt x="12368" y="4274"/>
                </a:lnTo>
                <a:lnTo>
                  <a:pt x="12351" y="4240"/>
                </a:lnTo>
                <a:close/>
                <a:moveTo>
                  <a:pt x="9865" y="5531"/>
                </a:moveTo>
                <a:lnTo>
                  <a:pt x="9883" y="5565"/>
                </a:lnTo>
                <a:lnTo>
                  <a:pt x="9985" y="5512"/>
                </a:lnTo>
                <a:lnTo>
                  <a:pt x="9967" y="5478"/>
                </a:lnTo>
                <a:lnTo>
                  <a:pt x="9865" y="5531"/>
                </a:lnTo>
                <a:close/>
                <a:moveTo>
                  <a:pt x="384" y="4897"/>
                </a:moveTo>
                <a:lnTo>
                  <a:pt x="398" y="4933"/>
                </a:lnTo>
                <a:lnTo>
                  <a:pt x="509" y="4889"/>
                </a:lnTo>
                <a:lnTo>
                  <a:pt x="495" y="4853"/>
                </a:lnTo>
                <a:lnTo>
                  <a:pt x="384" y="4897"/>
                </a:lnTo>
                <a:close/>
                <a:moveTo>
                  <a:pt x="11" y="5043"/>
                </a:moveTo>
                <a:lnTo>
                  <a:pt x="25" y="5079"/>
                </a:lnTo>
                <a:lnTo>
                  <a:pt x="137" y="5036"/>
                </a:lnTo>
                <a:lnTo>
                  <a:pt x="122" y="4999"/>
                </a:lnTo>
                <a:lnTo>
                  <a:pt x="11" y="5043"/>
                </a:lnTo>
                <a:close/>
                <a:moveTo>
                  <a:pt x="198" y="4970"/>
                </a:moveTo>
                <a:lnTo>
                  <a:pt x="212" y="5006"/>
                </a:lnTo>
                <a:lnTo>
                  <a:pt x="323" y="4962"/>
                </a:lnTo>
                <a:lnTo>
                  <a:pt x="309" y="4926"/>
                </a:lnTo>
                <a:lnTo>
                  <a:pt x="198" y="4970"/>
                </a:lnTo>
                <a:close/>
                <a:moveTo>
                  <a:pt x="4940" y="64"/>
                </a:moveTo>
                <a:lnTo>
                  <a:pt x="4905" y="0"/>
                </a:lnTo>
                <a:lnTo>
                  <a:pt x="4861" y="0"/>
                </a:lnTo>
                <a:lnTo>
                  <a:pt x="4905" y="83"/>
                </a:lnTo>
                <a:lnTo>
                  <a:pt x="4940" y="64"/>
                </a:lnTo>
                <a:close/>
                <a:moveTo>
                  <a:pt x="5225" y="594"/>
                </a:moveTo>
                <a:lnTo>
                  <a:pt x="5168" y="489"/>
                </a:lnTo>
                <a:lnTo>
                  <a:pt x="5134" y="507"/>
                </a:lnTo>
                <a:lnTo>
                  <a:pt x="5191" y="613"/>
                </a:lnTo>
                <a:lnTo>
                  <a:pt x="5225" y="594"/>
                </a:lnTo>
                <a:close/>
                <a:moveTo>
                  <a:pt x="5130" y="418"/>
                </a:moveTo>
                <a:lnTo>
                  <a:pt x="5073" y="312"/>
                </a:lnTo>
                <a:lnTo>
                  <a:pt x="5039" y="331"/>
                </a:lnTo>
                <a:lnTo>
                  <a:pt x="5096" y="436"/>
                </a:lnTo>
                <a:lnTo>
                  <a:pt x="5130" y="418"/>
                </a:lnTo>
                <a:close/>
                <a:moveTo>
                  <a:pt x="5035" y="241"/>
                </a:moveTo>
                <a:lnTo>
                  <a:pt x="4978" y="136"/>
                </a:lnTo>
                <a:lnTo>
                  <a:pt x="4944" y="154"/>
                </a:lnTo>
                <a:lnTo>
                  <a:pt x="5001" y="259"/>
                </a:lnTo>
                <a:lnTo>
                  <a:pt x="5035" y="241"/>
                </a:lnTo>
                <a:close/>
                <a:moveTo>
                  <a:pt x="11786" y="1987"/>
                </a:moveTo>
                <a:lnTo>
                  <a:pt x="11758" y="1961"/>
                </a:lnTo>
                <a:lnTo>
                  <a:pt x="11679" y="2048"/>
                </a:lnTo>
                <a:lnTo>
                  <a:pt x="11708" y="2074"/>
                </a:lnTo>
                <a:lnTo>
                  <a:pt x="11786" y="1987"/>
                </a:lnTo>
                <a:close/>
                <a:moveTo>
                  <a:pt x="11917" y="1842"/>
                </a:moveTo>
                <a:lnTo>
                  <a:pt x="11888" y="1816"/>
                </a:lnTo>
                <a:lnTo>
                  <a:pt x="11810" y="1903"/>
                </a:lnTo>
                <a:lnTo>
                  <a:pt x="11839" y="1929"/>
                </a:lnTo>
                <a:lnTo>
                  <a:pt x="11917" y="1842"/>
                </a:lnTo>
                <a:close/>
                <a:moveTo>
                  <a:pt x="11655" y="2132"/>
                </a:moveTo>
                <a:lnTo>
                  <a:pt x="11627" y="2106"/>
                </a:lnTo>
                <a:lnTo>
                  <a:pt x="11548" y="2193"/>
                </a:lnTo>
                <a:lnTo>
                  <a:pt x="11577" y="2219"/>
                </a:lnTo>
                <a:lnTo>
                  <a:pt x="11655" y="2132"/>
                </a:lnTo>
                <a:close/>
                <a:moveTo>
                  <a:pt x="12048" y="1697"/>
                </a:moveTo>
                <a:lnTo>
                  <a:pt x="12019" y="1671"/>
                </a:lnTo>
                <a:lnTo>
                  <a:pt x="11941" y="1758"/>
                </a:lnTo>
                <a:lnTo>
                  <a:pt x="11970" y="1784"/>
                </a:lnTo>
                <a:lnTo>
                  <a:pt x="12048" y="1697"/>
                </a:lnTo>
                <a:close/>
                <a:moveTo>
                  <a:pt x="13583" y="0"/>
                </a:moveTo>
                <a:lnTo>
                  <a:pt x="13531" y="0"/>
                </a:lnTo>
                <a:lnTo>
                  <a:pt x="13512" y="20"/>
                </a:lnTo>
                <a:lnTo>
                  <a:pt x="13541" y="46"/>
                </a:lnTo>
                <a:lnTo>
                  <a:pt x="13583" y="0"/>
                </a:lnTo>
                <a:close/>
                <a:moveTo>
                  <a:pt x="11524" y="2277"/>
                </a:moveTo>
                <a:lnTo>
                  <a:pt x="11496" y="2251"/>
                </a:lnTo>
                <a:lnTo>
                  <a:pt x="11417" y="2337"/>
                </a:lnTo>
                <a:lnTo>
                  <a:pt x="11446" y="2363"/>
                </a:lnTo>
                <a:lnTo>
                  <a:pt x="11524" y="2277"/>
                </a:lnTo>
                <a:close/>
                <a:moveTo>
                  <a:pt x="12310" y="1408"/>
                </a:moveTo>
                <a:lnTo>
                  <a:pt x="12281" y="1382"/>
                </a:lnTo>
                <a:lnTo>
                  <a:pt x="12203" y="1468"/>
                </a:lnTo>
                <a:lnTo>
                  <a:pt x="12232" y="1494"/>
                </a:lnTo>
                <a:lnTo>
                  <a:pt x="12310" y="1408"/>
                </a:lnTo>
                <a:close/>
                <a:moveTo>
                  <a:pt x="12179" y="1552"/>
                </a:moveTo>
                <a:lnTo>
                  <a:pt x="12150" y="1526"/>
                </a:lnTo>
                <a:lnTo>
                  <a:pt x="12072" y="1613"/>
                </a:lnTo>
                <a:lnTo>
                  <a:pt x="12101" y="1639"/>
                </a:lnTo>
                <a:lnTo>
                  <a:pt x="12179" y="1552"/>
                </a:lnTo>
                <a:close/>
                <a:moveTo>
                  <a:pt x="13096" y="539"/>
                </a:moveTo>
                <a:lnTo>
                  <a:pt x="13067" y="513"/>
                </a:lnTo>
                <a:lnTo>
                  <a:pt x="12989" y="600"/>
                </a:lnTo>
                <a:lnTo>
                  <a:pt x="13017" y="626"/>
                </a:lnTo>
                <a:lnTo>
                  <a:pt x="13096" y="539"/>
                </a:lnTo>
                <a:close/>
                <a:moveTo>
                  <a:pt x="13227" y="394"/>
                </a:moveTo>
                <a:lnTo>
                  <a:pt x="13198" y="368"/>
                </a:lnTo>
                <a:lnTo>
                  <a:pt x="13119" y="455"/>
                </a:lnTo>
                <a:lnTo>
                  <a:pt x="13148" y="481"/>
                </a:lnTo>
                <a:lnTo>
                  <a:pt x="13227" y="394"/>
                </a:lnTo>
                <a:close/>
                <a:moveTo>
                  <a:pt x="13489" y="104"/>
                </a:moveTo>
                <a:lnTo>
                  <a:pt x="13460" y="78"/>
                </a:lnTo>
                <a:lnTo>
                  <a:pt x="13381" y="165"/>
                </a:lnTo>
                <a:lnTo>
                  <a:pt x="13410" y="191"/>
                </a:lnTo>
                <a:lnTo>
                  <a:pt x="13489" y="104"/>
                </a:lnTo>
                <a:close/>
                <a:moveTo>
                  <a:pt x="13358" y="249"/>
                </a:moveTo>
                <a:lnTo>
                  <a:pt x="13329" y="223"/>
                </a:lnTo>
                <a:lnTo>
                  <a:pt x="13250" y="310"/>
                </a:lnTo>
                <a:lnTo>
                  <a:pt x="13279" y="336"/>
                </a:lnTo>
                <a:lnTo>
                  <a:pt x="13358" y="249"/>
                </a:lnTo>
                <a:close/>
                <a:moveTo>
                  <a:pt x="12965" y="684"/>
                </a:moveTo>
                <a:lnTo>
                  <a:pt x="12936" y="658"/>
                </a:lnTo>
                <a:lnTo>
                  <a:pt x="12858" y="744"/>
                </a:lnTo>
                <a:lnTo>
                  <a:pt x="12886" y="770"/>
                </a:lnTo>
                <a:lnTo>
                  <a:pt x="12965" y="684"/>
                </a:lnTo>
                <a:close/>
                <a:moveTo>
                  <a:pt x="12441" y="1263"/>
                </a:moveTo>
                <a:lnTo>
                  <a:pt x="12412" y="1237"/>
                </a:lnTo>
                <a:lnTo>
                  <a:pt x="12334" y="1324"/>
                </a:lnTo>
                <a:lnTo>
                  <a:pt x="12363" y="1350"/>
                </a:lnTo>
                <a:lnTo>
                  <a:pt x="12441" y="1263"/>
                </a:lnTo>
                <a:close/>
                <a:moveTo>
                  <a:pt x="12572" y="1118"/>
                </a:moveTo>
                <a:lnTo>
                  <a:pt x="12543" y="1092"/>
                </a:lnTo>
                <a:lnTo>
                  <a:pt x="12465" y="1179"/>
                </a:lnTo>
                <a:lnTo>
                  <a:pt x="12493" y="1205"/>
                </a:lnTo>
                <a:lnTo>
                  <a:pt x="12572" y="1118"/>
                </a:lnTo>
                <a:close/>
                <a:moveTo>
                  <a:pt x="12703" y="973"/>
                </a:moveTo>
                <a:lnTo>
                  <a:pt x="12674" y="947"/>
                </a:lnTo>
                <a:lnTo>
                  <a:pt x="12596" y="1034"/>
                </a:lnTo>
                <a:lnTo>
                  <a:pt x="12624" y="1060"/>
                </a:lnTo>
                <a:lnTo>
                  <a:pt x="12703" y="973"/>
                </a:lnTo>
                <a:close/>
                <a:moveTo>
                  <a:pt x="12834" y="828"/>
                </a:moveTo>
                <a:lnTo>
                  <a:pt x="12805" y="802"/>
                </a:lnTo>
                <a:lnTo>
                  <a:pt x="12727" y="889"/>
                </a:lnTo>
                <a:lnTo>
                  <a:pt x="12755" y="915"/>
                </a:lnTo>
                <a:lnTo>
                  <a:pt x="12834" y="828"/>
                </a:lnTo>
                <a:close/>
                <a:moveTo>
                  <a:pt x="15728" y="948"/>
                </a:moveTo>
                <a:lnTo>
                  <a:pt x="15651" y="861"/>
                </a:lnTo>
                <a:lnTo>
                  <a:pt x="15622" y="887"/>
                </a:lnTo>
                <a:lnTo>
                  <a:pt x="15699" y="974"/>
                </a:lnTo>
                <a:lnTo>
                  <a:pt x="15728" y="948"/>
                </a:lnTo>
                <a:close/>
                <a:moveTo>
                  <a:pt x="14957" y="81"/>
                </a:moveTo>
                <a:lnTo>
                  <a:pt x="14886" y="0"/>
                </a:lnTo>
                <a:lnTo>
                  <a:pt x="14873" y="0"/>
                </a:lnTo>
                <a:lnTo>
                  <a:pt x="14851" y="20"/>
                </a:lnTo>
                <a:lnTo>
                  <a:pt x="14928" y="106"/>
                </a:lnTo>
                <a:lnTo>
                  <a:pt x="14957" y="81"/>
                </a:lnTo>
                <a:close/>
                <a:moveTo>
                  <a:pt x="15086" y="225"/>
                </a:moveTo>
                <a:lnTo>
                  <a:pt x="15009" y="138"/>
                </a:lnTo>
                <a:lnTo>
                  <a:pt x="14980" y="164"/>
                </a:lnTo>
                <a:lnTo>
                  <a:pt x="15057" y="251"/>
                </a:lnTo>
                <a:lnTo>
                  <a:pt x="15086" y="225"/>
                </a:lnTo>
                <a:close/>
                <a:moveTo>
                  <a:pt x="15214" y="370"/>
                </a:moveTo>
                <a:lnTo>
                  <a:pt x="15137" y="283"/>
                </a:lnTo>
                <a:lnTo>
                  <a:pt x="15108" y="309"/>
                </a:lnTo>
                <a:lnTo>
                  <a:pt x="15185" y="396"/>
                </a:lnTo>
                <a:lnTo>
                  <a:pt x="15214" y="370"/>
                </a:lnTo>
                <a:close/>
                <a:moveTo>
                  <a:pt x="15600" y="803"/>
                </a:moveTo>
                <a:lnTo>
                  <a:pt x="15523" y="717"/>
                </a:lnTo>
                <a:lnTo>
                  <a:pt x="15494" y="742"/>
                </a:lnTo>
                <a:lnTo>
                  <a:pt x="15571" y="829"/>
                </a:lnTo>
                <a:lnTo>
                  <a:pt x="15600" y="803"/>
                </a:lnTo>
                <a:close/>
                <a:moveTo>
                  <a:pt x="15343" y="514"/>
                </a:moveTo>
                <a:lnTo>
                  <a:pt x="15266" y="428"/>
                </a:lnTo>
                <a:lnTo>
                  <a:pt x="15237" y="453"/>
                </a:lnTo>
                <a:lnTo>
                  <a:pt x="15314" y="540"/>
                </a:lnTo>
                <a:lnTo>
                  <a:pt x="15343" y="514"/>
                </a:lnTo>
                <a:close/>
                <a:moveTo>
                  <a:pt x="15471" y="659"/>
                </a:moveTo>
                <a:lnTo>
                  <a:pt x="15394" y="572"/>
                </a:lnTo>
                <a:lnTo>
                  <a:pt x="15365" y="598"/>
                </a:lnTo>
                <a:lnTo>
                  <a:pt x="15442" y="685"/>
                </a:lnTo>
                <a:lnTo>
                  <a:pt x="15471" y="659"/>
                </a:lnTo>
                <a:close/>
                <a:moveTo>
                  <a:pt x="8963" y="1408"/>
                </a:moveTo>
                <a:lnTo>
                  <a:pt x="9066" y="1463"/>
                </a:lnTo>
                <a:lnTo>
                  <a:pt x="9085" y="1429"/>
                </a:lnTo>
                <a:lnTo>
                  <a:pt x="8982" y="1373"/>
                </a:lnTo>
                <a:lnTo>
                  <a:pt x="8963" y="1408"/>
                </a:lnTo>
                <a:close/>
                <a:moveTo>
                  <a:pt x="9942" y="1892"/>
                </a:moveTo>
                <a:lnTo>
                  <a:pt x="9839" y="1837"/>
                </a:lnTo>
                <a:lnTo>
                  <a:pt x="9821" y="1871"/>
                </a:lnTo>
                <a:lnTo>
                  <a:pt x="9924" y="1927"/>
                </a:lnTo>
                <a:lnTo>
                  <a:pt x="9942" y="1892"/>
                </a:lnTo>
                <a:close/>
                <a:moveTo>
                  <a:pt x="10114" y="1985"/>
                </a:moveTo>
                <a:lnTo>
                  <a:pt x="10011" y="1930"/>
                </a:lnTo>
                <a:lnTo>
                  <a:pt x="9992" y="1964"/>
                </a:lnTo>
                <a:lnTo>
                  <a:pt x="10095" y="2019"/>
                </a:lnTo>
                <a:lnTo>
                  <a:pt x="10114" y="1985"/>
                </a:lnTo>
                <a:close/>
                <a:moveTo>
                  <a:pt x="9599" y="1707"/>
                </a:moveTo>
                <a:lnTo>
                  <a:pt x="9496" y="1651"/>
                </a:lnTo>
                <a:lnTo>
                  <a:pt x="9478" y="1686"/>
                </a:lnTo>
                <a:lnTo>
                  <a:pt x="9581" y="1741"/>
                </a:lnTo>
                <a:lnTo>
                  <a:pt x="9599" y="1707"/>
                </a:lnTo>
                <a:close/>
                <a:moveTo>
                  <a:pt x="9135" y="1500"/>
                </a:moveTo>
                <a:lnTo>
                  <a:pt x="9238" y="1556"/>
                </a:lnTo>
                <a:lnTo>
                  <a:pt x="9256" y="1522"/>
                </a:lnTo>
                <a:lnTo>
                  <a:pt x="9153" y="1466"/>
                </a:lnTo>
                <a:lnTo>
                  <a:pt x="9135" y="1500"/>
                </a:lnTo>
                <a:close/>
                <a:moveTo>
                  <a:pt x="9428" y="1614"/>
                </a:moveTo>
                <a:lnTo>
                  <a:pt x="9325" y="1559"/>
                </a:lnTo>
                <a:lnTo>
                  <a:pt x="9306" y="1593"/>
                </a:lnTo>
                <a:lnTo>
                  <a:pt x="9409" y="1648"/>
                </a:lnTo>
                <a:lnTo>
                  <a:pt x="9428" y="1614"/>
                </a:lnTo>
                <a:close/>
                <a:moveTo>
                  <a:pt x="9771" y="1800"/>
                </a:moveTo>
                <a:lnTo>
                  <a:pt x="9668" y="1744"/>
                </a:lnTo>
                <a:lnTo>
                  <a:pt x="9649" y="1778"/>
                </a:lnTo>
                <a:lnTo>
                  <a:pt x="9752" y="1834"/>
                </a:lnTo>
                <a:lnTo>
                  <a:pt x="9771" y="1800"/>
                </a:lnTo>
                <a:close/>
                <a:moveTo>
                  <a:pt x="10285" y="2078"/>
                </a:moveTo>
                <a:lnTo>
                  <a:pt x="10182" y="2022"/>
                </a:lnTo>
                <a:lnTo>
                  <a:pt x="10164" y="2056"/>
                </a:lnTo>
                <a:lnTo>
                  <a:pt x="10267" y="2112"/>
                </a:lnTo>
                <a:lnTo>
                  <a:pt x="10285" y="2078"/>
                </a:lnTo>
                <a:close/>
                <a:moveTo>
                  <a:pt x="10457" y="2171"/>
                </a:moveTo>
                <a:lnTo>
                  <a:pt x="10354" y="2115"/>
                </a:lnTo>
                <a:lnTo>
                  <a:pt x="10335" y="2149"/>
                </a:lnTo>
                <a:lnTo>
                  <a:pt x="10438" y="2205"/>
                </a:lnTo>
                <a:lnTo>
                  <a:pt x="10457" y="2171"/>
                </a:lnTo>
                <a:close/>
                <a:moveTo>
                  <a:pt x="10628" y="2263"/>
                </a:moveTo>
                <a:lnTo>
                  <a:pt x="10525" y="2208"/>
                </a:lnTo>
                <a:lnTo>
                  <a:pt x="10507" y="2242"/>
                </a:lnTo>
                <a:lnTo>
                  <a:pt x="10610" y="2297"/>
                </a:lnTo>
                <a:lnTo>
                  <a:pt x="10628" y="2263"/>
                </a:lnTo>
                <a:close/>
                <a:moveTo>
                  <a:pt x="10800" y="2356"/>
                </a:moveTo>
                <a:lnTo>
                  <a:pt x="10697" y="2300"/>
                </a:lnTo>
                <a:lnTo>
                  <a:pt x="10678" y="2334"/>
                </a:lnTo>
                <a:lnTo>
                  <a:pt x="10781" y="2390"/>
                </a:lnTo>
                <a:lnTo>
                  <a:pt x="10800" y="2356"/>
                </a:lnTo>
                <a:close/>
                <a:moveTo>
                  <a:pt x="10971" y="2449"/>
                </a:moveTo>
                <a:lnTo>
                  <a:pt x="10868" y="2393"/>
                </a:lnTo>
                <a:lnTo>
                  <a:pt x="10850" y="2427"/>
                </a:lnTo>
                <a:lnTo>
                  <a:pt x="10953" y="2483"/>
                </a:lnTo>
                <a:lnTo>
                  <a:pt x="10971" y="2449"/>
                </a:lnTo>
                <a:close/>
                <a:moveTo>
                  <a:pt x="7370" y="502"/>
                </a:moveTo>
                <a:lnTo>
                  <a:pt x="7267" y="446"/>
                </a:lnTo>
                <a:lnTo>
                  <a:pt x="7248" y="481"/>
                </a:lnTo>
                <a:lnTo>
                  <a:pt x="7351" y="536"/>
                </a:lnTo>
                <a:lnTo>
                  <a:pt x="7370" y="502"/>
                </a:lnTo>
                <a:close/>
                <a:moveTo>
                  <a:pt x="7198" y="409"/>
                </a:moveTo>
                <a:lnTo>
                  <a:pt x="7095" y="354"/>
                </a:lnTo>
                <a:lnTo>
                  <a:pt x="7077" y="388"/>
                </a:lnTo>
                <a:lnTo>
                  <a:pt x="7180" y="443"/>
                </a:lnTo>
                <a:lnTo>
                  <a:pt x="7198" y="409"/>
                </a:lnTo>
                <a:close/>
                <a:moveTo>
                  <a:pt x="7027" y="317"/>
                </a:moveTo>
                <a:lnTo>
                  <a:pt x="6924" y="261"/>
                </a:lnTo>
                <a:lnTo>
                  <a:pt x="6905" y="295"/>
                </a:lnTo>
                <a:lnTo>
                  <a:pt x="7008" y="351"/>
                </a:lnTo>
                <a:lnTo>
                  <a:pt x="7027" y="317"/>
                </a:lnTo>
                <a:close/>
                <a:moveTo>
                  <a:pt x="7541" y="595"/>
                </a:moveTo>
                <a:lnTo>
                  <a:pt x="7438" y="539"/>
                </a:lnTo>
                <a:lnTo>
                  <a:pt x="7420" y="573"/>
                </a:lnTo>
                <a:lnTo>
                  <a:pt x="7523" y="629"/>
                </a:lnTo>
                <a:lnTo>
                  <a:pt x="7541" y="595"/>
                </a:lnTo>
                <a:close/>
                <a:moveTo>
                  <a:pt x="6855" y="224"/>
                </a:moveTo>
                <a:lnTo>
                  <a:pt x="6752" y="168"/>
                </a:lnTo>
                <a:lnTo>
                  <a:pt x="6734" y="202"/>
                </a:lnTo>
                <a:lnTo>
                  <a:pt x="6837" y="258"/>
                </a:lnTo>
                <a:lnTo>
                  <a:pt x="6855" y="224"/>
                </a:lnTo>
                <a:close/>
                <a:moveTo>
                  <a:pt x="7884" y="780"/>
                </a:moveTo>
                <a:lnTo>
                  <a:pt x="7781" y="725"/>
                </a:lnTo>
                <a:lnTo>
                  <a:pt x="7763" y="759"/>
                </a:lnTo>
                <a:lnTo>
                  <a:pt x="7866" y="814"/>
                </a:lnTo>
                <a:lnTo>
                  <a:pt x="7884" y="780"/>
                </a:lnTo>
                <a:close/>
                <a:moveTo>
                  <a:pt x="8570" y="1151"/>
                </a:moveTo>
                <a:lnTo>
                  <a:pt x="8467" y="1095"/>
                </a:lnTo>
                <a:lnTo>
                  <a:pt x="8449" y="1129"/>
                </a:lnTo>
                <a:lnTo>
                  <a:pt x="8552" y="1185"/>
                </a:lnTo>
                <a:lnTo>
                  <a:pt x="8570" y="1151"/>
                </a:lnTo>
                <a:close/>
                <a:moveTo>
                  <a:pt x="8742" y="1244"/>
                </a:moveTo>
                <a:lnTo>
                  <a:pt x="8639" y="1188"/>
                </a:lnTo>
                <a:lnTo>
                  <a:pt x="8620" y="1222"/>
                </a:lnTo>
                <a:lnTo>
                  <a:pt x="8723" y="1278"/>
                </a:lnTo>
                <a:lnTo>
                  <a:pt x="8742" y="1244"/>
                </a:lnTo>
                <a:close/>
                <a:moveTo>
                  <a:pt x="8399" y="1058"/>
                </a:moveTo>
                <a:lnTo>
                  <a:pt x="8296" y="1003"/>
                </a:lnTo>
                <a:lnTo>
                  <a:pt x="8277" y="1037"/>
                </a:lnTo>
                <a:lnTo>
                  <a:pt x="8380" y="1092"/>
                </a:lnTo>
                <a:lnTo>
                  <a:pt x="8399" y="1058"/>
                </a:lnTo>
                <a:close/>
                <a:moveTo>
                  <a:pt x="8056" y="873"/>
                </a:moveTo>
                <a:lnTo>
                  <a:pt x="7953" y="817"/>
                </a:lnTo>
                <a:lnTo>
                  <a:pt x="7934" y="851"/>
                </a:lnTo>
                <a:lnTo>
                  <a:pt x="8037" y="907"/>
                </a:lnTo>
                <a:lnTo>
                  <a:pt x="8056" y="873"/>
                </a:lnTo>
                <a:close/>
                <a:moveTo>
                  <a:pt x="7713" y="687"/>
                </a:moveTo>
                <a:lnTo>
                  <a:pt x="7610" y="632"/>
                </a:lnTo>
                <a:lnTo>
                  <a:pt x="7591" y="666"/>
                </a:lnTo>
                <a:lnTo>
                  <a:pt x="7694" y="722"/>
                </a:lnTo>
                <a:lnTo>
                  <a:pt x="7713" y="687"/>
                </a:lnTo>
                <a:close/>
                <a:moveTo>
                  <a:pt x="8810" y="1281"/>
                </a:moveTo>
                <a:lnTo>
                  <a:pt x="8792" y="1315"/>
                </a:lnTo>
                <a:lnTo>
                  <a:pt x="8895" y="1370"/>
                </a:lnTo>
                <a:lnTo>
                  <a:pt x="8913" y="1336"/>
                </a:lnTo>
                <a:lnTo>
                  <a:pt x="8810" y="1281"/>
                </a:lnTo>
                <a:close/>
                <a:moveTo>
                  <a:pt x="8227" y="965"/>
                </a:moveTo>
                <a:lnTo>
                  <a:pt x="8124" y="910"/>
                </a:lnTo>
                <a:lnTo>
                  <a:pt x="8106" y="944"/>
                </a:lnTo>
                <a:lnTo>
                  <a:pt x="8209" y="1000"/>
                </a:lnTo>
                <a:lnTo>
                  <a:pt x="8227" y="965"/>
                </a:lnTo>
                <a:close/>
                <a:moveTo>
                  <a:pt x="5748" y="531"/>
                </a:moveTo>
                <a:lnTo>
                  <a:pt x="5725" y="499"/>
                </a:lnTo>
                <a:lnTo>
                  <a:pt x="5632" y="565"/>
                </a:lnTo>
                <a:lnTo>
                  <a:pt x="5655" y="597"/>
                </a:lnTo>
                <a:lnTo>
                  <a:pt x="5748" y="531"/>
                </a:lnTo>
                <a:close/>
                <a:moveTo>
                  <a:pt x="5903" y="422"/>
                </a:moveTo>
                <a:lnTo>
                  <a:pt x="5880" y="390"/>
                </a:lnTo>
                <a:lnTo>
                  <a:pt x="5787" y="456"/>
                </a:lnTo>
                <a:lnTo>
                  <a:pt x="5810" y="487"/>
                </a:lnTo>
                <a:lnTo>
                  <a:pt x="5903" y="422"/>
                </a:lnTo>
                <a:close/>
                <a:moveTo>
                  <a:pt x="6190" y="171"/>
                </a:moveTo>
                <a:lnTo>
                  <a:pt x="6097" y="237"/>
                </a:lnTo>
                <a:lnTo>
                  <a:pt x="6120" y="269"/>
                </a:lnTo>
                <a:lnTo>
                  <a:pt x="6213" y="203"/>
                </a:lnTo>
                <a:lnTo>
                  <a:pt x="6190" y="171"/>
                </a:lnTo>
                <a:close/>
                <a:moveTo>
                  <a:pt x="6058" y="312"/>
                </a:moveTo>
                <a:lnTo>
                  <a:pt x="6035" y="280"/>
                </a:lnTo>
                <a:lnTo>
                  <a:pt x="5942" y="346"/>
                </a:lnTo>
                <a:lnTo>
                  <a:pt x="5965" y="378"/>
                </a:lnTo>
                <a:lnTo>
                  <a:pt x="6058" y="312"/>
                </a:lnTo>
                <a:close/>
                <a:moveTo>
                  <a:pt x="358" y="3522"/>
                </a:moveTo>
                <a:lnTo>
                  <a:pt x="322" y="3537"/>
                </a:lnTo>
                <a:lnTo>
                  <a:pt x="367" y="3646"/>
                </a:lnTo>
                <a:lnTo>
                  <a:pt x="403" y="3631"/>
                </a:lnTo>
                <a:lnTo>
                  <a:pt x="358" y="3522"/>
                </a:lnTo>
                <a:close/>
                <a:moveTo>
                  <a:pt x="292" y="3465"/>
                </a:moveTo>
                <a:lnTo>
                  <a:pt x="328" y="3450"/>
                </a:lnTo>
                <a:lnTo>
                  <a:pt x="283" y="3341"/>
                </a:lnTo>
                <a:lnTo>
                  <a:pt x="247" y="3356"/>
                </a:lnTo>
                <a:lnTo>
                  <a:pt x="292" y="3465"/>
                </a:lnTo>
                <a:close/>
                <a:moveTo>
                  <a:pt x="133" y="2979"/>
                </a:moveTo>
                <a:lnTo>
                  <a:pt x="97" y="2994"/>
                </a:lnTo>
                <a:lnTo>
                  <a:pt x="142" y="3103"/>
                </a:lnTo>
                <a:lnTo>
                  <a:pt x="178" y="3088"/>
                </a:lnTo>
                <a:lnTo>
                  <a:pt x="133" y="2979"/>
                </a:lnTo>
                <a:close/>
                <a:moveTo>
                  <a:pt x="441" y="3827"/>
                </a:moveTo>
                <a:lnTo>
                  <a:pt x="477" y="3812"/>
                </a:lnTo>
                <a:lnTo>
                  <a:pt x="433" y="3704"/>
                </a:lnTo>
                <a:lnTo>
                  <a:pt x="397" y="3718"/>
                </a:lnTo>
                <a:lnTo>
                  <a:pt x="441" y="3827"/>
                </a:lnTo>
                <a:close/>
                <a:moveTo>
                  <a:pt x="253" y="3269"/>
                </a:moveTo>
                <a:lnTo>
                  <a:pt x="208" y="3160"/>
                </a:lnTo>
                <a:lnTo>
                  <a:pt x="172" y="3175"/>
                </a:lnTo>
                <a:lnTo>
                  <a:pt x="217" y="3284"/>
                </a:lnTo>
                <a:lnTo>
                  <a:pt x="253" y="3269"/>
                </a:lnTo>
                <a:close/>
                <a:moveTo>
                  <a:pt x="666" y="4370"/>
                </a:moveTo>
                <a:lnTo>
                  <a:pt x="702" y="4355"/>
                </a:lnTo>
                <a:lnTo>
                  <a:pt x="657" y="4247"/>
                </a:lnTo>
                <a:lnTo>
                  <a:pt x="621" y="4262"/>
                </a:lnTo>
                <a:lnTo>
                  <a:pt x="666" y="4370"/>
                </a:lnTo>
                <a:close/>
                <a:moveTo>
                  <a:pt x="507" y="3885"/>
                </a:moveTo>
                <a:lnTo>
                  <a:pt x="471" y="3900"/>
                </a:lnTo>
                <a:lnTo>
                  <a:pt x="516" y="4008"/>
                </a:lnTo>
                <a:lnTo>
                  <a:pt x="552" y="3993"/>
                </a:lnTo>
                <a:lnTo>
                  <a:pt x="507" y="3885"/>
                </a:lnTo>
                <a:close/>
                <a:moveTo>
                  <a:pt x="0" y="2656"/>
                </a:moveTo>
                <a:lnTo>
                  <a:pt x="0" y="2737"/>
                </a:lnTo>
                <a:lnTo>
                  <a:pt x="29" y="2725"/>
                </a:lnTo>
                <a:lnTo>
                  <a:pt x="0" y="2656"/>
                </a:lnTo>
                <a:close/>
                <a:moveTo>
                  <a:pt x="68" y="2921"/>
                </a:moveTo>
                <a:lnTo>
                  <a:pt x="103" y="2907"/>
                </a:lnTo>
                <a:lnTo>
                  <a:pt x="59" y="2798"/>
                </a:lnTo>
                <a:lnTo>
                  <a:pt x="23" y="2813"/>
                </a:lnTo>
                <a:lnTo>
                  <a:pt x="68" y="2921"/>
                </a:lnTo>
                <a:close/>
                <a:moveTo>
                  <a:pt x="627" y="4174"/>
                </a:moveTo>
                <a:lnTo>
                  <a:pt x="582" y="4066"/>
                </a:lnTo>
                <a:lnTo>
                  <a:pt x="546" y="4081"/>
                </a:lnTo>
                <a:lnTo>
                  <a:pt x="591" y="4189"/>
                </a:lnTo>
                <a:lnTo>
                  <a:pt x="627" y="4174"/>
                </a:lnTo>
                <a:close/>
                <a:moveTo>
                  <a:pt x="741" y="4551"/>
                </a:moveTo>
                <a:lnTo>
                  <a:pt x="776" y="4536"/>
                </a:lnTo>
                <a:lnTo>
                  <a:pt x="732" y="4428"/>
                </a:lnTo>
                <a:lnTo>
                  <a:pt x="696" y="4443"/>
                </a:lnTo>
                <a:lnTo>
                  <a:pt x="741" y="4551"/>
                </a:lnTo>
                <a:close/>
                <a:moveTo>
                  <a:pt x="13042" y="17622"/>
                </a:moveTo>
                <a:lnTo>
                  <a:pt x="13050" y="17660"/>
                </a:lnTo>
                <a:lnTo>
                  <a:pt x="13162" y="17636"/>
                </a:lnTo>
                <a:lnTo>
                  <a:pt x="13154" y="17598"/>
                </a:lnTo>
                <a:lnTo>
                  <a:pt x="13042" y="17622"/>
                </a:lnTo>
                <a:close/>
                <a:moveTo>
                  <a:pt x="12855" y="17662"/>
                </a:moveTo>
                <a:lnTo>
                  <a:pt x="12863" y="17700"/>
                </a:lnTo>
                <a:lnTo>
                  <a:pt x="12976" y="17676"/>
                </a:lnTo>
                <a:lnTo>
                  <a:pt x="12968" y="17638"/>
                </a:lnTo>
                <a:lnTo>
                  <a:pt x="12855" y="17662"/>
                </a:lnTo>
                <a:close/>
                <a:moveTo>
                  <a:pt x="12669" y="17702"/>
                </a:moveTo>
                <a:lnTo>
                  <a:pt x="12677" y="17740"/>
                </a:lnTo>
                <a:lnTo>
                  <a:pt x="12789" y="17716"/>
                </a:lnTo>
                <a:lnTo>
                  <a:pt x="12781" y="17678"/>
                </a:lnTo>
                <a:lnTo>
                  <a:pt x="12669" y="17702"/>
                </a:lnTo>
                <a:close/>
                <a:moveTo>
                  <a:pt x="12595" y="17717"/>
                </a:moveTo>
                <a:lnTo>
                  <a:pt x="12511" y="17735"/>
                </a:lnTo>
                <a:cubicBezTo>
                  <a:pt x="12492" y="17669"/>
                  <a:pt x="12445" y="17615"/>
                  <a:pt x="12383" y="17587"/>
                </a:cubicBezTo>
                <a:lnTo>
                  <a:pt x="12409" y="17546"/>
                </a:lnTo>
                <a:lnTo>
                  <a:pt x="12376" y="17525"/>
                </a:lnTo>
                <a:lnTo>
                  <a:pt x="12346" y="17573"/>
                </a:lnTo>
                <a:cubicBezTo>
                  <a:pt x="12326" y="17568"/>
                  <a:pt x="12306" y="17565"/>
                  <a:pt x="12285" y="17565"/>
                </a:cubicBezTo>
                <a:cubicBezTo>
                  <a:pt x="12155" y="17565"/>
                  <a:pt x="12050" y="17670"/>
                  <a:pt x="12050" y="17800"/>
                </a:cubicBezTo>
                <a:cubicBezTo>
                  <a:pt x="12050" y="17805"/>
                  <a:pt x="12050" y="17810"/>
                  <a:pt x="12051" y="17815"/>
                </a:cubicBezTo>
                <a:lnTo>
                  <a:pt x="11943" y="17833"/>
                </a:lnTo>
                <a:lnTo>
                  <a:pt x="11949" y="17872"/>
                </a:lnTo>
                <a:lnTo>
                  <a:pt x="12056" y="17853"/>
                </a:lnTo>
                <a:cubicBezTo>
                  <a:pt x="12080" y="17957"/>
                  <a:pt x="12173" y="18035"/>
                  <a:pt x="12285" y="18035"/>
                </a:cubicBezTo>
                <a:cubicBezTo>
                  <a:pt x="12415" y="18035"/>
                  <a:pt x="12520" y="17930"/>
                  <a:pt x="12520" y="17800"/>
                </a:cubicBezTo>
                <a:cubicBezTo>
                  <a:pt x="12520" y="17791"/>
                  <a:pt x="12519" y="17782"/>
                  <a:pt x="12518" y="17773"/>
                </a:cubicBezTo>
                <a:lnTo>
                  <a:pt x="12603" y="17755"/>
                </a:lnTo>
                <a:lnTo>
                  <a:pt x="12595" y="17717"/>
                </a:lnTo>
                <a:close/>
                <a:moveTo>
                  <a:pt x="13974" y="17424"/>
                </a:moveTo>
                <a:lnTo>
                  <a:pt x="13982" y="17462"/>
                </a:lnTo>
                <a:lnTo>
                  <a:pt x="14095" y="17438"/>
                </a:lnTo>
                <a:lnTo>
                  <a:pt x="14087" y="17400"/>
                </a:lnTo>
                <a:lnTo>
                  <a:pt x="13974" y="17424"/>
                </a:lnTo>
                <a:close/>
                <a:moveTo>
                  <a:pt x="14161" y="17384"/>
                </a:moveTo>
                <a:lnTo>
                  <a:pt x="14169" y="17422"/>
                </a:lnTo>
                <a:lnTo>
                  <a:pt x="14281" y="17398"/>
                </a:lnTo>
                <a:lnTo>
                  <a:pt x="14273" y="17360"/>
                </a:lnTo>
                <a:lnTo>
                  <a:pt x="14161" y="17384"/>
                </a:lnTo>
                <a:close/>
                <a:moveTo>
                  <a:pt x="13788" y="17464"/>
                </a:moveTo>
                <a:lnTo>
                  <a:pt x="13796" y="17502"/>
                </a:lnTo>
                <a:lnTo>
                  <a:pt x="13908" y="17478"/>
                </a:lnTo>
                <a:lnTo>
                  <a:pt x="13900" y="17440"/>
                </a:lnTo>
                <a:lnTo>
                  <a:pt x="13788" y="17464"/>
                </a:lnTo>
                <a:close/>
                <a:moveTo>
                  <a:pt x="13601" y="17503"/>
                </a:moveTo>
                <a:lnTo>
                  <a:pt x="13609" y="17541"/>
                </a:lnTo>
                <a:lnTo>
                  <a:pt x="13722" y="17517"/>
                </a:lnTo>
                <a:lnTo>
                  <a:pt x="13714" y="17479"/>
                </a:lnTo>
                <a:lnTo>
                  <a:pt x="13601" y="17503"/>
                </a:lnTo>
                <a:close/>
                <a:moveTo>
                  <a:pt x="13228" y="17583"/>
                </a:moveTo>
                <a:lnTo>
                  <a:pt x="13236" y="17621"/>
                </a:lnTo>
                <a:lnTo>
                  <a:pt x="13349" y="17597"/>
                </a:lnTo>
                <a:lnTo>
                  <a:pt x="13341" y="17559"/>
                </a:lnTo>
                <a:lnTo>
                  <a:pt x="13228" y="17583"/>
                </a:lnTo>
                <a:close/>
                <a:moveTo>
                  <a:pt x="13415" y="17543"/>
                </a:moveTo>
                <a:lnTo>
                  <a:pt x="13423" y="17581"/>
                </a:lnTo>
                <a:lnTo>
                  <a:pt x="13535" y="17557"/>
                </a:lnTo>
                <a:lnTo>
                  <a:pt x="13527" y="17519"/>
                </a:lnTo>
                <a:lnTo>
                  <a:pt x="13415" y="17543"/>
                </a:lnTo>
                <a:close/>
                <a:moveTo>
                  <a:pt x="16359" y="11243"/>
                </a:moveTo>
                <a:lnTo>
                  <a:pt x="16297" y="11342"/>
                </a:lnTo>
                <a:lnTo>
                  <a:pt x="16329" y="11363"/>
                </a:lnTo>
                <a:lnTo>
                  <a:pt x="16392" y="11263"/>
                </a:lnTo>
                <a:lnTo>
                  <a:pt x="16359" y="11243"/>
                </a:lnTo>
                <a:close/>
                <a:moveTo>
                  <a:pt x="14368" y="14384"/>
                </a:moveTo>
                <a:lnTo>
                  <a:pt x="14305" y="14483"/>
                </a:lnTo>
                <a:lnTo>
                  <a:pt x="14338" y="14504"/>
                </a:lnTo>
                <a:lnTo>
                  <a:pt x="14401" y="14405"/>
                </a:lnTo>
                <a:lnTo>
                  <a:pt x="14368" y="14384"/>
                </a:lnTo>
                <a:close/>
                <a:moveTo>
                  <a:pt x="16224" y="11528"/>
                </a:moveTo>
                <a:lnTo>
                  <a:pt x="16287" y="11429"/>
                </a:lnTo>
                <a:lnTo>
                  <a:pt x="16254" y="11408"/>
                </a:lnTo>
                <a:lnTo>
                  <a:pt x="16192" y="11507"/>
                </a:lnTo>
                <a:lnTo>
                  <a:pt x="16224" y="11528"/>
                </a:lnTo>
                <a:close/>
                <a:moveTo>
                  <a:pt x="14515" y="14152"/>
                </a:moveTo>
                <a:lnTo>
                  <a:pt x="14547" y="14173"/>
                </a:lnTo>
                <a:lnTo>
                  <a:pt x="14610" y="14074"/>
                </a:lnTo>
                <a:lnTo>
                  <a:pt x="14577" y="14053"/>
                </a:lnTo>
                <a:lnTo>
                  <a:pt x="14515" y="14152"/>
                </a:lnTo>
                <a:close/>
                <a:moveTo>
                  <a:pt x="14410" y="14318"/>
                </a:moveTo>
                <a:lnTo>
                  <a:pt x="14443" y="14338"/>
                </a:lnTo>
                <a:lnTo>
                  <a:pt x="14505" y="14239"/>
                </a:lnTo>
                <a:lnTo>
                  <a:pt x="14473" y="14219"/>
                </a:lnTo>
                <a:lnTo>
                  <a:pt x="14410" y="14318"/>
                </a:lnTo>
                <a:close/>
                <a:moveTo>
                  <a:pt x="14200" y="14648"/>
                </a:moveTo>
                <a:lnTo>
                  <a:pt x="14233" y="14669"/>
                </a:lnTo>
                <a:lnTo>
                  <a:pt x="14296" y="14570"/>
                </a:lnTo>
                <a:lnTo>
                  <a:pt x="14263" y="14549"/>
                </a:lnTo>
                <a:lnTo>
                  <a:pt x="14200" y="14648"/>
                </a:lnTo>
                <a:close/>
                <a:moveTo>
                  <a:pt x="16497" y="11098"/>
                </a:moveTo>
                <a:lnTo>
                  <a:pt x="16464" y="11077"/>
                </a:lnTo>
                <a:lnTo>
                  <a:pt x="16401" y="11176"/>
                </a:lnTo>
                <a:lnTo>
                  <a:pt x="16434" y="11197"/>
                </a:lnTo>
                <a:lnTo>
                  <a:pt x="16497" y="11098"/>
                </a:lnTo>
                <a:close/>
                <a:moveTo>
                  <a:pt x="14158" y="14715"/>
                </a:moveTo>
                <a:lnTo>
                  <a:pt x="14095" y="14814"/>
                </a:lnTo>
                <a:lnTo>
                  <a:pt x="14128" y="14834"/>
                </a:lnTo>
                <a:lnTo>
                  <a:pt x="14191" y="14735"/>
                </a:lnTo>
                <a:lnTo>
                  <a:pt x="14158" y="14715"/>
                </a:lnTo>
                <a:close/>
                <a:moveTo>
                  <a:pt x="16150" y="11573"/>
                </a:moveTo>
                <a:lnTo>
                  <a:pt x="16087" y="11672"/>
                </a:lnTo>
                <a:lnTo>
                  <a:pt x="16120" y="11693"/>
                </a:lnTo>
                <a:lnTo>
                  <a:pt x="16182" y="11594"/>
                </a:lnTo>
                <a:lnTo>
                  <a:pt x="16150" y="11573"/>
                </a:lnTo>
                <a:close/>
                <a:moveTo>
                  <a:pt x="16602" y="10933"/>
                </a:moveTo>
                <a:lnTo>
                  <a:pt x="16569" y="10912"/>
                </a:lnTo>
                <a:lnTo>
                  <a:pt x="16506" y="11011"/>
                </a:lnTo>
                <a:lnTo>
                  <a:pt x="16539" y="11032"/>
                </a:lnTo>
                <a:lnTo>
                  <a:pt x="16602" y="10933"/>
                </a:lnTo>
                <a:close/>
                <a:moveTo>
                  <a:pt x="15700" y="12354"/>
                </a:moveTo>
                <a:lnTo>
                  <a:pt x="15763" y="12255"/>
                </a:lnTo>
                <a:lnTo>
                  <a:pt x="15730" y="12235"/>
                </a:lnTo>
                <a:lnTo>
                  <a:pt x="15668" y="12334"/>
                </a:lnTo>
                <a:lnTo>
                  <a:pt x="15700" y="12354"/>
                </a:lnTo>
                <a:close/>
                <a:moveTo>
                  <a:pt x="15658" y="12421"/>
                </a:moveTo>
                <a:lnTo>
                  <a:pt x="15626" y="12400"/>
                </a:lnTo>
                <a:lnTo>
                  <a:pt x="15563" y="12499"/>
                </a:lnTo>
                <a:lnTo>
                  <a:pt x="15596" y="12520"/>
                </a:lnTo>
                <a:lnTo>
                  <a:pt x="15658" y="12421"/>
                </a:lnTo>
                <a:close/>
                <a:moveTo>
                  <a:pt x="15134" y="13247"/>
                </a:moveTo>
                <a:lnTo>
                  <a:pt x="15101" y="13227"/>
                </a:lnTo>
                <a:lnTo>
                  <a:pt x="15039" y="13326"/>
                </a:lnTo>
                <a:lnTo>
                  <a:pt x="15072" y="13346"/>
                </a:lnTo>
                <a:lnTo>
                  <a:pt x="15134" y="13247"/>
                </a:lnTo>
                <a:close/>
                <a:moveTo>
                  <a:pt x="15029" y="13413"/>
                </a:moveTo>
                <a:lnTo>
                  <a:pt x="14997" y="13392"/>
                </a:lnTo>
                <a:lnTo>
                  <a:pt x="14934" y="13491"/>
                </a:lnTo>
                <a:lnTo>
                  <a:pt x="14967" y="13512"/>
                </a:lnTo>
                <a:lnTo>
                  <a:pt x="15029" y="13413"/>
                </a:lnTo>
                <a:close/>
                <a:moveTo>
                  <a:pt x="16015" y="11858"/>
                </a:moveTo>
                <a:lnTo>
                  <a:pt x="16078" y="11759"/>
                </a:lnTo>
                <a:lnTo>
                  <a:pt x="16045" y="11739"/>
                </a:lnTo>
                <a:lnTo>
                  <a:pt x="15982" y="11838"/>
                </a:lnTo>
                <a:lnTo>
                  <a:pt x="16015" y="11858"/>
                </a:lnTo>
                <a:close/>
                <a:moveTo>
                  <a:pt x="15206" y="13061"/>
                </a:moveTo>
                <a:lnTo>
                  <a:pt x="15144" y="13160"/>
                </a:lnTo>
                <a:lnTo>
                  <a:pt x="15176" y="13181"/>
                </a:lnTo>
                <a:lnTo>
                  <a:pt x="15239" y="13082"/>
                </a:lnTo>
                <a:lnTo>
                  <a:pt x="15206" y="13061"/>
                </a:lnTo>
                <a:close/>
                <a:moveTo>
                  <a:pt x="15458" y="12664"/>
                </a:moveTo>
                <a:lnTo>
                  <a:pt x="15491" y="12685"/>
                </a:lnTo>
                <a:lnTo>
                  <a:pt x="15554" y="12586"/>
                </a:lnTo>
                <a:lnTo>
                  <a:pt x="15521" y="12565"/>
                </a:lnTo>
                <a:lnTo>
                  <a:pt x="15458" y="12664"/>
                </a:lnTo>
                <a:close/>
                <a:moveTo>
                  <a:pt x="14652" y="14008"/>
                </a:moveTo>
                <a:lnTo>
                  <a:pt x="14715" y="13909"/>
                </a:lnTo>
                <a:lnTo>
                  <a:pt x="14682" y="13888"/>
                </a:lnTo>
                <a:lnTo>
                  <a:pt x="14619" y="13987"/>
                </a:lnTo>
                <a:lnTo>
                  <a:pt x="14652" y="14008"/>
                </a:lnTo>
                <a:close/>
                <a:moveTo>
                  <a:pt x="15877" y="12003"/>
                </a:moveTo>
                <a:lnTo>
                  <a:pt x="15910" y="12024"/>
                </a:lnTo>
                <a:lnTo>
                  <a:pt x="15973" y="11925"/>
                </a:lnTo>
                <a:lnTo>
                  <a:pt x="15940" y="11904"/>
                </a:lnTo>
                <a:lnTo>
                  <a:pt x="15877" y="12003"/>
                </a:lnTo>
                <a:close/>
                <a:moveTo>
                  <a:pt x="14724" y="13822"/>
                </a:moveTo>
                <a:lnTo>
                  <a:pt x="14757" y="13842"/>
                </a:lnTo>
                <a:lnTo>
                  <a:pt x="14820" y="13743"/>
                </a:lnTo>
                <a:lnTo>
                  <a:pt x="14787" y="13723"/>
                </a:lnTo>
                <a:lnTo>
                  <a:pt x="14724" y="13822"/>
                </a:lnTo>
                <a:close/>
                <a:moveTo>
                  <a:pt x="14862" y="13677"/>
                </a:moveTo>
                <a:lnTo>
                  <a:pt x="14925" y="13578"/>
                </a:lnTo>
                <a:lnTo>
                  <a:pt x="14892" y="13557"/>
                </a:lnTo>
                <a:lnTo>
                  <a:pt x="14829" y="13656"/>
                </a:lnTo>
                <a:lnTo>
                  <a:pt x="14862" y="13677"/>
                </a:lnTo>
                <a:close/>
                <a:moveTo>
                  <a:pt x="15344" y="12917"/>
                </a:moveTo>
                <a:lnTo>
                  <a:pt x="15311" y="12896"/>
                </a:lnTo>
                <a:lnTo>
                  <a:pt x="15248" y="12995"/>
                </a:lnTo>
                <a:lnTo>
                  <a:pt x="15281" y="13016"/>
                </a:lnTo>
                <a:lnTo>
                  <a:pt x="15344" y="12917"/>
                </a:lnTo>
                <a:close/>
                <a:moveTo>
                  <a:pt x="15772" y="12168"/>
                </a:moveTo>
                <a:lnTo>
                  <a:pt x="15805" y="12189"/>
                </a:lnTo>
                <a:lnTo>
                  <a:pt x="15868" y="12090"/>
                </a:lnTo>
                <a:lnTo>
                  <a:pt x="15835" y="12069"/>
                </a:lnTo>
                <a:lnTo>
                  <a:pt x="15772" y="12168"/>
                </a:lnTo>
                <a:close/>
                <a:moveTo>
                  <a:pt x="15416" y="12731"/>
                </a:moveTo>
                <a:lnTo>
                  <a:pt x="15353" y="12830"/>
                </a:lnTo>
                <a:lnTo>
                  <a:pt x="15386" y="12850"/>
                </a:lnTo>
                <a:lnTo>
                  <a:pt x="15449" y="12751"/>
                </a:lnTo>
                <a:lnTo>
                  <a:pt x="15416" y="12731"/>
                </a:lnTo>
                <a:close/>
                <a:moveTo>
                  <a:pt x="12523" y="17294"/>
                </a:moveTo>
                <a:lnTo>
                  <a:pt x="12556" y="17314"/>
                </a:lnTo>
                <a:lnTo>
                  <a:pt x="12619" y="17215"/>
                </a:lnTo>
                <a:lnTo>
                  <a:pt x="12586" y="17195"/>
                </a:lnTo>
                <a:lnTo>
                  <a:pt x="12523" y="17294"/>
                </a:lnTo>
                <a:close/>
                <a:moveTo>
                  <a:pt x="12691" y="17029"/>
                </a:moveTo>
                <a:lnTo>
                  <a:pt x="12628" y="17128"/>
                </a:lnTo>
                <a:lnTo>
                  <a:pt x="12661" y="17149"/>
                </a:lnTo>
                <a:lnTo>
                  <a:pt x="12723" y="17050"/>
                </a:lnTo>
                <a:lnTo>
                  <a:pt x="12691" y="17029"/>
                </a:lnTo>
                <a:close/>
                <a:moveTo>
                  <a:pt x="12733" y="16963"/>
                </a:moveTo>
                <a:lnTo>
                  <a:pt x="12765" y="16984"/>
                </a:lnTo>
                <a:lnTo>
                  <a:pt x="12828" y="16885"/>
                </a:lnTo>
                <a:lnTo>
                  <a:pt x="12796" y="16864"/>
                </a:lnTo>
                <a:lnTo>
                  <a:pt x="12733" y="16963"/>
                </a:lnTo>
                <a:close/>
                <a:moveTo>
                  <a:pt x="12514" y="17381"/>
                </a:moveTo>
                <a:lnTo>
                  <a:pt x="12481" y="17360"/>
                </a:lnTo>
                <a:lnTo>
                  <a:pt x="12418" y="17459"/>
                </a:lnTo>
                <a:lnTo>
                  <a:pt x="12451" y="17480"/>
                </a:lnTo>
                <a:lnTo>
                  <a:pt x="12514" y="17381"/>
                </a:lnTo>
                <a:close/>
                <a:moveTo>
                  <a:pt x="13949" y="15045"/>
                </a:moveTo>
                <a:lnTo>
                  <a:pt x="13886" y="15144"/>
                </a:lnTo>
                <a:lnTo>
                  <a:pt x="13918" y="15165"/>
                </a:lnTo>
                <a:lnTo>
                  <a:pt x="13981" y="15066"/>
                </a:lnTo>
                <a:lnTo>
                  <a:pt x="13949" y="15045"/>
                </a:lnTo>
                <a:close/>
                <a:moveTo>
                  <a:pt x="14023" y="15000"/>
                </a:moveTo>
                <a:lnTo>
                  <a:pt x="14086" y="14901"/>
                </a:lnTo>
                <a:lnTo>
                  <a:pt x="14053" y="14880"/>
                </a:lnTo>
                <a:lnTo>
                  <a:pt x="13991" y="14979"/>
                </a:lnTo>
                <a:lnTo>
                  <a:pt x="14023" y="15000"/>
                </a:lnTo>
                <a:close/>
                <a:moveTo>
                  <a:pt x="13143" y="16389"/>
                </a:moveTo>
                <a:lnTo>
                  <a:pt x="13110" y="16368"/>
                </a:lnTo>
                <a:lnTo>
                  <a:pt x="13047" y="16467"/>
                </a:lnTo>
                <a:lnTo>
                  <a:pt x="13080" y="16488"/>
                </a:lnTo>
                <a:lnTo>
                  <a:pt x="13143" y="16389"/>
                </a:lnTo>
                <a:close/>
                <a:moveTo>
                  <a:pt x="13667" y="15562"/>
                </a:moveTo>
                <a:lnTo>
                  <a:pt x="13634" y="15541"/>
                </a:lnTo>
                <a:lnTo>
                  <a:pt x="13571" y="15640"/>
                </a:lnTo>
                <a:lnTo>
                  <a:pt x="13604" y="15661"/>
                </a:lnTo>
                <a:lnTo>
                  <a:pt x="13667" y="15562"/>
                </a:lnTo>
                <a:close/>
                <a:moveTo>
                  <a:pt x="13466" y="15806"/>
                </a:moveTo>
                <a:lnTo>
                  <a:pt x="13499" y="15826"/>
                </a:lnTo>
                <a:lnTo>
                  <a:pt x="13562" y="15727"/>
                </a:lnTo>
                <a:lnTo>
                  <a:pt x="13529" y="15707"/>
                </a:lnTo>
                <a:lnTo>
                  <a:pt x="13466" y="15806"/>
                </a:lnTo>
                <a:close/>
                <a:moveTo>
                  <a:pt x="13876" y="15231"/>
                </a:moveTo>
                <a:lnTo>
                  <a:pt x="13844" y="15211"/>
                </a:lnTo>
                <a:lnTo>
                  <a:pt x="13781" y="15310"/>
                </a:lnTo>
                <a:lnTo>
                  <a:pt x="13814" y="15330"/>
                </a:lnTo>
                <a:lnTo>
                  <a:pt x="13876" y="15231"/>
                </a:lnTo>
                <a:close/>
                <a:moveTo>
                  <a:pt x="13676" y="15475"/>
                </a:moveTo>
                <a:lnTo>
                  <a:pt x="13709" y="15496"/>
                </a:lnTo>
                <a:lnTo>
                  <a:pt x="13772" y="15397"/>
                </a:lnTo>
                <a:lnTo>
                  <a:pt x="13739" y="15376"/>
                </a:lnTo>
                <a:lnTo>
                  <a:pt x="13676" y="15475"/>
                </a:lnTo>
                <a:close/>
                <a:moveTo>
                  <a:pt x="12942" y="16632"/>
                </a:moveTo>
                <a:lnTo>
                  <a:pt x="12975" y="16653"/>
                </a:lnTo>
                <a:lnTo>
                  <a:pt x="13038" y="16554"/>
                </a:lnTo>
                <a:lnTo>
                  <a:pt x="13005" y="16533"/>
                </a:lnTo>
                <a:lnTo>
                  <a:pt x="12942" y="16632"/>
                </a:lnTo>
                <a:close/>
                <a:moveTo>
                  <a:pt x="13257" y="16136"/>
                </a:moveTo>
                <a:lnTo>
                  <a:pt x="13290" y="16157"/>
                </a:lnTo>
                <a:lnTo>
                  <a:pt x="13352" y="16058"/>
                </a:lnTo>
                <a:lnTo>
                  <a:pt x="13320" y="16037"/>
                </a:lnTo>
                <a:lnTo>
                  <a:pt x="13257" y="16136"/>
                </a:lnTo>
                <a:close/>
                <a:moveTo>
                  <a:pt x="12933" y="16719"/>
                </a:moveTo>
                <a:lnTo>
                  <a:pt x="12900" y="16699"/>
                </a:lnTo>
                <a:lnTo>
                  <a:pt x="12837" y="16798"/>
                </a:lnTo>
                <a:lnTo>
                  <a:pt x="12870" y="16818"/>
                </a:lnTo>
                <a:lnTo>
                  <a:pt x="12933" y="16719"/>
                </a:lnTo>
                <a:close/>
                <a:moveTo>
                  <a:pt x="13215" y="16203"/>
                </a:moveTo>
                <a:lnTo>
                  <a:pt x="13152" y="16302"/>
                </a:lnTo>
                <a:lnTo>
                  <a:pt x="13185" y="16322"/>
                </a:lnTo>
                <a:lnTo>
                  <a:pt x="13248" y="16223"/>
                </a:lnTo>
                <a:lnTo>
                  <a:pt x="13215" y="16203"/>
                </a:lnTo>
                <a:close/>
                <a:moveTo>
                  <a:pt x="13424" y="15872"/>
                </a:moveTo>
                <a:lnTo>
                  <a:pt x="13362" y="15971"/>
                </a:lnTo>
                <a:lnTo>
                  <a:pt x="13394" y="15992"/>
                </a:lnTo>
                <a:lnTo>
                  <a:pt x="13457" y="15893"/>
                </a:lnTo>
                <a:lnTo>
                  <a:pt x="13424" y="15872"/>
                </a:lnTo>
                <a:close/>
                <a:moveTo>
                  <a:pt x="22398" y="14485"/>
                </a:moveTo>
                <a:lnTo>
                  <a:pt x="22436" y="14494"/>
                </a:lnTo>
                <a:lnTo>
                  <a:pt x="22463" y="14380"/>
                </a:lnTo>
                <a:lnTo>
                  <a:pt x="22425" y="14371"/>
                </a:lnTo>
                <a:lnTo>
                  <a:pt x="22398" y="14485"/>
                </a:lnTo>
                <a:close/>
                <a:moveTo>
                  <a:pt x="22353" y="14676"/>
                </a:moveTo>
                <a:lnTo>
                  <a:pt x="22391" y="14684"/>
                </a:lnTo>
                <a:lnTo>
                  <a:pt x="22418" y="14570"/>
                </a:lnTo>
                <a:lnTo>
                  <a:pt x="22380" y="14561"/>
                </a:lnTo>
                <a:lnTo>
                  <a:pt x="22353" y="14676"/>
                </a:lnTo>
                <a:close/>
                <a:moveTo>
                  <a:pt x="22508" y="14189"/>
                </a:moveTo>
                <a:lnTo>
                  <a:pt x="22470" y="14180"/>
                </a:lnTo>
                <a:lnTo>
                  <a:pt x="22443" y="14294"/>
                </a:lnTo>
                <a:lnTo>
                  <a:pt x="22481" y="14303"/>
                </a:lnTo>
                <a:lnTo>
                  <a:pt x="22508" y="14189"/>
                </a:lnTo>
                <a:close/>
                <a:moveTo>
                  <a:pt x="22533" y="13913"/>
                </a:moveTo>
                <a:lnTo>
                  <a:pt x="22571" y="13922"/>
                </a:lnTo>
                <a:lnTo>
                  <a:pt x="22598" y="13808"/>
                </a:lnTo>
                <a:lnTo>
                  <a:pt x="22560" y="13799"/>
                </a:lnTo>
                <a:lnTo>
                  <a:pt x="22533" y="13913"/>
                </a:lnTo>
                <a:close/>
                <a:moveTo>
                  <a:pt x="22553" y="13998"/>
                </a:moveTo>
                <a:lnTo>
                  <a:pt x="22515" y="13989"/>
                </a:lnTo>
                <a:lnTo>
                  <a:pt x="22488" y="14104"/>
                </a:lnTo>
                <a:lnTo>
                  <a:pt x="22526" y="14113"/>
                </a:lnTo>
                <a:lnTo>
                  <a:pt x="22553" y="13998"/>
                </a:lnTo>
                <a:close/>
                <a:moveTo>
                  <a:pt x="22373" y="14761"/>
                </a:moveTo>
                <a:lnTo>
                  <a:pt x="22335" y="14752"/>
                </a:lnTo>
                <a:lnTo>
                  <a:pt x="22308" y="14866"/>
                </a:lnTo>
                <a:lnTo>
                  <a:pt x="22346" y="14875"/>
                </a:lnTo>
                <a:lnTo>
                  <a:pt x="22373" y="14761"/>
                </a:lnTo>
                <a:close/>
                <a:moveTo>
                  <a:pt x="22579" y="13722"/>
                </a:moveTo>
                <a:lnTo>
                  <a:pt x="22616" y="13731"/>
                </a:lnTo>
                <a:lnTo>
                  <a:pt x="22643" y="13617"/>
                </a:lnTo>
                <a:lnTo>
                  <a:pt x="22606" y="13608"/>
                </a:lnTo>
                <a:lnTo>
                  <a:pt x="22579" y="13722"/>
                </a:lnTo>
                <a:close/>
                <a:moveTo>
                  <a:pt x="22328" y="14951"/>
                </a:moveTo>
                <a:lnTo>
                  <a:pt x="22290" y="14943"/>
                </a:lnTo>
                <a:lnTo>
                  <a:pt x="22263" y="15057"/>
                </a:lnTo>
                <a:lnTo>
                  <a:pt x="22301" y="15066"/>
                </a:lnTo>
                <a:lnTo>
                  <a:pt x="22328" y="14951"/>
                </a:lnTo>
                <a:close/>
                <a:moveTo>
                  <a:pt x="22238" y="15333"/>
                </a:moveTo>
                <a:lnTo>
                  <a:pt x="22200" y="15324"/>
                </a:lnTo>
                <a:lnTo>
                  <a:pt x="22173" y="15438"/>
                </a:lnTo>
                <a:lnTo>
                  <a:pt x="22211" y="15447"/>
                </a:lnTo>
                <a:lnTo>
                  <a:pt x="22238" y="15333"/>
                </a:lnTo>
                <a:close/>
                <a:moveTo>
                  <a:pt x="22283" y="15142"/>
                </a:moveTo>
                <a:lnTo>
                  <a:pt x="22245" y="15133"/>
                </a:lnTo>
                <a:lnTo>
                  <a:pt x="22218" y="15247"/>
                </a:lnTo>
                <a:lnTo>
                  <a:pt x="22256" y="15256"/>
                </a:lnTo>
                <a:lnTo>
                  <a:pt x="22283" y="15142"/>
                </a:lnTo>
                <a:close/>
                <a:moveTo>
                  <a:pt x="22959" y="12283"/>
                </a:moveTo>
                <a:lnTo>
                  <a:pt x="22921" y="12274"/>
                </a:lnTo>
                <a:lnTo>
                  <a:pt x="22894" y="12388"/>
                </a:lnTo>
                <a:lnTo>
                  <a:pt x="22932" y="12397"/>
                </a:lnTo>
                <a:lnTo>
                  <a:pt x="22959" y="12283"/>
                </a:lnTo>
                <a:close/>
                <a:moveTo>
                  <a:pt x="22914" y="12473"/>
                </a:moveTo>
                <a:lnTo>
                  <a:pt x="22876" y="12464"/>
                </a:lnTo>
                <a:lnTo>
                  <a:pt x="22849" y="12579"/>
                </a:lnTo>
                <a:lnTo>
                  <a:pt x="22887" y="12588"/>
                </a:lnTo>
                <a:lnTo>
                  <a:pt x="22914" y="12473"/>
                </a:lnTo>
                <a:close/>
                <a:moveTo>
                  <a:pt x="22939" y="12197"/>
                </a:moveTo>
                <a:lnTo>
                  <a:pt x="22977" y="12206"/>
                </a:lnTo>
                <a:lnTo>
                  <a:pt x="23004" y="12092"/>
                </a:lnTo>
                <a:lnTo>
                  <a:pt x="22966" y="12083"/>
                </a:lnTo>
                <a:lnTo>
                  <a:pt x="22939" y="12197"/>
                </a:lnTo>
                <a:close/>
                <a:moveTo>
                  <a:pt x="22688" y="13426"/>
                </a:moveTo>
                <a:lnTo>
                  <a:pt x="22651" y="13418"/>
                </a:lnTo>
                <a:lnTo>
                  <a:pt x="22624" y="13532"/>
                </a:lnTo>
                <a:lnTo>
                  <a:pt x="22661" y="13541"/>
                </a:lnTo>
                <a:lnTo>
                  <a:pt x="22688" y="13426"/>
                </a:lnTo>
                <a:close/>
                <a:moveTo>
                  <a:pt x="23011" y="11892"/>
                </a:moveTo>
                <a:lnTo>
                  <a:pt x="22984" y="12007"/>
                </a:lnTo>
                <a:lnTo>
                  <a:pt x="23022" y="12016"/>
                </a:lnTo>
                <a:lnTo>
                  <a:pt x="23049" y="11901"/>
                </a:lnTo>
                <a:lnTo>
                  <a:pt x="23011" y="11892"/>
                </a:lnTo>
                <a:close/>
                <a:moveTo>
                  <a:pt x="22831" y="12655"/>
                </a:moveTo>
                <a:lnTo>
                  <a:pt x="22804" y="12769"/>
                </a:lnTo>
                <a:lnTo>
                  <a:pt x="22842" y="12778"/>
                </a:lnTo>
                <a:lnTo>
                  <a:pt x="22869" y="12664"/>
                </a:lnTo>
                <a:lnTo>
                  <a:pt x="22831" y="12655"/>
                </a:lnTo>
                <a:close/>
                <a:moveTo>
                  <a:pt x="22759" y="12960"/>
                </a:moveTo>
                <a:lnTo>
                  <a:pt x="22796" y="12969"/>
                </a:lnTo>
                <a:lnTo>
                  <a:pt x="22823" y="12855"/>
                </a:lnTo>
                <a:lnTo>
                  <a:pt x="22786" y="12846"/>
                </a:lnTo>
                <a:lnTo>
                  <a:pt x="22759" y="12960"/>
                </a:lnTo>
                <a:close/>
                <a:moveTo>
                  <a:pt x="22733" y="13236"/>
                </a:moveTo>
                <a:lnTo>
                  <a:pt x="22696" y="13227"/>
                </a:lnTo>
                <a:lnTo>
                  <a:pt x="22669" y="13341"/>
                </a:lnTo>
                <a:lnTo>
                  <a:pt x="22706" y="13350"/>
                </a:lnTo>
                <a:lnTo>
                  <a:pt x="22733" y="13236"/>
                </a:lnTo>
                <a:close/>
                <a:moveTo>
                  <a:pt x="22714" y="13151"/>
                </a:moveTo>
                <a:lnTo>
                  <a:pt x="22751" y="13159"/>
                </a:lnTo>
                <a:lnTo>
                  <a:pt x="22778" y="13045"/>
                </a:lnTo>
                <a:lnTo>
                  <a:pt x="22741" y="13036"/>
                </a:lnTo>
                <a:lnTo>
                  <a:pt x="22714" y="13151"/>
                </a:lnTo>
                <a:close/>
                <a:moveTo>
                  <a:pt x="23094" y="11711"/>
                </a:moveTo>
                <a:lnTo>
                  <a:pt x="23056" y="11702"/>
                </a:lnTo>
                <a:lnTo>
                  <a:pt x="23029" y="11816"/>
                </a:lnTo>
                <a:lnTo>
                  <a:pt x="23067" y="11825"/>
                </a:lnTo>
                <a:lnTo>
                  <a:pt x="23094" y="11711"/>
                </a:lnTo>
                <a:close/>
                <a:moveTo>
                  <a:pt x="19964" y="16600"/>
                </a:moveTo>
                <a:lnTo>
                  <a:pt x="19978" y="16637"/>
                </a:lnTo>
                <a:lnTo>
                  <a:pt x="20088" y="16595"/>
                </a:lnTo>
                <a:lnTo>
                  <a:pt x="20074" y="16558"/>
                </a:lnTo>
                <a:lnTo>
                  <a:pt x="19964" y="16600"/>
                </a:lnTo>
                <a:close/>
                <a:moveTo>
                  <a:pt x="20147" y="16530"/>
                </a:moveTo>
                <a:lnTo>
                  <a:pt x="20161" y="16567"/>
                </a:lnTo>
                <a:lnTo>
                  <a:pt x="20271" y="16525"/>
                </a:lnTo>
                <a:lnTo>
                  <a:pt x="20257" y="16488"/>
                </a:lnTo>
                <a:lnTo>
                  <a:pt x="20147" y="16530"/>
                </a:lnTo>
                <a:close/>
                <a:moveTo>
                  <a:pt x="20330" y="16460"/>
                </a:moveTo>
                <a:lnTo>
                  <a:pt x="20344" y="16496"/>
                </a:lnTo>
                <a:lnTo>
                  <a:pt x="20454" y="16454"/>
                </a:lnTo>
                <a:lnTo>
                  <a:pt x="20440" y="16418"/>
                </a:lnTo>
                <a:lnTo>
                  <a:pt x="20330" y="16460"/>
                </a:lnTo>
                <a:close/>
                <a:moveTo>
                  <a:pt x="19781" y="16670"/>
                </a:moveTo>
                <a:lnTo>
                  <a:pt x="19795" y="16707"/>
                </a:lnTo>
                <a:lnTo>
                  <a:pt x="19905" y="16665"/>
                </a:lnTo>
                <a:lnTo>
                  <a:pt x="19891" y="16628"/>
                </a:lnTo>
                <a:lnTo>
                  <a:pt x="19781" y="16670"/>
                </a:lnTo>
                <a:close/>
                <a:moveTo>
                  <a:pt x="20513" y="16390"/>
                </a:moveTo>
                <a:lnTo>
                  <a:pt x="20527" y="16426"/>
                </a:lnTo>
                <a:lnTo>
                  <a:pt x="20637" y="16384"/>
                </a:lnTo>
                <a:lnTo>
                  <a:pt x="20623" y="16348"/>
                </a:lnTo>
                <a:lnTo>
                  <a:pt x="20513" y="16390"/>
                </a:lnTo>
                <a:close/>
                <a:moveTo>
                  <a:pt x="19598" y="16741"/>
                </a:moveTo>
                <a:lnTo>
                  <a:pt x="19612" y="16777"/>
                </a:lnTo>
                <a:lnTo>
                  <a:pt x="19721" y="16735"/>
                </a:lnTo>
                <a:lnTo>
                  <a:pt x="19708" y="16699"/>
                </a:lnTo>
                <a:lnTo>
                  <a:pt x="19598" y="16741"/>
                </a:lnTo>
                <a:close/>
                <a:moveTo>
                  <a:pt x="19415" y="16811"/>
                </a:moveTo>
                <a:lnTo>
                  <a:pt x="19429" y="16847"/>
                </a:lnTo>
                <a:lnTo>
                  <a:pt x="19538" y="16805"/>
                </a:lnTo>
                <a:lnTo>
                  <a:pt x="19524" y="16769"/>
                </a:lnTo>
                <a:lnTo>
                  <a:pt x="19415" y="16811"/>
                </a:lnTo>
                <a:close/>
                <a:moveTo>
                  <a:pt x="19232" y="16881"/>
                </a:moveTo>
                <a:lnTo>
                  <a:pt x="19246" y="16917"/>
                </a:lnTo>
                <a:lnTo>
                  <a:pt x="19355" y="16875"/>
                </a:lnTo>
                <a:lnTo>
                  <a:pt x="19341" y="16839"/>
                </a:lnTo>
                <a:lnTo>
                  <a:pt x="19232" y="16881"/>
                </a:lnTo>
                <a:close/>
                <a:moveTo>
                  <a:pt x="21612" y="15970"/>
                </a:moveTo>
                <a:lnTo>
                  <a:pt x="21626" y="16006"/>
                </a:lnTo>
                <a:lnTo>
                  <a:pt x="21736" y="15964"/>
                </a:lnTo>
                <a:lnTo>
                  <a:pt x="21722" y="15928"/>
                </a:lnTo>
                <a:lnTo>
                  <a:pt x="21612" y="15970"/>
                </a:lnTo>
                <a:close/>
                <a:moveTo>
                  <a:pt x="20697" y="16320"/>
                </a:moveTo>
                <a:lnTo>
                  <a:pt x="20710" y="16356"/>
                </a:lnTo>
                <a:lnTo>
                  <a:pt x="20820" y="16314"/>
                </a:lnTo>
                <a:lnTo>
                  <a:pt x="20806" y="16278"/>
                </a:lnTo>
                <a:lnTo>
                  <a:pt x="20697" y="16320"/>
                </a:lnTo>
                <a:close/>
                <a:moveTo>
                  <a:pt x="21429" y="16040"/>
                </a:moveTo>
                <a:lnTo>
                  <a:pt x="21443" y="16076"/>
                </a:lnTo>
                <a:lnTo>
                  <a:pt x="21553" y="16034"/>
                </a:lnTo>
                <a:lnTo>
                  <a:pt x="21539" y="15998"/>
                </a:lnTo>
                <a:lnTo>
                  <a:pt x="21429" y="16040"/>
                </a:lnTo>
                <a:close/>
                <a:moveTo>
                  <a:pt x="20880" y="16250"/>
                </a:moveTo>
                <a:lnTo>
                  <a:pt x="20894" y="16286"/>
                </a:lnTo>
                <a:lnTo>
                  <a:pt x="21003" y="16244"/>
                </a:lnTo>
                <a:lnTo>
                  <a:pt x="20989" y="16208"/>
                </a:lnTo>
                <a:lnTo>
                  <a:pt x="20880" y="16250"/>
                </a:lnTo>
                <a:close/>
                <a:moveTo>
                  <a:pt x="21063" y="16180"/>
                </a:moveTo>
                <a:lnTo>
                  <a:pt x="21077" y="16216"/>
                </a:lnTo>
                <a:lnTo>
                  <a:pt x="21186" y="16174"/>
                </a:lnTo>
                <a:lnTo>
                  <a:pt x="21172" y="16138"/>
                </a:lnTo>
                <a:lnTo>
                  <a:pt x="21063" y="16180"/>
                </a:lnTo>
                <a:close/>
                <a:moveTo>
                  <a:pt x="21246" y="16110"/>
                </a:moveTo>
                <a:lnTo>
                  <a:pt x="21260" y="16146"/>
                </a:lnTo>
                <a:lnTo>
                  <a:pt x="21369" y="16104"/>
                </a:lnTo>
                <a:lnTo>
                  <a:pt x="21356" y="16068"/>
                </a:lnTo>
                <a:lnTo>
                  <a:pt x="21246" y="16110"/>
                </a:lnTo>
                <a:close/>
                <a:moveTo>
                  <a:pt x="17584" y="17511"/>
                </a:moveTo>
                <a:lnTo>
                  <a:pt x="17597" y="17548"/>
                </a:lnTo>
                <a:lnTo>
                  <a:pt x="17707" y="17506"/>
                </a:lnTo>
                <a:lnTo>
                  <a:pt x="17693" y="17469"/>
                </a:lnTo>
                <a:lnTo>
                  <a:pt x="17584" y="17511"/>
                </a:lnTo>
                <a:close/>
                <a:moveTo>
                  <a:pt x="16961" y="17750"/>
                </a:moveTo>
                <a:lnTo>
                  <a:pt x="16887" y="17778"/>
                </a:lnTo>
                <a:cubicBezTo>
                  <a:pt x="16870" y="17743"/>
                  <a:pt x="16844" y="17713"/>
                  <a:pt x="16813" y="17690"/>
                </a:cubicBezTo>
                <a:lnTo>
                  <a:pt x="16850" y="17626"/>
                </a:lnTo>
                <a:lnTo>
                  <a:pt x="16817" y="17606"/>
                </a:lnTo>
                <a:lnTo>
                  <a:pt x="16780" y="17670"/>
                </a:lnTo>
                <a:cubicBezTo>
                  <a:pt x="16748" y="17654"/>
                  <a:pt x="16713" y="17645"/>
                  <a:pt x="16675" y="17645"/>
                </a:cubicBezTo>
                <a:cubicBezTo>
                  <a:pt x="16574" y="17645"/>
                  <a:pt x="16488" y="17709"/>
                  <a:pt x="16455" y="17799"/>
                </a:cubicBezTo>
                <a:lnTo>
                  <a:pt x="16370" y="17775"/>
                </a:lnTo>
                <a:lnTo>
                  <a:pt x="16359" y="17813"/>
                </a:lnTo>
                <a:lnTo>
                  <a:pt x="16444" y="17836"/>
                </a:lnTo>
                <a:cubicBezTo>
                  <a:pt x="16442" y="17850"/>
                  <a:pt x="16440" y="17865"/>
                  <a:pt x="16440" y="17880"/>
                </a:cubicBezTo>
                <a:cubicBezTo>
                  <a:pt x="16440" y="17953"/>
                  <a:pt x="16473" y="18019"/>
                  <a:pt x="16526" y="18062"/>
                </a:cubicBezTo>
                <a:lnTo>
                  <a:pt x="16460" y="18136"/>
                </a:lnTo>
                <a:lnTo>
                  <a:pt x="16489" y="18161"/>
                </a:lnTo>
                <a:lnTo>
                  <a:pt x="16558" y="18084"/>
                </a:lnTo>
                <a:cubicBezTo>
                  <a:pt x="16593" y="18104"/>
                  <a:pt x="16632" y="18115"/>
                  <a:pt x="16675" y="18115"/>
                </a:cubicBezTo>
                <a:cubicBezTo>
                  <a:pt x="16805" y="18115"/>
                  <a:pt x="16910" y="18010"/>
                  <a:pt x="16910" y="17880"/>
                </a:cubicBezTo>
                <a:cubicBezTo>
                  <a:pt x="16910" y="17857"/>
                  <a:pt x="16907" y="17835"/>
                  <a:pt x="16901" y="17814"/>
                </a:cubicBezTo>
                <a:lnTo>
                  <a:pt x="16975" y="17786"/>
                </a:lnTo>
                <a:lnTo>
                  <a:pt x="16961" y="17750"/>
                </a:lnTo>
                <a:close/>
                <a:moveTo>
                  <a:pt x="17767" y="17441"/>
                </a:moveTo>
                <a:lnTo>
                  <a:pt x="17781" y="17478"/>
                </a:lnTo>
                <a:lnTo>
                  <a:pt x="17890" y="17436"/>
                </a:lnTo>
                <a:lnTo>
                  <a:pt x="17876" y="17399"/>
                </a:lnTo>
                <a:lnTo>
                  <a:pt x="17767" y="17441"/>
                </a:lnTo>
                <a:close/>
                <a:moveTo>
                  <a:pt x="18682" y="17091"/>
                </a:moveTo>
                <a:lnTo>
                  <a:pt x="18696" y="17127"/>
                </a:lnTo>
                <a:lnTo>
                  <a:pt x="18806" y="17085"/>
                </a:lnTo>
                <a:lnTo>
                  <a:pt x="18792" y="17049"/>
                </a:lnTo>
                <a:lnTo>
                  <a:pt x="18682" y="17091"/>
                </a:lnTo>
                <a:close/>
                <a:moveTo>
                  <a:pt x="18316" y="17231"/>
                </a:moveTo>
                <a:lnTo>
                  <a:pt x="18330" y="17267"/>
                </a:lnTo>
                <a:lnTo>
                  <a:pt x="18440" y="17225"/>
                </a:lnTo>
                <a:lnTo>
                  <a:pt x="18426" y="17189"/>
                </a:lnTo>
                <a:lnTo>
                  <a:pt x="18316" y="17231"/>
                </a:lnTo>
                <a:close/>
                <a:moveTo>
                  <a:pt x="17950" y="17371"/>
                </a:moveTo>
                <a:lnTo>
                  <a:pt x="17964" y="17408"/>
                </a:lnTo>
                <a:lnTo>
                  <a:pt x="18073" y="17366"/>
                </a:lnTo>
                <a:lnTo>
                  <a:pt x="18060" y="17329"/>
                </a:lnTo>
                <a:lnTo>
                  <a:pt x="17950" y="17371"/>
                </a:lnTo>
                <a:close/>
                <a:moveTo>
                  <a:pt x="18499" y="17161"/>
                </a:moveTo>
                <a:lnTo>
                  <a:pt x="18513" y="17197"/>
                </a:lnTo>
                <a:lnTo>
                  <a:pt x="18623" y="17155"/>
                </a:lnTo>
                <a:lnTo>
                  <a:pt x="18609" y="17119"/>
                </a:lnTo>
                <a:lnTo>
                  <a:pt x="18499" y="17161"/>
                </a:lnTo>
                <a:close/>
                <a:moveTo>
                  <a:pt x="18133" y="17301"/>
                </a:moveTo>
                <a:lnTo>
                  <a:pt x="18147" y="17337"/>
                </a:lnTo>
                <a:lnTo>
                  <a:pt x="18257" y="17296"/>
                </a:lnTo>
                <a:lnTo>
                  <a:pt x="18243" y="17259"/>
                </a:lnTo>
                <a:lnTo>
                  <a:pt x="18133" y="17301"/>
                </a:lnTo>
                <a:close/>
                <a:moveTo>
                  <a:pt x="17401" y="17582"/>
                </a:moveTo>
                <a:lnTo>
                  <a:pt x="17414" y="17618"/>
                </a:lnTo>
                <a:lnTo>
                  <a:pt x="17524" y="17576"/>
                </a:lnTo>
                <a:lnTo>
                  <a:pt x="17510" y="17540"/>
                </a:lnTo>
                <a:lnTo>
                  <a:pt x="17401" y="17582"/>
                </a:lnTo>
                <a:close/>
                <a:moveTo>
                  <a:pt x="17034" y="17722"/>
                </a:moveTo>
                <a:lnTo>
                  <a:pt x="17048" y="17758"/>
                </a:lnTo>
                <a:lnTo>
                  <a:pt x="17158" y="17716"/>
                </a:lnTo>
                <a:lnTo>
                  <a:pt x="17144" y="17680"/>
                </a:lnTo>
                <a:lnTo>
                  <a:pt x="17034" y="17722"/>
                </a:lnTo>
                <a:close/>
                <a:moveTo>
                  <a:pt x="19049" y="16951"/>
                </a:moveTo>
                <a:lnTo>
                  <a:pt x="19062" y="16987"/>
                </a:lnTo>
                <a:lnTo>
                  <a:pt x="19172" y="16945"/>
                </a:lnTo>
                <a:lnTo>
                  <a:pt x="19158" y="16909"/>
                </a:lnTo>
                <a:lnTo>
                  <a:pt x="19049" y="16951"/>
                </a:lnTo>
                <a:close/>
                <a:moveTo>
                  <a:pt x="17217" y="17652"/>
                </a:moveTo>
                <a:lnTo>
                  <a:pt x="17231" y="17688"/>
                </a:lnTo>
                <a:lnTo>
                  <a:pt x="17341" y="17646"/>
                </a:lnTo>
                <a:lnTo>
                  <a:pt x="17327" y="17610"/>
                </a:lnTo>
                <a:lnTo>
                  <a:pt x="17217" y="17652"/>
                </a:lnTo>
                <a:close/>
                <a:moveTo>
                  <a:pt x="18865" y="17021"/>
                </a:moveTo>
                <a:lnTo>
                  <a:pt x="18879" y="17057"/>
                </a:lnTo>
                <a:lnTo>
                  <a:pt x="18989" y="17015"/>
                </a:lnTo>
                <a:lnTo>
                  <a:pt x="18975" y="16979"/>
                </a:lnTo>
                <a:lnTo>
                  <a:pt x="18865" y="17021"/>
                </a:lnTo>
                <a:close/>
                <a:moveTo>
                  <a:pt x="21172" y="15436"/>
                </a:moveTo>
                <a:lnTo>
                  <a:pt x="21060" y="15394"/>
                </a:lnTo>
                <a:lnTo>
                  <a:pt x="21047" y="15431"/>
                </a:lnTo>
                <a:lnTo>
                  <a:pt x="21158" y="15473"/>
                </a:lnTo>
                <a:lnTo>
                  <a:pt x="21172" y="15436"/>
                </a:lnTo>
                <a:close/>
                <a:moveTo>
                  <a:pt x="21358" y="15507"/>
                </a:moveTo>
                <a:lnTo>
                  <a:pt x="21247" y="15465"/>
                </a:lnTo>
                <a:lnTo>
                  <a:pt x="21233" y="15501"/>
                </a:lnTo>
                <a:lnTo>
                  <a:pt x="21344" y="15543"/>
                </a:lnTo>
                <a:lnTo>
                  <a:pt x="21358" y="15507"/>
                </a:lnTo>
                <a:close/>
                <a:moveTo>
                  <a:pt x="21544" y="15577"/>
                </a:moveTo>
                <a:lnTo>
                  <a:pt x="21433" y="15535"/>
                </a:lnTo>
                <a:lnTo>
                  <a:pt x="21419" y="15571"/>
                </a:lnTo>
                <a:lnTo>
                  <a:pt x="21530" y="15613"/>
                </a:lnTo>
                <a:lnTo>
                  <a:pt x="21544" y="15577"/>
                </a:lnTo>
                <a:close/>
                <a:moveTo>
                  <a:pt x="21730" y="15647"/>
                </a:moveTo>
                <a:lnTo>
                  <a:pt x="21619" y="15605"/>
                </a:lnTo>
                <a:lnTo>
                  <a:pt x="21605" y="15641"/>
                </a:lnTo>
                <a:lnTo>
                  <a:pt x="21716" y="15683"/>
                </a:lnTo>
                <a:lnTo>
                  <a:pt x="21730" y="15647"/>
                </a:lnTo>
                <a:close/>
                <a:moveTo>
                  <a:pt x="19311" y="14734"/>
                </a:moveTo>
                <a:lnTo>
                  <a:pt x="19200" y="14692"/>
                </a:lnTo>
                <a:lnTo>
                  <a:pt x="19186" y="14729"/>
                </a:lnTo>
                <a:lnTo>
                  <a:pt x="19297" y="14771"/>
                </a:lnTo>
                <a:lnTo>
                  <a:pt x="19311" y="14734"/>
                </a:lnTo>
                <a:close/>
                <a:moveTo>
                  <a:pt x="20241" y="15085"/>
                </a:moveTo>
                <a:lnTo>
                  <a:pt x="20130" y="15043"/>
                </a:lnTo>
                <a:lnTo>
                  <a:pt x="20117" y="15080"/>
                </a:lnTo>
                <a:lnTo>
                  <a:pt x="20228" y="15122"/>
                </a:lnTo>
                <a:lnTo>
                  <a:pt x="20241" y="15085"/>
                </a:lnTo>
                <a:close/>
                <a:moveTo>
                  <a:pt x="20986" y="15366"/>
                </a:moveTo>
                <a:lnTo>
                  <a:pt x="20874" y="15324"/>
                </a:lnTo>
                <a:lnTo>
                  <a:pt x="20861" y="15361"/>
                </a:lnTo>
                <a:lnTo>
                  <a:pt x="20972" y="15403"/>
                </a:lnTo>
                <a:lnTo>
                  <a:pt x="20986" y="15366"/>
                </a:lnTo>
                <a:close/>
                <a:moveTo>
                  <a:pt x="20055" y="15015"/>
                </a:moveTo>
                <a:lnTo>
                  <a:pt x="19944" y="14973"/>
                </a:lnTo>
                <a:lnTo>
                  <a:pt x="19930" y="15010"/>
                </a:lnTo>
                <a:lnTo>
                  <a:pt x="20042" y="15052"/>
                </a:lnTo>
                <a:lnTo>
                  <a:pt x="20055" y="15015"/>
                </a:lnTo>
                <a:close/>
                <a:moveTo>
                  <a:pt x="19683" y="14875"/>
                </a:moveTo>
                <a:lnTo>
                  <a:pt x="19572" y="14833"/>
                </a:lnTo>
                <a:lnTo>
                  <a:pt x="19558" y="14869"/>
                </a:lnTo>
                <a:lnTo>
                  <a:pt x="19670" y="14911"/>
                </a:lnTo>
                <a:lnTo>
                  <a:pt x="19683" y="14875"/>
                </a:lnTo>
                <a:close/>
                <a:moveTo>
                  <a:pt x="19497" y="14805"/>
                </a:moveTo>
                <a:lnTo>
                  <a:pt x="19386" y="14763"/>
                </a:lnTo>
                <a:lnTo>
                  <a:pt x="19372" y="14799"/>
                </a:lnTo>
                <a:lnTo>
                  <a:pt x="19483" y="14841"/>
                </a:lnTo>
                <a:lnTo>
                  <a:pt x="19497" y="14805"/>
                </a:lnTo>
                <a:close/>
                <a:moveTo>
                  <a:pt x="19125" y="14664"/>
                </a:moveTo>
                <a:lnTo>
                  <a:pt x="19014" y="14622"/>
                </a:lnTo>
                <a:lnTo>
                  <a:pt x="19000" y="14659"/>
                </a:lnTo>
                <a:lnTo>
                  <a:pt x="19111" y="14701"/>
                </a:lnTo>
                <a:lnTo>
                  <a:pt x="19125" y="14664"/>
                </a:lnTo>
                <a:close/>
                <a:moveTo>
                  <a:pt x="19869" y="14945"/>
                </a:moveTo>
                <a:lnTo>
                  <a:pt x="19758" y="14903"/>
                </a:lnTo>
                <a:lnTo>
                  <a:pt x="19744" y="14939"/>
                </a:lnTo>
                <a:lnTo>
                  <a:pt x="19856" y="14981"/>
                </a:lnTo>
                <a:lnTo>
                  <a:pt x="19869" y="14945"/>
                </a:lnTo>
                <a:close/>
                <a:moveTo>
                  <a:pt x="20800" y="15296"/>
                </a:moveTo>
                <a:lnTo>
                  <a:pt x="20688" y="15254"/>
                </a:lnTo>
                <a:lnTo>
                  <a:pt x="20675" y="15290"/>
                </a:lnTo>
                <a:lnTo>
                  <a:pt x="20786" y="15332"/>
                </a:lnTo>
                <a:lnTo>
                  <a:pt x="20800" y="15296"/>
                </a:lnTo>
                <a:close/>
                <a:moveTo>
                  <a:pt x="20427" y="15156"/>
                </a:moveTo>
                <a:lnTo>
                  <a:pt x="20316" y="15114"/>
                </a:lnTo>
                <a:lnTo>
                  <a:pt x="20303" y="15150"/>
                </a:lnTo>
                <a:lnTo>
                  <a:pt x="20414" y="15192"/>
                </a:lnTo>
                <a:lnTo>
                  <a:pt x="20427" y="15156"/>
                </a:lnTo>
                <a:close/>
                <a:moveTo>
                  <a:pt x="20613" y="15226"/>
                </a:moveTo>
                <a:lnTo>
                  <a:pt x="20502" y="15184"/>
                </a:lnTo>
                <a:lnTo>
                  <a:pt x="20489" y="15220"/>
                </a:lnTo>
                <a:lnTo>
                  <a:pt x="20600" y="15262"/>
                </a:lnTo>
                <a:lnTo>
                  <a:pt x="20613" y="15226"/>
                </a:lnTo>
                <a:close/>
                <a:moveTo>
                  <a:pt x="18373" y="13991"/>
                </a:moveTo>
                <a:lnTo>
                  <a:pt x="18408" y="13974"/>
                </a:lnTo>
                <a:lnTo>
                  <a:pt x="18359" y="13870"/>
                </a:lnTo>
                <a:lnTo>
                  <a:pt x="18324" y="13887"/>
                </a:lnTo>
                <a:lnTo>
                  <a:pt x="18373" y="13991"/>
                </a:lnTo>
                <a:close/>
                <a:moveTo>
                  <a:pt x="18048" y="13300"/>
                </a:moveTo>
                <a:lnTo>
                  <a:pt x="18083" y="13284"/>
                </a:lnTo>
                <a:lnTo>
                  <a:pt x="18034" y="13180"/>
                </a:lnTo>
                <a:lnTo>
                  <a:pt x="17999" y="13197"/>
                </a:lnTo>
                <a:lnTo>
                  <a:pt x="18048" y="13300"/>
                </a:lnTo>
                <a:close/>
                <a:moveTo>
                  <a:pt x="18210" y="13646"/>
                </a:moveTo>
                <a:lnTo>
                  <a:pt x="18245" y="13629"/>
                </a:lnTo>
                <a:lnTo>
                  <a:pt x="18196" y="13525"/>
                </a:lnTo>
                <a:lnTo>
                  <a:pt x="18161" y="13542"/>
                </a:lnTo>
                <a:lnTo>
                  <a:pt x="18210" y="13646"/>
                </a:lnTo>
                <a:close/>
                <a:moveTo>
                  <a:pt x="17478" y="12093"/>
                </a:moveTo>
                <a:lnTo>
                  <a:pt x="17513" y="12076"/>
                </a:lnTo>
                <a:lnTo>
                  <a:pt x="17464" y="11972"/>
                </a:lnTo>
                <a:lnTo>
                  <a:pt x="17429" y="11989"/>
                </a:lnTo>
                <a:lnTo>
                  <a:pt x="17478" y="12093"/>
                </a:lnTo>
                <a:close/>
                <a:moveTo>
                  <a:pt x="17641" y="12438"/>
                </a:moveTo>
                <a:lnTo>
                  <a:pt x="17676" y="12421"/>
                </a:lnTo>
                <a:lnTo>
                  <a:pt x="17627" y="12317"/>
                </a:lnTo>
                <a:lnTo>
                  <a:pt x="17592" y="12334"/>
                </a:lnTo>
                <a:lnTo>
                  <a:pt x="17641" y="12438"/>
                </a:lnTo>
                <a:close/>
                <a:moveTo>
                  <a:pt x="17315" y="11747"/>
                </a:moveTo>
                <a:lnTo>
                  <a:pt x="17350" y="11731"/>
                </a:lnTo>
                <a:lnTo>
                  <a:pt x="17301" y="11627"/>
                </a:lnTo>
                <a:lnTo>
                  <a:pt x="17266" y="11644"/>
                </a:lnTo>
                <a:lnTo>
                  <a:pt x="17315" y="11747"/>
                </a:lnTo>
                <a:close/>
                <a:moveTo>
                  <a:pt x="17885" y="12955"/>
                </a:moveTo>
                <a:lnTo>
                  <a:pt x="17920" y="12939"/>
                </a:lnTo>
                <a:lnTo>
                  <a:pt x="17871" y="12835"/>
                </a:lnTo>
                <a:lnTo>
                  <a:pt x="17836" y="12851"/>
                </a:lnTo>
                <a:lnTo>
                  <a:pt x="17885" y="12955"/>
                </a:lnTo>
                <a:close/>
                <a:moveTo>
                  <a:pt x="17152" y="11402"/>
                </a:moveTo>
                <a:lnTo>
                  <a:pt x="17187" y="11386"/>
                </a:lnTo>
                <a:lnTo>
                  <a:pt x="17138" y="11282"/>
                </a:lnTo>
                <a:lnTo>
                  <a:pt x="17103" y="11298"/>
                </a:lnTo>
                <a:lnTo>
                  <a:pt x="17152" y="11402"/>
                </a:lnTo>
                <a:close/>
                <a:moveTo>
                  <a:pt x="17233" y="11575"/>
                </a:moveTo>
                <a:lnTo>
                  <a:pt x="17269" y="11558"/>
                </a:lnTo>
                <a:lnTo>
                  <a:pt x="17220" y="11454"/>
                </a:lnTo>
                <a:lnTo>
                  <a:pt x="17184" y="11471"/>
                </a:lnTo>
                <a:lnTo>
                  <a:pt x="17233" y="11575"/>
                </a:lnTo>
                <a:close/>
                <a:moveTo>
                  <a:pt x="18129" y="13473"/>
                </a:moveTo>
                <a:lnTo>
                  <a:pt x="18164" y="13456"/>
                </a:lnTo>
                <a:lnTo>
                  <a:pt x="18115" y="13353"/>
                </a:lnTo>
                <a:lnTo>
                  <a:pt x="18080" y="13369"/>
                </a:lnTo>
                <a:lnTo>
                  <a:pt x="18129" y="13473"/>
                </a:lnTo>
                <a:close/>
                <a:moveTo>
                  <a:pt x="17966" y="13128"/>
                </a:moveTo>
                <a:lnTo>
                  <a:pt x="18001" y="13111"/>
                </a:lnTo>
                <a:lnTo>
                  <a:pt x="17952" y="13007"/>
                </a:lnTo>
                <a:lnTo>
                  <a:pt x="17917" y="13024"/>
                </a:lnTo>
                <a:lnTo>
                  <a:pt x="17966" y="13128"/>
                </a:lnTo>
                <a:close/>
                <a:moveTo>
                  <a:pt x="18292" y="13818"/>
                </a:moveTo>
                <a:lnTo>
                  <a:pt x="18327" y="13802"/>
                </a:lnTo>
                <a:lnTo>
                  <a:pt x="18278" y="13698"/>
                </a:lnTo>
                <a:lnTo>
                  <a:pt x="18243" y="13714"/>
                </a:lnTo>
                <a:lnTo>
                  <a:pt x="18292" y="13818"/>
                </a:lnTo>
                <a:close/>
                <a:moveTo>
                  <a:pt x="18455" y="14163"/>
                </a:moveTo>
                <a:lnTo>
                  <a:pt x="18490" y="14147"/>
                </a:lnTo>
                <a:lnTo>
                  <a:pt x="18441" y="14043"/>
                </a:lnTo>
                <a:lnTo>
                  <a:pt x="18406" y="14059"/>
                </a:lnTo>
                <a:lnTo>
                  <a:pt x="18455" y="14163"/>
                </a:lnTo>
                <a:close/>
                <a:moveTo>
                  <a:pt x="17396" y="11920"/>
                </a:moveTo>
                <a:lnTo>
                  <a:pt x="17431" y="11903"/>
                </a:lnTo>
                <a:lnTo>
                  <a:pt x="17382" y="11800"/>
                </a:lnTo>
                <a:lnTo>
                  <a:pt x="17347" y="11816"/>
                </a:lnTo>
                <a:lnTo>
                  <a:pt x="17396" y="11920"/>
                </a:lnTo>
                <a:close/>
                <a:moveTo>
                  <a:pt x="17024" y="11041"/>
                </a:moveTo>
                <a:lnTo>
                  <a:pt x="16975" y="10937"/>
                </a:lnTo>
                <a:lnTo>
                  <a:pt x="16940" y="10953"/>
                </a:lnTo>
                <a:lnTo>
                  <a:pt x="16989" y="11057"/>
                </a:lnTo>
                <a:lnTo>
                  <a:pt x="17024" y="11041"/>
                </a:lnTo>
                <a:close/>
                <a:moveTo>
                  <a:pt x="17071" y="11230"/>
                </a:moveTo>
                <a:lnTo>
                  <a:pt x="17106" y="11213"/>
                </a:lnTo>
                <a:lnTo>
                  <a:pt x="17057" y="11109"/>
                </a:lnTo>
                <a:lnTo>
                  <a:pt x="17022" y="11126"/>
                </a:lnTo>
                <a:lnTo>
                  <a:pt x="17071" y="11230"/>
                </a:lnTo>
                <a:close/>
                <a:moveTo>
                  <a:pt x="17722" y="12610"/>
                </a:moveTo>
                <a:lnTo>
                  <a:pt x="17757" y="12594"/>
                </a:lnTo>
                <a:lnTo>
                  <a:pt x="17708" y="12490"/>
                </a:lnTo>
                <a:lnTo>
                  <a:pt x="17673" y="12506"/>
                </a:lnTo>
                <a:lnTo>
                  <a:pt x="17722" y="12610"/>
                </a:lnTo>
                <a:close/>
                <a:moveTo>
                  <a:pt x="17803" y="12783"/>
                </a:moveTo>
                <a:lnTo>
                  <a:pt x="17838" y="12766"/>
                </a:lnTo>
                <a:lnTo>
                  <a:pt x="17789" y="12662"/>
                </a:lnTo>
                <a:lnTo>
                  <a:pt x="17754" y="12679"/>
                </a:lnTo>
                <a:lnTo>
                  <a:pt x="17803" y="12783"/>
                </a:lnTo>
                <a:close/>
                <a:moveTo>
                  <a:pt x="17559" y="12265"/>
                </a:moveTo>
                <a:lnTo>
                  <a:pt x="17594" y="12249"/>
                </a:lnTo>
                <a:lnTo>
                  <a:pt x="17545" y="12145"/>
                </a:lnTo>
                <a:lnTo>
                  <a:pt x="17510" y="12161"/>
                </a:lnTo>
                <a:lnTo>
                  <a:pt x="17559" y="12265"/>
                </a:lnTo>
                <a:close/>
                <a:moveTo>
                  <a:pt x="22843" y="15953"/>
                </a:moveTo>
                <a:lnTo>
                  <a:pt x="22956" y="15973"/>
                </a:lnTo>
                <a:lnTo>
                  <a:pt x="22962" y="15934"/>
                </a:lnTo>
                <a:lnTo>
                  <a:pt x="22849" y="15915"/>
                </a:lnTo>
                <a:lnTo>
                  <a:pt x="22843" y="15953"/>
                </a:lnTo>
                <a:close/>
                <a:moveTo>
                  <a:pt x="23218" y="16017"/>
                </a:moveTo>
                <a:lnTo>
                  <a:pt x="23331" y="16037"/>
                </a:lnTo>
                <a:lnTo>
                  <a:pt x="23338" y="15999"/>
                </a:lnTo>
                <a:lnTo>
                  <a:pt x="23225" y="15979"/>
                </a:lnTo>
                <a:lnTo>
                  <a:pt x="23218" y="16017"/>
                </a:lnTo>
                <a:close/>
                <a:moveTo>
                  <a:pt x="23406" y="16050"/>
                </a:moveTo>
                <a:lnTo>
                  <a:pt x="23519" y="16069"/>
                </a:lnTo>
                <a:lnTo>
                  <a:pt x="23526" y="16031"/>
                </a:lnTo>
                <a:lnTo>
                  <a:pt x="23413" y="16011"/>
                </a:lnTo>
                <a:lnTo>
                  <a:pt x="23406" y="16050"/>
                </a:lnTo>
                <a:close/>
                <a:moveTo>
                  <a:pt x="22655" y="15921"/>
                </a:moveTo>
                <a:lnTo>
                  <a:pt x="22768" y="15940"/>
                </a:lnTo>
                <a:lnTo>
                  <a:pt x="22775" y="15902"/>
                </a:lnTo>
                <a:lnTo>
                  <a:pt x="22662" y="15883"/>
                </a:lnTo>
                <a:lnTo>
                  <a:pt x="22655" y="15921"/>
                </a:lnTo>
                <a:close/>
                <a:moveTo>
                  <a:pt x="23031" y="15985"/>
                </a:moveTo>
                <a:lnTo>
                  <a:pt x="23144" y="16005"/>
                </a:lnTo>
                <a:lnTo>
                  <a:pt x="23150" y="15966"/>
                </a:lnTo>
                <a:lnTo>
                  <a:pt x="23037" y="15947"/>
                </a:lnTo>
                <a:lnTo>
                  <a:pt x="23031" y="15985"/>
                </a:lnTo>
                <a:close/>
                <a:moveTo>
                  <a:pt x="22467" y="15889"/>
                </a:moveTo>
                <a:lnTo>
                  <a:pt x="22580" y="15908"/>
                </a:lnTo>
                <a:lnTo>
                  <a:pt x="22587" y="15870"/>
                </a:lnTo>
                <a:lnTo>
                  <a:pt x="22474" y="15851"/>
                </a:lnTo>
                <a:lnTo>
                  <a:pt x="22467" y="15889"/>
                </a:lnTo>
                <a:close/>
                <a:moveTo>
                  <a:pt x="24720" y="16275"/>
                </a:moveTo>
                <a:lnTo>
                  <a:pt x="24833" y="16294"/>
                </a:lnTo>
                <a:lnTo>
                  <a:pt x="24840" y="16256"/>
                </a:lnTo>
                <a:lnTo>
                  <a:pt x="24727" y="16236"/>
                </a:lnTo>
                <a:lnTo>
                  <a:pt x="24720" y="16275"/>
                </a:lnTo>
                <a:close/>
                <a:moveTo>
                  <a:pt x="24533" y="16242"/>
                </a:moveTo>
                <a:lnTo>
                  <a:pt x="24646" y="16262"/>
                </a:lnTo>
                <a:lnTo>
                  <a:pt x="24652" y="16224"/>
                </a:lnTo>
                <a:lnTo>
                  <a:pt x="24539" y="16204"/>
                </a:lnTo>
                <a:lnTo>
                  <a:pt x="24533" y="16242"/>
                </a:lnTo>
                <a:close/>
                <a:moveTo>
                  <a:pt x="24908" y="16307"/>
                </a:moveTo>
                <a:lnTo>
                  <a:pt x="25021" y="16326"/>
                </a:lnTo>
                <a:lnTo>
                  <a:pt x="25028" y="16288"/>
                </a:lnTo>
                <a:lnTo>
                  <a:pt x="24915" y="16268"/>
                </a:lnTo>
                <a:lnTo>
                  <a:pt x="24908" y="16307"/>
                </a:lnTo>
                <a:close/>
                <a:moveTo>
                  <a:pt x="24345" y="16210"/>
                </a:moveTo>
                <a:lnTo>
                  <a:pt x="24458" y="16230"/>
                </a:lnTo>
                <a:lnTo>
                  <a:pt x="24464" y="16191"/>
                </a:lnTo>
                <a:lnTo>
                  <a:pt x="24351" y="16172"/>
                </a:lnTo>
                <a:lnTo>
                  <a:pt x="24345" y="16210"/>
                </a:lnTo>
                <a:close/>
                <a:moveTo>
                  <a:pt x="23782" y="16114"/>
                </a:moveTo>
                <a:lnTo>
                  <a:pt x="23895" y="16133"/>
                </a:lnTo>
                <a:lnTo>
                  <a:pt x="23901" y="16095"/>
                </a:lnTo>
                <a:lnTo>
                  <a:pt x="23788" y="16076"/>
                </a:lnTo>
                <a:lnTo>
                  <a:pt x="23782" y="16114"/>
                </a:lnTo>
                <a:close/>
                <a:moveTo>
                  <a:pt x="23594" y="16082"/>
                </a:moveTo>
                <a:lnTo>
                  <a:pt x="23707" y="16101"/>
                </a:lnTo>
                <a:lnTo>
                  <a:pt x="23713" y="16063"/>
                </a:lnTo>
                <a:lnTo>
                  <a:pt x="23600" y="16043"/>
                </a:lnTo>
                <a:lnTo>
                  <a:pt x="23594" y="16082"/>
                </a:lnTo>
                <a:close/>
                <a:moveTo>
                  <a:pt x="23969" y="16146"/>
                </a:moveTo>
                <a:lnTo>
                  <a:pt x="24082" y="16165"/>
                </a:lnTo>
                <a:lnTo>
                  <a:pt x="24089" y="16127"/>
                </a:lnTo>
                <a:lnTo>
                  <a:pt x="23976" y="16108"/>
                </a:lnTo>
                <a:lnTo>
                  <a:pt x="23969" y="16146"/>
                </a:lnTo>
                <a:close/>
                <a:moveTo>
                  <a:pt x="24157" y="16178"/>
                </a:moveTo>
                <a:lnTo>
                  <a:pt x="24270" y="16197"/>
                </a:lnTo>
                <a:lnTo>
                  <a:pt x="24277" y="16159"/>
                </a:lnTo>
                <a:lnTo>
                  <a:pt x="24164" y="16140"/>
                </a:lnTo>
                <a:lnTo>
                  <a:pt x="24157" y="16178"/>
                </a:lnTo>
                <a:close/>
                <a:moveTo>
                  <a:pt x="15708" y="17591"/>
                </a:moveTo>
                <a:lnTo>
                  <a:pt x="15592" y="17559"/>
                </a:lnTo>
                <a:lnTo>
                  <a:pt x="15582" y="17597"/>
                </a:lnTo>
                <a:lnTo>
                  <a:pt x="15698" y="17629"/>
                </a:lnTo>
                <a:lnTo>
                  <a:pt x="15708" y="17591"/>
                </a:lnTo>
                <a:close/>
                <a:moveTo>
                  <a:pt x="15387" y="17543"/>
                </a:moveTo>
                <a:lnTo>
                  <a:pt x="15503" y="17575"/>
                </a:lnTo>
                <a:lnTo>
                  <a:pt x="15514" y="17538"/>
                </a:lnTo>
                <a:lnTo>
                  <a:pt x="15398" y="17505"/>
                </a:lnTo>
                <a:lnTo>
                  <a:pt x="15387" y="17543"/>
                </a:lnTo>
                <a:close/>
                <a:moveTo>
                  <a:pt x="14999" y="17435"/>
                </a:moveTo>
                <a:lnTo>
                  <a:pt x="15114" y="17467"/>
                </a:lnTo>
                <a:lnTo>
                  <a:pt x="15125" y="17430"/>
                </a:lnTo>
                <a:lnTo>
                  <a:pt x="15009" y="17397"/>
                </a:lnTo>
                <a:lnTo>
                  <a:pt x="14999" y="17435"/>
                </a:lnTo>
                <a:close/>
                <a:moveTo>
                  <a:pt x="15193" y="17489"/>
                </a:moveTo>
                <a:lnTo>
                  <a:pt x="15309" y="17521"/>
                </a:lnTo>
                <a:lnTo>
                  <a:pt x="15319" y="17484"/>
                </a:lnTo>
                <a:lnTo>
                  <a:pt x="15203" y="17451"/>
                </a:lnTo>
                <a:lnTo>
                  <a:pt x="15193" y="17489"/>
                </a:lnTo>
                <a:close/>
                <a:moveTo>
                  <a:pt x="15903" y="17645"/>
                </a:moveTo>
                <a:lnTo>
                  <a:pt x="15787" y="17613"/>
                </a:lnTo>
                <a:lnTo>
                  <a:pt x="15776" y="17651"/>
                </a:lnTo>
                <a:lnTo>
                  <a:pt x="15892" y="17683"/>
                </a:lnTo>
                <a:lnTo>
                  <a:pt x="15903" y="17645"/>
                </a:lnTo>
                <a:close/>
                <a:moveTo>
                  <a:pt x="16291" y="17753"/>
                </a:moveTo>
                <a:lnTo>
                  <a:pt x="16176" y="17721"/>
                </a:lnTo>
                <a:lnTo>
                  <a:pt x="16165" y="17759"/>
                </a:lnTo>
                <a:lnTo>
                  <a:pt x="16281" y="17791"/>
                </a:lnTo>
                <a:lnTo>
                  <a:pt x="16291" y="17753"/>
                </a:lnTo>
                <a:close/>
                <a:moveTo>
                  <a:pt x="16097" y="17699"/>
                </a:moveTo>
                <a:lnTo>
                  <a:pt x="15981" y="17667"/>
                </a:lnTo>
                <a:lnTo>
                  <a:pt x="15971" y="17705"/>
                </a:lnTo>
                <a:lnTo>
                  <a:pt x="16087" y="17737"/>
                </a:lnTo>
                <a:lnTo>
                  <a:pt x="16097" y="17699"/>
                </a:lnTo>
                <a:close/>
                <a:moveTo>
                  <a:pt x="9411" y="3370"/>
                </a:moveTo>
                <a:lnTo>
                  <a:pt x="9396" y="3334"/>
                </a:lnTo>
                <a:lnTo>
                  <a:pt x="9289" y="3379"/>
                </a:lnTo>
                <a:lnTo>
                  <a:pt x="9304" y="3415"/>
                </a:lnTo>
                <a:lnTo>
                  <a:pt x="9411" y="3370"/>
                </a:lnTo>
                <a:close/>
                <a:moveTo>
                  <a:pt x="8933" y="3528"/>
                </a:moveTo>
                <a:lnTo>
                  <a:pt x="8948" y="3564"/>
                </a:lnTo>
                <a:lnTo>
                  <a:pt x="9055" y="3519"/>
                </a:lnTo>
                <a:lnTo>
                  <a:pt x="9040" y="3483"/>
                </a:lnTo>
                <a:lnTo>
                  <a:pt x="8933" y="3528"/>
                </a:lnTo>
                <a:close/>
                <a:moveTo>
                  <a:pt x="9589" y="3296"/>
                </a:moveTo>
                <a:lnTo>
                  <a:pt x="9574" y="3260"/>
                </a:lnTo>
                <a:lnTo>
                  <a:pt x="9468" y="3304"/>
                </a:lnTo>
                <a:lnTo>
                  <a:pt x="9482" y="3340"/>
                </a:lnTo>
                <a:lnTo>
                  <a:pt x="9589" y="3296"/>
                </a:lnTo>
                <a:close/>
                <a:moveTo>
                  <a:pt x="9768" y="3221"/>
                </a:moveTo>
                <a:lnTo>
                  <a:pt x="9753" y="3185"/>
                </a:lnTo>
                <a:lnTo>
                  <a:pt x="9646" y="3230"/>
                </a:lnTo>
                <a:lnTo>
                  <a:pt x="9661" y="3266"/>
                </a:lnTo>
                <a:lnTo>
                  <a:pt x="9768" y="3221"/>
                </a:lnTo>
                <a:close/>
                <a:moveTo>
                  <a:pt x="9824" y="3155"/>
                </a:moveTo>
                <a:lnTo>
                  <a:pt x="9839" y="3191"/>
                </a:lnTo>
                <a:lnTo>
                  <a:pt x="9946" y="3146"/>
                </a:lnTo>
                <a:lnTo>
                  <a:pt x="9931" y="3111"/>
                </a:lnTo>
                <a:lnTo>
                  <a:pt x="9824" y="3155"/>
                </a:lnTo>
                <a:close/>
                <a:moveTo>
                  <a:pt x="8399" y="3752"/>
                </a:moveTo>
                <a:lnTo>
                  <a:pt x="8414" y="3787"/>
                </a:lnTo>
                <a:lnTo>
                  <a:pt x="8521" y="3743"/>
                </a:lnTo>
                <a:lnTo>
                  <a:pt x="8506" y="3707"/>
                </a:lnTo>
                <a:lnTo>
                  <a:pt x="8399" y="3752"/>
                </a:lnTo>
                <a:close/>
                <a:moveTo>
                  <a:pt x="10195" y="3042"/>
                </a:moveTo>
                <a:lnTo>
                  <a:pt x="10302" y="2997"/>
                </a:lnTo>
                <a:lnTo>
                  <a:pt x="10287" y="2962"/>
                </a:lnTo>
                <a:lnTo>
                  <a:pt x="10180" y="3006"/>
                </a:lnTo>
                <a:lnTo>
                  <a:pt x="10195" y="3042"/>
                </a:lnTo>
                <a:close/>
                <a:moveTo>
                  <a:pt x="10002" y="3081"/>
                </a:moveTo>
                <a:lnTo>
                  <a:pt x="10017" y="3117"/>
                </a:lnTo>
                <a:lnTo>
                  <a:pt x="10124" y="3072"/>
                </a:lnTo>
                <a:lnTo>
                  <a:pt x="10109" y="3036"/>
                </a:lnTo>
                <a:lnTo>
                  <a:pt x="10002" y="3081"/>
                </a:lnTo>
                <a:close/>
                <a:moveTo>
                  <a:pt x="5387" y="5054"/>
                </a:moveTo>
                <a:lnTo>
                  <a:pt x="5494" y="5010"/>
                </a:lnTo>
                <a:lnTo>
                  <a:pt x="5479" y="4974"/>
                </a:lnTo>
                <a:lnTo>
                  <a:pt x="5372" y="5019"/>
                </a:lnTo>
                <a:lnTo>
                  <a:pt x="5387" y="5054"/>
                </a:lnTo>
                <a:close/>
                <a:moveTo>
                  <a:pt x="6634" y="4533"/>
                </a:moveTo>
                <a:lnTo>
                  <a:pt x="6741" y="4488"/>
                </a:lnTo>
                <a:lnTo>
                  <a:pt x="6726" y="4452"/>
                </a:lnTo>
                <a:lnTo>
                  <a:pt x="6619" y="4497"/>
                </a:lnTo>
                <a:lnTo>
                  <a:pt x="6634" y="4533"/>
                </a:lnTo>
                <a:close/>
                <a:moveTo>
                  <a:pt x="6028" y="4786"/>
                </a:moveTo>
                <a:lnTo>
                  <a:pt x="6013" y="4750"/>
                </a:lnTo>
                <a:lnTo>
                  <a:pt x="5906" y="4795"/>
                </a:lnTo>
                <a:lnTo>
                  <a:pt x="5921" y="4831"/>
                </a:lnTo>
                <a:lnTo>
                  <a:pt x="6028" y="4786"/>
                </a:lnTo>
                <a:close/>
                <a:moveTo>
                  <a:pt x="6084" y="4721"/>
                </a:moveTo>
                <a:lnTo>
                  <a:pt x="6099" y="4756"/>
                </a:lnTo>
                <a:lnTo>
                  <a:pt x="6206" y="4712"/>
                </a:lnTo>
                <a:lnTo>
                  <a:pt x="6191" y="4676"/>
                </a:lnTo>
                <a:lnTo>
                  <a:pt x="6084" y="4721"/>
                </a:lnTo>
                <a:close/>
                <a:moveTo>
                  <a:pt x="6441" y="4572"/>
                </a:moveTo>
                <a:lnTo>
                  <a:pt x="6456" y="4607"/>
                </a:lnTo>
                <a:lnTo>
                  <a:pt x="6562" y="4563"/>
                </a:lnTo>
                <a:lnTo>
                  <a:pt x="6547" y="4527"/>
                </a:lnTo>
                <a:lnTo>
                  <a:pt x="6441" y="4572"/>
                </a:lnTo>
                <a:close/>
                <a:moveTo>
                  <a:pt x="10729" y="2819"/>
                </a:moveTo>
                <a:lnTo>
                  <a:pt x="10836" y="2774"/>
                </a:lnTo>
                <a:lnTo>
                  <a:pt x="10821" y="2738"/>
                </a:lnTo>
                <a:lnTo>
                  <a:pt x="10714" y="2783"/>
                </a:lnTo>
                <a:lnTo>
                  <a:pt x="10729" y="2819"/>
                </a:lnTo>
                <a:close/>
                <a:moveTo>
                  <a:pt x="6263" y="4646"/>
                </a:moveTo>
                <a:lnTo>
                  <a:pt x="6277" y="4682"/>
                </a:lnTo>
                <a:lnTo>
                  <a:pt x="6384" y="4637"/>
                </a:lnTo>
                <a:lnTo>
                  <a:pt x="6369" y="4601"/>
                </a:lnTo>
                <a:lnTo>
                  <a:pt x="6263" y="4646"/>
                </a:lnTo>
                <a:close/>
                <a:moveTo>
                  <a:pt x="7972" y="3931"/>
                </a:moveTo>
                <a:lnTo>
                  <a:pt x="7865" y="3975"/>
                </a:lnTo>
                <a:lnTo>
                  <a:pt x="7880" y="4011"/>
                </a:lnTo>
                <a:lnTo>
                  <a:pt x="7987" y="3966"/>
                </a:lnTo>
                <a:lnTo>
                  <a:pt x="7972" y="3931"/>
                </a:lnTo>
                <a:close/>
                <a:moveTo>
                  <a:pt x="8150" y="3856"/>
                </a:moveTo>
                <a:lnTo>
                  <a:pt x="8043" y="3901"/>
                </a:lnTo>
                <a:lnTo>
                  <a:pt x="8058" y="3937"/>
                </a:lnTo>
                <a:lnTo>
                  <a:pt x="8165" y="3892"/>
                </a:lnTo>
                <a:lnTo>
                  <a:pt x="8150" y="3856"/>
                </a:lnTo>
                <a:close/>
                <a:moveTo>
                  <a:pt x="7794" y="4005"/>
                </a:moveTo>
                <a:lnTo>
                  <a:pt x="7687" y="4050"/>
                </a:lnTo>
                <a:lnTo>
                  <a:pt x="7702" y="4086"/>
                </a:lnTo>
                <a:lnTo>
                  <a:pt x="7809" y="4041"/>
                </a:lnTo>
                <a:lnTo>
                  <a:pt x="7794" y="4005"/>
                </a:lnTo>
                <a:close/>
                <a:moveTo>
                  <a:pt x="7438" y="4154"/>
                </a:moveTo>
                <a:lnTo>
                  <a:pt x="7331" y="4199"/>
                </a:lnTo>
                <a:lnTo>
                  <a:pt x="7346" y="4235"/>
                </a:lnTo>
                <a:lnTo>
                  <a:pt x="7453" y="4190"/>
                </a:lnTo>
                <a:lnTo>
                  <a:pt x="7438" y="4154"/>
                </a:lnTo>
                <a:close/>
                <a:moveTo>
                  <a:pt x="9233" y="3445"/>
                </a:moveTo>
                <a:lnTo>
                  <a:pt x="9218" y="3409"/>
                </a:lnTo>
                <a:lnTo>
                  <a:pt x="9111" y="3454"/>
                </a:lnTo>
                <a:lnTo>
                  <a:pt x="9126" y="3489"/>
                </a:lnTo>
                <a:lnTo>
                  <a:pt x="9233" y="3445"/>
                </a:lnTo>
                <a:close/>
                <a:moveTo>
                  <a:pt x="7616" y="4080"/>
                </a:moveTo>
                <a:lnTo>
                  <a:pt x="7509" y="4124"/>
                </a:lnTo>
                <a:lnTo>
                  <a:pt x="7524" y="4160"/>
                </a:lnTo>
                <a:lnTo>
                  <a:pt x="7631" y="4115"/>
                </a:lnTo>
                <a:lnTo>
                  <a:pt x="7616" y="4080"/>
                </a:lnTo>
                <a:close/>
                <a:moveTo>
                  <a:pt x="7260" y="4229"/>
                </a:moveTo>
                <a:lnTo>
                  <a:pt x="7153" y="4273"/>
                </a:lnTo>
                <a:lnTo>
                  <a:pt x="7168" y="4309"/>
                </a:lnTo>
                <a:lnTo>
                  <a:pt x="7275" y="4264"/>
                </a:lnTo>
                <a:lnTo>
                  <a:pt x="7260" y="4229"/>
                </a:lnTo>
                <a:close/>
                <a:moveTo>
                  <a:pt x="7097" y="4339"/>
                </a:moveTo>
                <a:lnTo>
                  <a:pt x="7082" y="4303"/>
                </a:lnTo>
                <a:lnTo>
                  <a:pt x="6975" y="4348"/>
                </a:lnTo>
                <a:lnTo>
                  <a:pt x="6990" y="4384"/>
                </a:lnTo>
                <a:lnTo>
                  <a:pt x="7097" y="4339"/>
                </a:lnTo>
                <a:close/>
                <a:moveTo>
                  <a:pt x="4482" y="5391"/>
                </a:moveTo>
                <a:lnTo>
                  <a:pt x="4497" y="5427"/>
                </a:lnTo>
                <a:lnTo>
                  <a:pt x="4604" y="5382"/>
                </a:lnTo>
                <a:lnTo>
                  <a:pt x="4589" y="5347"/>
                </a:lnTo>
                <a:lnTo>
                  <a:pt x="4482" y="5391"/>
                </a:lnTo>
                <a:close/>
                <a:moveTo>
                  <a:pt x="10373" y="2968"/>
                </a:moveTo>
                <a:lnTo>
                  <a:pt x="10480" y="2923"/>
                </a:lnTo>
                <a:lnTo>
                  <a:pt x="10465" y="2887"/>
                </a:lnTo>
                <a:lnTo>
                  <a:pt x="10358" y="2932"/>
                </a:lnTo>
                <a:lnTo>
                  <a:pt x="10373" y="2968"/>
                </a:lnTo>
                <a:close/>
                <a:moveTo>
                  <a:pt x="4426" y="5457"/>
                </a:moveTo>
                <a:lnTo>
                  <a:pt x="4411" y="5421"/>
                </a:lnTo>
                <a:lnTo>
                  <a:pt x="4330" y="5455"/>
                </a:lnTo>
                <a:cubicBezTo>
                  <a:pt x="4287" y="5397"/>
                  <a:pt x="4218" y="5358"/>
                  <a:pt x="4140" y="5358"/>
                </a:cubicBezTo>
                <a:cubicBezTo>
                  <a:pt x="4048" y="5358"/>
                  <a:pt x="3968" y="5411"/>
                  <a:pt x="3930" y="5488"/>
                </a:cubicBezTo>
                <a:lnTo>
                  <a:pt x="3889" y="5479"/>
                </a:lnTo>
                <a:lnTo>
                  <a:pt x="3880" y="5516"/>
                </a:lnTo>
                <a:lnTo>
                  <a:pt x="3915" y="5525"/>
                </a:lnTo>
                <a:cubicBezTo>
                  <a:pt x="3909" y="5546"/>
                  <a:pt x="3905" y="5569"/>
                  <a:pt x="3905" y="5593"/>
                </a:cubicBezTo>
                <a:cubicBezTo>
                  <a:pt x="3905" y="5723"/>
                  <a:pt x="4010" y="5828"/>
                  <a:pt x="4140" y="5828"/>
                </a:cubicBezTo>
                <a:cubicBezTo>
                  <a:pt x="4270" y="5828"/>
                  <a:pt x="4375" y="5723"/>
                  <a:pt x="4375" y="5593"/>
                </a:cubicBezTo>
                <a:cubicBezTo>
                  <a:pt x="4375" y="5591"/>
                  <a:pt x="4374" y="5588"/>
                  <a:pt x="4374" y="5585"/>
                </a:cubicBezTo>
                <a:lnTo>
                  <a:pt x="4385" y="5585"/>
                </a:lnTo>
                <a:lnTo>
                  <a:pt x="4386" y="5547"/>
                </a:lnTo>
                <a:lnTo>
                  <a:pt x="4370" y="5546"/>
                </a:lnTo>
                <a:cubicBezTo>
                  <a:pt x="4365" y="5526"/>
                  <a:pt x="4359" y="5507"/>
                  <a:pt x="4350" y="5489"/>
                </a:cubicBezTo>
                <a:lnTo>
                  <a:pt x="4426" y="5457"/>
                </a:lnTo>
                <a:close/>
                <a:moveTo>
                  <a:pt x="10551" y="2893"/>
                </a:moveTo>
                <a:lnTo>
                  <a:pt x="10658" y="2848"/>
                </a:lnTo>
                <a:lnTo>
                  <a:pt x="10643" y="2813"/>
                </a:lnTo>
                <a:lnTo>
                  <a:pt x="10536" y="2857"/>
                </a:lnTo>
                <a:lnTo>
                  <a:pt x="10551" y="2893"/>
                </a:lnTo>
                <a:close/>
                <a:moveTo>
                  <a:pt x="8577" y="3677"/>
                </a:moveTo>
                <a:lnTo>
                  <a:pt x="8592" y="3713"/>
                </a:lnTo>
                <a:lnTo>
                  <a:pt x="8699" y="3668"/>
                </a:lnTo>
                <a:lnTo>
                  <a:pt x="8684" y="3632"/>
                </a:lnTo>
                <a:lnTo>
                  <a:pt x="8577" y="3677"/>
                </a:lnTo>
                <a:close/>
                <a:moveTo>
                  <a:pt x="8755" y="3603"/>
                </a:moveTo>
                <a:lnTo>
                  <a:pt x="8770" y="3638"/>
                </a:lnTo>
                <a:lnTo>
                  <a:pt x="8877" y="3594"/>
                </a:lnTo>
                <a:lnTo>
                  <a:pt x="8862" y="3558"/>
                </a:lnTo>
                <a:lnTo>
                  <a:pt x="8755" y="3603"/>
                </a:lnTo>
                <a:close/>
                <a:moveTo>
                  <a:pt x="5016" y="5168"/>
                </a:moveTo>
                <a:lnTo>
                  <a:pt x="5031" y="5204"/>
                </a:lnTo>
                <a:lnTo>
                  <a:pt x="5138" y="5159"/>
                </a:lnTo>
                <a:lnTo>
                  <a:pt x="5123" y="5123"/>
                </a:lnTo>
                <a:lnTo>
                  <a:pt x="5016" y="5168"/>
                </a:lnTo>
                <a:close/>
                <a:moveTo>
                  <a:pt x="5565" y="4980"/>
                </a:moveTo>
                <a:lnTo>
                  <a:pt x="5672" y="4935"/>
                </a:lnTo>
                <a:lnTo>
                  <a:pt x="5657" y="4899"/>
                </a:lnTo>
                <a:lnTo>
                  <a:pt x="5550" y="4944"/>
                </a:lnTo>
                <a:lnTo>
                  <a:pt x="5565" y="4980"/>
                </a:lnTo>
                <a:close/>
                <a:moveTo>
                  <a:pt x="5209" y="5129"/>
                </a:moveTo>
                <a:lnTo>
                  <a:pt x="5316" y="5084"/>
                </a:lnTo>
                <a:lnTo>
                  <a:pt x="5301" y="5048"/>
                </a:lnTo>
                <a:lnTo>
                  <a:pt x="5194" y="5093"/>
                </a:lnTo>
                <a:lnTo>
                  <a:pt x="5209" y="5129"/>
                </a:lnTo>
                <a:close/>
                <a:moveTo>
                  <a:pt x="8236" y="3862"/>
                </a:moveTo>
                <a:lnTo>
                  <a:pt x="8343" y="3817"/>
                </a:lnTo>
                <a:lnTo>
                  <a:pt x="8328" y="3781"/>
                </a:lnTo>
                <a:lnTo>
                  <a:pt x="8221" y="3826"/>
                </a:lnTo>
                <a:lnTo>
                  <a:pt x="8236" y="3862"/>
                </a:lnTo>
                <a:close/>
                <a:moveTo>
                  <a:pt x="4960" y="5233"/>
                </a:moveTo>
                <a:lnTo>
                  <a:pt x="4945" y="5198"/>
                </a:lnTo>
                <a:lnTo>
                  <a:pt x="4838" y="5242"/>
                </a:lnTo>
                <a:lnTo>
                  <a:pt x="4853" y="5278"/>
                </a:lnTo>
                <a:lnTo>
                  <a:pt x="4960" y="5233"/>
                </a:lnTo>
                <a:close/>
                <a:moveTo>
                  <a:pt x="5743" y="4905"/>
                </a:moveTo>
                <a:lnTo>
                  <a:pt x="5850" y="4861"/>
                </a:lnTo>
                <a:lnTo>
                  <a:pt x="5835" y="4825"/>
                </a:lnTo>
                <a:lnTo>
                  <a:pt x="5728" y="4870"/>
                </a:lnTo>
                <a:lnTo>
                  <a:pt x="5743" y="4905"/>
                </a:lnTo>
                <a:close/>
                <a:moveTo>
                  <a:pt x="4660" y="5317"/>
                </a:moveTo>
                <a:lnTo>
                  <a:pt x="4675" y="5353"/>
                </a:lnTo>
                <a:lnTo>
                  <a:pt x="4782" y="5308"/>
                </a:lnTo>
                <a:lnTo>
                  <a:pt x="4767" y="5272"/>
                </a:lnTo>
                <a:lnTo>
                  <a:pt x="4660" y="5317"/>
                </a:lnTo>
                <a:close/>
                <a:moveTo>
                  <a:pt x="1110" y="4766"/>
                </a:moveTo>
                <a:lnTo>
                  <a:pt x="1107" y="4727"/>
                </a:lnTo>
                <a:cubicBezTo>
                  <a:pt x="1091" y="4613"/>
                  <a:pt x="994" y="4525"/>
                  <a:pt x="875" y="4525"/>
                </a:cubicBezTo>
                <a:cubicBezTo>
                  <a:pt x="745" y="4525"/>
                  <a:pt x="640" y="4630"/>
                  <a:pt x="640" y="4760"/>
                </a:cubicBezTo>
                <a:cubicBezTo>
                  <a:pt x="640" y="4772"/>
                  <a:pt x="641" y="4784"/>
                  <a:pt x="643" y="4795"/>
                </a:cubicBezTo>
                <a:lnTo>
                  <a:pt x="570" y="4824"/>
                </a:lnTo>
                <a:lnTo>
                  <a:pt x="584" y="4860"/>
                </a:lnTo>
                <a:lnTo>
                  <a:pt x="652" y="4833"/>
                </a:lnTo>
                <a:cubicBezTo>
                  <a:pt x="683" y="4927"/>
                  <a:pt x="771" y="4995"/>
                  <a:pt x="875" y="4995"/>
                </a:cubicBezTo>
                <a:cubicBezTo>
                  <a:pt x="979" y="4995"/>
                  <a:pt x="1067" y="4928"/>
                  <a:pt x="1098" y="4835"/>
                </a:cubicBezTo>
                <a:lnTo>
                  <a:pt x="1120" y="4840"/>
                </a:lnTo>
                <a:lnTo>
                  <a:pt x="1129" y="4802"/>
                </a:lnTo>
                <a:lnTo>
                  <a:pt x="1107" y="4797"/>
                </a:lnTo>
                <a:cubicBezTo>
                  <a:pt x="1108" y="4787"/>
                  <a:pt x="1109" y="4776"/>
                  <a:pt x="1110" y="4766"/>
                </a:cubicBezTo>
                <a:close/>
                <a:moveTo>
                  <a:pt x="13725" y="1920"/>
                </a:moveTo>
                <a:lnTo>
                  <a:pt x="13714" y="1883"/>
                </a:lnTo>
                <a:lnTo>
                  <a:pt x="13602" y="1916"/>
                </a:lnTo>
                <a:lnTo>
                  <a:pt x="13613" y="1953"/>
                </a:lnTo>
                <a:lnTo>
                  <a:pt x="13725" y="1920"/>
                </a:lnTo>
                <a:close/>
                <a:moveTo>
                  <a:pt x="14473" y="1703"/>
                </a:moveTo>
                <a:lnTo>
                  <a:pt x="14463" y="1666"/>
                </a:lnTo>
                <a:lnTo>
                  <a:pt x="14350" y="1698"/>
                </a:lnTo>
                <a:lnTo>
                  <a:pt x="14361" y="1736"/>
                </a:lnTo>
                <a:lnTo>
                  <a:pt x="14473" y="1703"/>
                </a:lnTo>
                <a:close/>
                <a:moveTo>
                  <a:pt x="14099" y="1812"/>
                </a:moveTo>
                <a:lnTo>
                  <a:pt x="14088" y="1774"/>
                </a:lnTo>
                <a:lnTo>
                  <a:pt x="13976" y="1807"/>
                </a:lnTo>
                <a:lnTo>
                  <a:pt x="13987" y="1844"/>
                </a:lnTo>
                <a:lnTo>
                  <a:pt x="14099" y="1812"/>
                </a:lnTo>
                <a:close/>
                <a:moveTo>
                  <a:pt x="14286" y="1757"/>
                </a:moveTo>
                <a:lnTo>
                  <a:pt x="14276" y="1720"/>
                </a:lnTo>
                <a:lnTo>
                  <a:pt x="14163" y="1753"/>
                </a:lnTo>
                <a:lnTo>
                  <a:pt x="14174" y="1790"/>
                </a:lnTo>
                <a:lnTo>
                  <a:pt x="14286" y="1757"/>
                </a:lnTo>
                <a:close/>
                <a:moveTo>
                  <a:pt x="13912" y="1866"/>
                </a:moveTo>
                <a:lnTo>
                  <a:pt x="13901" y="1829"/>
                </a:lnTo>
                <a:lnTo>
                  <a:pt x="13789" y="1861"/>
                </a:lnTo>
                <a:lnTo>
                  <a:pt x="13800" y="1898"/>
                </a:lnTo>
                <a:lnTo>
                  <a:pt x="13912" y="1866"/>
                </a:lnTo>
                <a:close/>
                <a:moveTo>
                  <a:pt x="15596" y="1377"/>
                </a:moveTo>
                <a:lnTo>
                  <a:pt x="15585" y="1340"/>
                </a:lnTo>
                <a:lnTo>
                  <a:pt x="15473" y="1373"/>
                </a:lnTo>
                <a:lnTo>
                  <a:pt x="15484" y="1410"/>
                </a:lnTo>
                <a:lnTo>
                  <a:pt x="15596" y="1377"/>
                </a:lnTo>
                <a:close/>
                <a:moveTo>
                  <a:pt x="15409" y="1432"/>
                </a:moveTo>
                <a:lnTo>
                  <a:pt x="15398" y="1394"/>
                </a:lnTo>
                <a:lnTo>
                  <a:pt x="15286" y="1427"/>
                </a:lnTo>
                <a:lnTo>
                  <a:pt x="15297" y="1464"/>
                </a:lnTo>
                <a:lnTo>
                  <a:pt x="15409" y="1432"/>
                </a:lnTo>
                <a:close/>
                <a:moveTo>
                  <a:pt x="15024" y="1503"/>
                </a:moveTo>
                <a:lnTo>
                  <a:pt x="14912" y="1535"/>
                </a:lnTo>
                <a:lnTo>
                  <a:pt x="14923" y="1573"/>
                </a:lnTo>
                <a:lnTo>
                  <a:pt x="15035" y="1540"/>
                </a:lnTo>
                <a:lnTo>
                  <a:pt x="15024" y="1503"/>
                </a:lnTo>
                <a:close/>
                <a:moveTo>
                  <a:pt x="14848" y="1594"/>
                </a:moveTo>
                <a:lnTo>
                  <a:pt x="14837" y="1557"/>
                </a:lnTo>
                <a:lnTo>
                  <a:pt x="14725" y="1590"/>
                </a:lnTo>
                <a:lnTo>
                  <a:pt x="14736" y="1627"/>
                </a:lnTo>
                <a:lnTo>
                  <a:pt x="14848" y="1594"/>
                </a:lnTo>
                <a:close/>
                <a:moveTo>
                  <a:pt x="15222" y="1486"/>
                </a:moveTo>
                <a:lnTo>
                  <a:pt x="15211" y="1449"/>
                </a:lnTo>
                <a:lnTo>
                  <a:pt x="15099" y="1481"/>
                </a:lnTo>
                <a:lnTo>
                  <a:pt x="15110" y="1518"/>
                </a:lnTo>
                <a:lnTo>
                  <a:pt x="15222" y="1486"/>
                </a:lnTo>
                <a:close/>
                <a:moveTo>
                  <a:pt x="14661" y="1649"/>
                </a:moveTo>
                <a:lnTo>
                  <a:pt x="14650" y="1611"/>
                </a:lnTo>
                <a:lnTo>
                  <a:pt x="14538" y="1644"/>
                </a:lnTo>
                <a:lnTo>
                  <a:pt x="14548" y="1681"/>
                </a:lnTo>
                <a:lnTo>
                  <a:pt x="14661" y="1649"/>
                </a:lnTo>
                <a:close/>
                <a:moveTo>
                  <a:pt x="13527" y="1937"/>
                </a:moveTo>
                <a:lnTo>
                  <a:pt x="13415" y="1970"/>
                </a:lnTo>
                <a:lnTo>
                  <a:pt x="13426" y="2007"/>
                </a:lnTo>
                <a:lnTo>
                  <a:pt x="13538" y="1975"/>
                </a:lnTo>
                <a:lnTo>
                  <a:pt x="13527" y="1937"/>
                </a:lnTo>
                <a:close/>
                <a:moveTo>
                  <a:pt x="11843" y="2426"/>
                </a:moveTo>
                <a:lnTo>
                  <a:pt x="11731" y="2458"/>
                </a:lnTo>
                <a:lnTo>
                  <a:pt x="11742" y="2496"/>
                </a:lnTo>
                <a:lnTo>
                  <a:pt x="11854" y="2463"/>
                </a:lnTo>
                <a:lnTo>
                  <a:pt x="11843" y="2426"/>
                </a:lnTo>
                <a:close/>
                <a:moveTo>
                  <a:pt x="11667" y="2517"/>
                </a:moveTo>
                <a:lnTo>
                  <a:pt x="11656" y="2480"/>
                </a:lnTo>
                <a:lnTo>
                  <a:pt x="11544" y="2513"/>
                </a:lnTo>
                <a:lnTo>
                  <a:pt x="11555" y="2550"/>
                </a:lnTo>
                <a:lnTo>
                  <a:pt x="11667" y="2517"/>
                </a:lnTo>
                <a:close/>
                <a:moveTo>
                  <a:pt x="13153" y="2046"/>
                </a:moveTo>
                <a:lnTo>
                  <a:pt x="13041" y="2078"/>
                </a:lnTo>
                <a:lnTo>
                  <a:pt x="13052" y="2116"/>
                </a:lnTo>
                <a:lnTo>
                  <a:pt x="13164" y="2083"/>
                </a:lnTo>
                <a:lnTo>
                  <a:pt x="13153" y="2046"/>
                </a:lnTo>
                <a:close/>
                <a:moveTo>
                  <a:pt x="12041" y="2409"/>
                </a:moveTo>
                <a:lnTo>
                  <a:pt x="12030" y="2372"/>
                </a:lnTo>
                <a:lnTo>
                  <a:pt x="11918" y="2404"/>
                </a:lnTo>
                <a:lnTo>
                  <a:pt x="11929" y="2441"/>
                </a:lnTo>
                <a:lnTo>
                  <a:pt x="12041" y="2409"/>
                </a:lnTo>
                <a:close/>
                <a:moveTo>
                  <a:pt x="12977" y="2137"/>
                </a:moveTo>
                <a:lnTo>
                  <a:pt x="12966" y="2100"/>
                </a:lnTo>
                <a:lnTo>
                  <a:pt x="12854" y="2133"/>
                </a:lnTo>
                <a:lnTo>
                  <a:pt x="12864" y="2170"/>
                </a:lnTo>
                <a:lnTo>
                  <a:pt x="12977" y="2137"/>
                </a:lnTo>
                <a:close/>
                <a:moveTo>
                  <a:pt x="12217" y="2317"/>
                </a:moveTo>
                <a:lnTo>
                  <a:pt x="12105" y="2350"/>
                </a:lnTo>
                <a:lnTo>
                  <a:pt x="12116" y="2387"/>
                </a:lnTo>
                <a:lnTo>
                  <a:pt x="12228" y="2355"/>
                </a:lnTo>
                <a:lnTo>
                  <a:pt x="12217" y="2317"/>
                </a:lnTo>
                <a:close/>
                <a:moveTo>
                  <a:pt x="12779" y="2154"/>
                </a:moveTo>
                <a:lnTo>
                  <a:pt x="12666" y="2187"/>
                </a:lnTo>
                <a:lnTo>
                  <a:pt x="12677" y="2224"/>
                </a:lnTo>
                <a:lnTo>
                  <a:pt x="12789" y="2192"/>
                </a:lnTo>
                <a:lnTo>
                  <a:pt x="12779" y="2154"/>
                </a:lnTo>
                <a:close/>
                <a:moveTo>
                  <a:pt x="13351" y="2029"/>
                </a:moveTo>
                <a:lnTo>
                  <a:pt x="13340" y="1992"/>
                </a:lnTo>
                <a:lnTo>
                  <a:pt x="13228" y="2024"/>
                </a:lnTo>
                <a:lnTo>
                  <a:pt x="13239" y="2061"/>
                </a:lnTo>
                <a:lnTo>
                  <a:pt x="13351" y="2029"/>
                </a:lnTo>
                <a:close/>
                <a:moveTo>
                  <a:pt x="12490" y="2279"/>
                </a:moveTo>
                <a:lnTo>
                  <a:pt x="12602" y="2246"/>
                </a:lnTo>
                <a:lnTo>
                  <a:pt x="12592" y="2209"/>
                </a:lnTo>
                <a:lnTo>
                  <a:pt x="12479" y="2241"/>
                </a:lnTo>
                <a:lnTo>
                  <a:pt x="12490" y="2279"/>
                </a:lnTo>
                <a:close/>
                <a:moveTo>
                  <a:pt x="12292" y="2296"/>
                </a:moveTo>
                <a:lnTo>
                  <a:pt x="12303" y="2333"/>
                </a:lnTo>
                <a:lnTo>
                  <a:pt x="12415" y="2300"/>
                </a:lnTo>
                <a:lnTo>
                  <a:pt x="12404" y="2263"/>
                </a:lnTo>
                <a:lnTo>
                  <a:pt x="12292" y="2296"/>
                </a:lnTo>
                <a:close/>
                <a:moveTo>
                  <a:pt x="15202" y="16915"/>
                </a:moveTo>
                <a:lnTo>
                  <a:pt x="15180" y="16883"/>
                </a:lnTo>
                <a:lnTo>
                  <a:pt x="15085" y="16950"/>
                </a:lnTo>
                <a:lnTo>
                  <a:pt x="15108" y="16982"/>
                </a:lnTo>
                <a:lnTo>
                  <a:pt x="15202" y="16915"/>
                </a:lnTo>
                <a:close/>
                <a:moveTo>
                  <a:pt x="15966" y="16327"/>
                </a:moveTo>
                <a:lnTo>
                  <a:pt x="15872" y="16394"/>
                </a:lnTo>
                <a:lnTo>
                  <a:pt x="15894" y="16425"/>
                </a:lnTo>
                <a:lnTo>
                  <a:pt x="15988" y="16358"/>
                </a:lnTo>
                <a:lnTo>
                  <a:pt x="15966" y="16327"/>
                </a:lnTo>
                <a:close/>
                <a:moveTo>
                  <a:pt x="16680" y="15869"/>
                </a:moveTo>
                <a:lnTo>
                  <a:pt x="16775" y="15802"/>
                </a:lnTo>
                <a:lnTo>
                  <a:pt x="16752" y="15770"/>
                </a:lnTo>
                <a:lnTo>
                  <a:pt x="16658" y="15837"/>
                </a:lnTo>
                <a:lnTo>
                  <a:pt x="16680" y="15869"/>
                </a:lnTo>
                <a:close/>
                <a:moveTo>
                  <a:pt x="18252" y="14755"/>
                </a:moveTo>
                <a:lnTo>
                  <a:pt x="18347" y="14689"/>
                </a:lnTo>
                <a:lnTo>
                  <a:pt x="18324" y="14657"/>
                </a:lnTo>
                <a:lnTo>
                  <a:pt x="18230" y="14724"/>
                </a:lnTo>
                <a:lnTo>
                  <a:pt x="18252" y="14755"/>
                </a:lnTo>
                <a:close/>
                <a:moveTo>
                  <a:pt x="17381" y="15325"/>
                </a:moveTo>
                <a:lnTo>
                  <a:pt x="17287" y="15392"/>
                </a:lnTo>
                <a:lnTo>
                  <a:pt x="17309" y="15423"/>
                </a:lnTo>
                <a:lnTo>
                  <a:pt x="17403" y="15356"/>
                </a:lnTo>
                <a:lnTo>
                  <a:pt x="17381" y="15325"/>
                </a:lnTo>
                <a:close/>
                <a:moveTo>
                  <a:pt x="17246" y="15468"/>
                </a:moveTo>
                <a:lnTo>
                  <a:pt x="17224" y="15436"/>
                </a:lnTo>
                <a:lnTo>
                  <a:pt x="17129" y="15503"/>
                </a:lnTo>
                <a:lnTo>
                  <a:pt x="17152" y="15535"/>
                </a:lnTo>
                <a:lnTo>
                  <a:pt x="17246" y="15468"/>
                </a:lnTo>
                <a:close/>
                <a:moveTo>
                  <a:pt x="16909" y="15659"/>
                </a:moveTo>
                <a:lnTo>
                  <a:pt x="16815" y="15726"/>
                </a:lnTo>
                <a:lnTo>
                  <a:pt x="16837" y="15757"/>
                </a:lnTo>
                <a:lnTo>
                  <a:pt x="16932" y="15690"/>
                </a:lnTo>
                <a:lnTo>
                  <a:pt x="16909" y="15659"/>
                </a:lnTo>
                <a:close/>
                <a:moveTo>
                  <a:pt x="15652" y="16549"/>
                </a:moveTo>
                <a:lnTo>
                  <a:pt x="15557" y="16616"/>
                </a:lnTo>
                <a:lnTo>
                  <a:pt x="15580" y="16648"/>
                </a:lnTo>
                <a:lnTo>
                  <a:pt x="15674" y="16581"/>
                </a:lnTo>
                <a:lnTo>
                  <a:pt x="15652" y="16549"/>
                </a:lnTo>
                <a:close/>
                <a:moveTo>
                  <a:pt x="17938" y="14978"/>
                </a:moveTo>
                <a:lnTo>
                  <a:pt x="18032" y="14911"/>
                </a:lnTo>
                <a:lnTo>
                  <a:pt x="18010" y="14879"/>
                </a:lnTo>
                <a:lnTo>
                  <a:pt x="17915" y="14946"/>
                </a:lnTo>
                <a:lnTo>
                  <a:pt x="17938" y="14978"/>
                </a:lnTo>
                <a:close/>
                <a:moveTo>
                  <a:pt x="16366" y="16091"/>
                </a:moveTo>
                <a:lnTo>
                  <a:pt x="16460" y="16024"/>
                </a:lnTo>
                <a:lnTo>
                  <a:pt x="16438" y="15993"/>
                </a:lnTo>
                <a:lnTo>
                  <a:pt x="16343" y="16060"/>
                </a:lnTo>
                <a:lnTo>
                  <a:pt x="16366" y="16091"/>
                </a:lnTo>
                <a:close/>
                <a:moveTo>
                  <a:pt x="18167" y="14768"/>
                </a:moveTo>
                <a:lnTo>
                  <a:pt x="18073" y="14835"/>
                </a:lnTo>
                <a:lnTo>
                  <a:pt x="18095" y="14867"/>
                </a:lnTo>
                <a:lnTo>
                  <a:pt x="18190" y="14800"/>
                </a:lnTo>
                <a:lnTo>
                  <a:pt x="18167" y="14768"/>
                </a:lnTo>
                <a:close/>
                <a:moveTo>
                  <a:pt x="15023" y="16995"/>
                </a:moveTo>
                <a:lnTo>
                  <a:pt x="14928" y="17062"/>
                </a:lnTo>
                <a:lnTo>
                  <a:pt x="14951" y="17093"/>
                </a:lnTo>
                <a:lnTo>
                  <a:pt x="15045" y="17026"/>
                </a:lnTo>
                <a:lnTo>
                  <a:pt x="15023" y="16995"/>
                </a:lnTo>
                <a:close/>
                <a:moveTo>
                  <a:pt x="15243" y="16839"/>
                </a:moveTo>
                <a:lnTo>
                  <a:pt x="15265" y="16871"/>
                </a:lnTo>
                <a:lnTo>
                  <a:pt x="15360" y="16804"/>
                </a:lnTo>
                <a:lnTo>
                  <a:pt x="15337" y="16772"/>
                </a:lnTo>
                <a:lnTo>
                  <a:pt x="15243" y="16839"/>
                </a:lnTo>
                <a:close/>
                <a:moveTo>
                  <a:pt x="17781" y="15089"/>
                </a:moveTo>
                <a:lnTo>
                  <a:pt x="17875" y="15022"/>
                </a:lnTo>
                <a:lnTo>
                  <a:pt x="17853" y="14991"/>
                </a:lnTo>
                <a:lnTo>
                  <a:pt x="17758" y="15058"/>
                </a:lnTo>
                <a:lnTo>
                  <a:pt x="17781" y="15089"/>
                </a:lnTo>
                <a:close/>
                <a:moveTo>
                  <a:pt x="16123" y="16215"/>
                </a:moveTo>
                <a:lnTo>
                  <a:pt x="16029" y="16282"/>
                </a:lnTo>
                <a:lnTo>
                  <a:pt x="16051" y="16314"/>
                </a:lnTo>
                <a:lnTo>
                  <a:pt x="16146" y="16247"/>
                </a:lnTo>
                <a:lnTo>
                  <a:pt x="16123" y="16215"/>
                </a:lnTo>
                <a:close/>
                <a:moveTo>
                  <a:pt x="15400" y="16728"/>
                </a:moveTo>
                <a:lnTo>
                  <a:pt x="15422" y="16759"/>
                </a:lnTo>
                <a:lnTo>
                  <a:pt x="15517" y="16692"/>
                </a:lnTo>
                <a:lnTo>
                  <a:pt x="15494" y="16661"/>
                </a:lnTo>
                <a:lnTo>
                  <a:pt x="15400" y="16728"/>
                </a:lnTo>
                <a:close/>
                <a:moveTo>
                  <a:pt x="16617" y="15913"/>
                </a:moveTo>
                <a:lnTo>
                  <a:pt x="16595" y="15881"/>
                </a:lnTo>
                <a:lnTo>
                  <a:pt x="16500" y="15948"/>
                </a:lnTo>
                <a:lnTo>
                  <a:pt x="16523" y="15980"/>
                </a:lnTo>
                <a:lnTo>
                  <a:pt x="16617" y="15913"/>
                </a:lnTo>
                <a:close/>
                <a:moveTo>
                  <a:pt x="15831" y="16470"/>
                </a:moveTo>
                <a:lnTo>
                  <a:pt x="15809" y="16438"/>
                </a:lnTo>
                <a:lnTo>
                  <a:pt x="15714" y="16505"/>
                </a:lnTo>
                <a:lnTo>
                  <a:pt x="15737" y="16537"/>
                </a:lnTo>
                <a:lnTo>
                  <a:pt x="15831" y="16470"/>
                </a:lnTo>
                <a:close/>
                <a:moveTo>
                  <a:pt x="17538" y="15213"/>
                </a:moveTo>
                <a:lnTo>
                  <a:pt x="17444" y="15280"/>
                </a:lnTo>
                <a:lnTo>
                  <a:pt x="17466" y="15312"/>
                </a:lnTo>
                <a:lnTo>
                  <a:pt x="17561" y="15245"/>
                </a:lnTo>
                <a:lnTo>
                  <a:pt x="17538" y="15213"/>
                </a:lnTo>
                <a:close/>
                <a:moveTo>
                  <a:pt x="17089" y="15579"/>
                </a:moveTo>
                <a:lnTo>
                  <a:pt x="17067" y="15547"/>
                </a:lnTo>
                <a:lnTo>
                  <a:pt x="16972" y="15614"/>
                </a:lnTo>
                <a:lnTo>
                  <a:pt x="16995" y="15646"/>
                </a:lnTo>
                <a:lnTo>
                  <a:pt x="17089" y="15579"/>
                </a:lnTo>
                <a:close/>
                <a:moveTo>
                  <a:pt x="16280" y="16104"/>
                </a:moveTo>
                <a:lnTo>
                  <a:pt x="16186" y="16171"/>
                </a:lnTo>
                <a:lnTo>
                  <a:pt x="16208" y="16203"/>
                </a:lnTo>
                <a:lnTo>
                  <a:pt x="16303" y="16136"/>
                </a:lnTo>
                <a:lnTo>
                  <a:pt x="16280" y="16104"/>
                </a:lnTo>
                <a:close/>
                <a:moveTo>
                  <a:pt x="17623" y="15201"/>
                </a:moveTo>
                <a:lnTo>
                  <a:pt x="17718" y="15134"/>
                </a:lnTo>
                <a:lnTo>
                  <a:pt x="17695" y="15102"/>
                </a:lnTo>
                <a:lnTo>
                  <a:pt x="17601" y="15169"/>
                </a:lnTo>
                <a:lnTo>
                  <a:pt x="17623" y="15201"/>
                </a:lnTo>
                <a:close/>
                <a:moveTo>
                  <a:pt x="17583" y="16286"/>
                </a:moveTo>
                <a:lnTo>
                  <a:pt x="17525" y="16386"/>
                </a:lnTo>
                <a:lnTo>
                  <a:pt x="17559" y="16405"/>
                </a:lnTo>
                <a:lnTo>
                  <a:pt x="17616" y="16306"/>
                </a:lnTo>
                <a:lnTo>
                  <a:pt x="17583" y="16286"/>
                </a:lnTo>
                <a:close/>
                <a:moveTo>
                  <a:pt x="17621" y="16221"/>
                </a:moveTo>
                <a:lnTo>
                  <a:pt x="17654" y="16240"/>
                </a:lnTo>
                <a:lnTo>
                  <a:pt x="17712" y="16141"/>
                </a:lnTo>
                <a:lnTo>
                  <a:pt x="17678" y="16122"/>
                </a:lnTo>
                <a:lnTo>
                  <a:pt x="17621" y="16221"/>
                </a:lnTo>
                <a:close/>
                <a:moveTo>
                  <a:pt x="17391" y="16616"/>
                </a:moveTo>
                <a:lnTo>
                  <a:pt x="17334" y="16716"/>
                </a:lnTo>
                <a:lnTo>
                  <a:pt x="17367" y="16735"/>
                </a:lnTo>
                <a:lnTo>
                  <a:pt x="17425" y="16636"/>
                </a:lnTo>
                <a:lnTo>
                  <a:pt x="17391" y="16616"/>
                </a:lnTo>
                <a:close/>
                <a:moveTo>
                  <a:pt x="16946" y="17461"/>
                </a:moveTo>
                <a:lnTo>
                  <a:pt x="16912" y="17441"/>
                </a:lnTo>
                <a:lnTo>
                  <a:pt x="16855" y="17540"/>
                </a:lnTo>
                <a:lnTo>
                  <a:pt x="16888" y="17560"/>
                </a:lnTo>
                <a:lnTo>
                  <a:pt x="16946" y="17461"/>
                </a:lnTo>
                <a:close/>
                <a:moveTo>
                  <a:pt x="17200" y="16946"/>
                </a:moveTo>
                <a:lnTo>
                  <a:pt x="17142" y="17046"/>
                </a:lnTo>
                <a:lnTo>
                  <a:pt x="17176" y="17065"/>
                </a:lnTo>
                <a:lnTo>
                  <a:pt x="17233" y="16966"/>
                </a:lnTo>
                <a:lnTo>
                  <a:pt x="17200" y="16946"/>
                </a:lnTo>
                <a:close/>
                <a:moveTo>
                  <a:pt x="17774" y="15957"/>
                </a:moveTo>
                <a:lnTo>
                  <a:pt x="17717" y="16056"/>
                </a:lnTo>
                <a:lnTo>
                  <a:pt x="17750" y="16075"/>
                </a:lnTo>
                <a:lnTo>
                  <a:pt x="17808" y="15976"/>
                </a:lnTo>
                <a:lnTo>
                  <a:pt x="17774" y="15957"/>
                </a:lnTo>
                <a:close/>
                <a:moveTo>
                  <a:pt x="17008" y="17276"/>
                </a:moveTo>
                <a:lnTo>
                  <a:pt x="16951" y="17375"/>
                </a:lnTo>
                <a:lnTo>
                  <a:pt x="16984" y="17395"/>
                </a:lnTo>
                <a:lnTo>
                  <a:pt x="17042" y="17296"/>
                </a:lnTo>
                <a:lnTo>
                  <a:pt x="17008" y="17276"/>
                </a:lnTo>
                <a:close/>
                <a:moveTo>
                  <a:pt x="17463" y="16570"/>
                </a:moveTo>
                <a:lnTo>
                  <a:pt x="17521" y="16471"/>
                </a:lnTo>
                <a:lnTo>
                  <a:pt x="17487" y="16451"/>
                </a:lnTo>
                <a:lnTo>
                  <a:pt x="17429" y="16551"/>
                </a:lnTo>
                <a:lnTo>
                  <a:pt x="17463" y="16570"/>
                </a:lnTo>
                <a:close/>
                <a:moveTo>
                  <a:pt x="18382" y="14986"/>
                </a:moveTo>
                <a:lnTo>
                  <a:pt x="18349" y="14967"/>
                </a:lnTo>
                <a:lnTo>
                  <a:pt x="18291" y="15066"/>
                </a:lnTo>
                <a:lnTo>
                  <a:pt x="18325" y="15086"/>
                </a:lnTo>
                <a:lnTo>
                  <a:pt x="18382" y="14986"/>
                </a:lnTo>
                <a:close/>
                <a:moveTo>
                  <a:pt x="18387" y="14901"/>
                </a:moveTo>
                <a:lnTo>
                  <a:pt x="18420" y="14921"/>
                </a:lnTo>
                <a:lnTo>
                  <a:pt x="18478" y="14822"/>
                </a:lnTo>
                <a:lnTo>
                  <a:pt x="18444" y="14802"/>
                </a:lnTo>
                <a:lnTo>
                  <a:pt x="18387" y="14901"/>
                </a:lnTo>
                <a:close/>
                <a:moveTo>
                  <a:pt x="17329" y="16801"/>
                </a:moveTo>
                <a:lnTo>
                  <a:pt x="17295" y="16781"/>
                </a:lnTo>
                <a:lnTo>
                  <a:pt x="17238" y="16881"/>
                </a:lnTo>
                <a:lnTo>
                  <a:pt x="17271" y="16900"/>
                </a:lnTo>
                <a:lnTo>
                  <a:pt x="17329" y="16801"/>
                </a:lnTo>
                <a:close/>
                <a:moveTo>
                  <a:pt x="17138" y="17131"/>
                </a:moveTo>
                <a:lnTo>
                  <a:pt x="17104" y="17111"/>
                </a:lnTo>
                <a:lnTo>
                  <a:pt x="17046" y="17210"/>
                </a:lnTo>
                <a:lnTo>
                  <a:pt x="17080" y="17230"/>
                </a:lnTo>
                <a:lnTo>
                  <a:pt x="17138" y="17131"/>
                </a:lnTo>
                <a:close/>
                <a:moveTo>
                  <a:pt x="17812" y="15891"/>
                </a:moveTo>
                <a:lnTo>
                  <a:pt x="17846" y="15910"/>
                </a:lnTo>
                <a:lnTo>
                  <a:pt x="17903" y="15811"/>
                </a:lnTo>
                <a:lnTo>
                  <a:pt x="17870" y="15792"/>
                </a:lnTo>
                <a:lnTo>
                  <a:pt x="17812" y="15891"/>
                </a:lnTo>
                <a:close/>
                <a:moveTo>
                  <a:pt x="18004" y="15561"/>
                </a:moveTo>
                <a:lnTo>
                  <a:pt x="18037" y="15581"/>
                </a:lnTo>
                <a:lnTo>
                  <a:pt x="18095" y="15481"/>
                </a:lnTo>
                <a:lnTo>
                  <a:pt x="18061" y="15462"/>
                </a:lnTo>
                <a:lnTo>
                  <a:pt x="18004" y="15561"/>
                </a:lnTo>
                <a:close/>
                <a:moveTo>
                  <a:pt x="18195" y="15231"/>
                </a:moveTo>
                <a:lnTo>
                  <a:pt x="18229" y="15251"/>
                </a:lnTo>
                <a:lnTo>
                  <a:pt x="18286" y="15151"/>
                </a:lnTo>
                <a:lnTo>
                  <a:pt x="18253" y="15132"/>
                </a:lnTo>
                <a:lnTo>
                  <a:pt x="18195" y="15231"/>
                </a:lnTo>
                <a:close/>
                <a:moveTo>
                  <a:pt x="17966" y="15627"/>
                </a:moveTo>
                <a:lnTo>
                  <a:pt x="17908" y="15726"/>
                </a:lnTo>
                <a:lnTo>
                  <a:pt x="17942" y="15745"/>
                </a:lnTo>
                <a:lnTo>
                  <a:pt x="17999" y="15646"/>
                </a:lnTo>
                <a:lnTo>
                  <a:pt x="17966" y="15627"/>
                </a:lnTo>
                <a:close/>
                <a:moveTo>
                  <a:pt x="18191" y="15316"/>
                </a:moveTo>
                <a:lnTo>
                  <a:pt x="18157" y="15297"/>
                </a:lnTo>
                <a:lnTo>
                  <a:pt x="18099" y="15396"/>
                </a:lnTo>
                <a:lnTo>
                  <a:pt x="18133" y="15416"/>
                </a:lnTo>
                <a:lnTo>
                  <a:pt x="18191" y="15316"/>
                </a:lnTo>
                <a:close/>
                <a:moveTo>
                  <a:pt x="9664" y="18226"/>
                </a:moveTo>
                <a:lnTo>
                  <a:pt x="9670" y="18264"/>
                </a:lnTo>
                <a:lnTo>
                  <a:pt x="9784" y="18245"/>
                </a:lnTo>
                <a:lnTo>
                  <a:pt x="9778" y="18206"/>
                </a:lnTo>
                <a:lnTo>
                  <a:pt x="9664" y="18226"/>
                </a:lnTo>
                <a:close/>
                <a:moveTo>
                  <a:pt x="9854" y="18193"/>
                </a:moveTo>
                <a:lnTo>
                  <a:pt x="9860" y="18231"/>
                </a:lnTo>
                <a:lnTo>
                  <a:pt x="9974" y="18212"/>
                </a:lnTo>
                <a:lnTo>
                  <a:pt x="9968" y="18174"/>
                </a:lnTo>
                <a:lnTo>
                  <a:pt x="9854" y="18193"/>
                </a:lnTo>
                <a:close/>
                <a:moveTo>
                  <a:pt x="8714" y="18390"/>
                </a:moveTo>
                <a:lnTo>
                  <a:pt x="8721" y="18428"/>
                </a:lnTo>
                <a:lnTo>
                  <a:pt x="8835" y="18408"/>
                </a:lnTo>
                <a:lnTo>
                  <a:pt x="8828" y="18370"/>
                </a:lnTo>
                <a:lnTo>
                  <a:pt x="8714" y="18390"/>
                </a:lnTo>
                <a:close/>
                <a:moveTo>
                  <a:pt x="10423" y="18095"/>
                </a:moveTo>
                <a:lnTo>
                  <a:pt x="10430" y="18133"/>
                </a:lnTo>
                <a:lnTo>
                  <a:pt x="10544" y="18114"/>
                </a:lnTo>
                <a:lnTo>
                  <a:pt x="10538" y="18075"/>
                </a:lnTo>
                <a:lnTo>
                  <a:pt x="10423" y="18095"/>
                </a:lnTo>
                <a:close/>
                <a:moveTo>
                  <a:pt x="10044" y="18161"/>
                </a:moveTo>
                <a:lnTo>
                  <a:pt x="10050" y="18199"/>
                </a:lnTo>
                <a:lnTo>
                  <a:pt x="10164" y="18179"/>
                </a:lnTo>
                <a:lnTo>
                  <a:pt x="10158" y="18141"/>
                </a:lnTo>
                <a:lnTo>
                  <a:pt x="10044" y="18161"/>
                </a:lnTo>
                <a:close/>
                <a:moveTo>
                  <a:pt x="8904" y="18357"/>
                </a:moveTo>
                <a:lnTo>
                  <a:pt x="8911" y="18395"/>
                </a:lnTo>
                <a:lnTo>
                  <a:pt x="9025" y="18375"/>
                </a:lnTo>
                <a:lnTo>
                  <a:pt x="9018" y="18337"/>
                </a:lnTo>
                <a:lnTo>
                  <a:pt x="8904" y="18357"/>
                </a:lnTo>
                <a:close/>
                <a:moveTo>
                  <a:pt x="9284" y="18291"/>
                </a:moveTo>
                <a:lnTo>
                  <a:pt x="9291" y="18330"/>
                </a:lnTo>
                <a:lnTo>
                  <a:pt x="9405" y="18310"/>
                </a:lnTo>
                <a:lnTo>
                  <a:pt x="9398" y="18272"/>
                </a:lnTo>
                <a:lnTo>
                  <a:pt x="9284" y="18291"/>
                </a:lnTo>
                <a:close/>
                <a:moveTo>
                  <a:pt x="9094" y="18324"/>
                </a:moveTo>
                <a:lnTo>
                  <a:pt x="9101" y="18362"/>
                </a:lnTo>
                <a:lnTo>
                  <a:pt x="9215" y="18343"/>
                </a:lnTo>
                <a:lnTo>
                  <a:pt x="9208" y="18304"/>
                </a:lnTo>
                <a:lnTo>
                  <a:pt x="9094" y="18324"/>
                </a:lnTo>
                <a:close/>
                <a:moveTo>
                  <a:pt x="9474" y="18259"/>
                </a:moveTo>
                <a:lnTo>
                  <a:pt x="9480" y="18297"/>
                </a:lnTo>
                <a:lnTo>
                  <a:pt x="9595" y="18277"/>
                </a:lnTo>
                <a:lnTo>
                  <a:pt x="9588" y="18239"/>
                </a:lnTo>
                <a:lnTo>
                  <a:pt x="9474" y="18259"/>
                </a:lnTo>
                <a:close/>
                <a:moveTo>
                  <a:pt x="10234" y="18128"/>
                </a:moveTo>
                <a:lnTo>
                  <a:pt x="10240" y="18166"/>
                </a:lnTo>
                <a:lnTo>
                  <a:pt x="10354" y="18146"/>
                </a:lnTo>
                <a:lnTo>
                  <a:pt x="10348" y="18108"/>
                </a:lnTo>
                <a:lnTo>
                  <a:pt x="10234" y="18128"/>
                </a:lnTo>
                <a:close/>
                <a:moveTo>
                  <a:pt x="11753" y="17866"/>
                </a:moveTo>
                <a:lnTo>
                  <a:pt x="11759" y="17904"/>
                </a:lnTo>
                <a:lnTo>
                  <a:pt x="11873" y="17885"/>
                </a:lnTo>
                <a:lnTo>
                  <a:pt x="11867" y="17846"/>
                </a:lnTo>
                <a:lnTo>
                  <a:pt x="11753" y="17866"/>
                </a:lnTo>
                <a:close/>
                <a:moveTo>
                  <a:pt x="11563" y="17899"/>
                </a:moveTo>
                <a:lnTo>
                  <a:pt x="11569" y="17937"/>
                </a:lnTo>
                <a:lnTo>
                  <a:pt x="11684" y="17917"/>
                </a:lnTo>
                <a:lnTo>
                  <a:pt x="11677" y="17879"/>
                </a:lnTo>
                <a:lnTo>
                  <a:pt x="11563" y="17899"/>
                </a:lnTo>
                <a:close/>
                <a:moveTo>
                  <a:pt x="11183" y="17964"/>
                </a:moveTo>
                <a:lnTo>
                  <a:pt x="11190" y="18002"/>
                </a:lnTo>
                <a:lnTo>
                  <a:pt x="11304" y="17983"/>
                </a:lnTo>
                <a:lnTo>
                  <a:pt x="11297" y="17945"/>
                </a:lnTo>
                <a:lnTo>
                  <a:pt x="11183" y="17964"/>
                </a:lnTo>
                <a:close/>
                <a:moveTo>
                  <a:pt x="10803" y="18030"/>
                </a:moveTo>
                <a:lnTo>
                  <a:pt x="10810" y="18068"/>
                </a:lnTo>
                <a:lnTo>
                  <a:pt x="10924" y="18048"/>
                </a:lnTo>
                <a:lnTo>
                  <a:pt x="10917" y="18010"/>
                </a:lnTo>
                <a:lnTo>
                  <a:pt x="10803" y="18030"/>
                </a:lnTo>
                <a:close/>
                <a:moveTo>
                  <a:pt x="11373" y="17931"/>
                </a:moveTo>
                <a:lnTo>
                  <a:pt x="11380" y="17970"/>
                </a:lnTo>
                <a:lnTo>
                  <a:pt x="11494" y="17950"/>
                </a:lnTo>
                <a:lnTo>
                  <a:pt x="11487" y="17912"/>
                </a:lnTo>
                <a:lnTo>
                  <a:pt x="11373" y="17931"/>
                </a:lnTo>
                <a:close/>
                <a:moveTo>
                  <a:pt x="10613" y="18062"/>
                </a:moveTo>
                <a:lnTo>
                  <a:pt x="10620" y="18101"/>
                </a:lnTo>
                <a:lnTo>
                  <a:pt x="10734" y="18081"/>
                </a:lnTo>
                <a:lnTo>
                  <a:pt x="10727" y="18043"/>
                </a:lnTo>
                <a:lnTo>
                  <a:pt x="10613" y="18062"/>
                </a:lnTo>
                <a:close/>
                <a:moveTo>
                  <a:pt x="10993" y="17997"/>
                </a:moveTo>
                <a:lnTo>
                  <a:pt x="11000" y="18035"/>
                </a:lnTo>
                <a:lnTo>
                  <a:pt x="11114" y="18015"/>
                </a:lnTo>
                <a:lnTo>
                  <a:pt x="11107" y="17977"/>
                </a:lnTo>
                <a:lnTo>
                  <a:pt x="10993" y="17997"/>
                </a:lnTo>
                <a:close/>
                <a:moveTo>
                  <a:pt x="7385" y="18619"/>
                </a:moveTo>
                <a:lnTo>
                  <a:pt x="7391" y="18657"/>
                </a:lnTo>
                <a:lnTo>
                  <a:pt x="7505" y="18637"/>
                </a:lnTo>
                <a:lnTo>
                  <a:pt x="7499" y="18599"/>
                </a:lnTo>
                <a:lnTo>
                  <a:pt x="7385" y="18619"/>
                </a:lnTo>
                <a:close/>
                <a:moveTo>
                  <a:pt x="5676" y="18913"/>
                </a:moveTo>
                <a:lnTo>
                  <a:pt x="5682" y="18951"/>
                </a:lnTo>
                <a:lnTo>
                  <a:pt x="5796" y="18932"/>
                </a:lnTo>
                <a:lnTo>
                  <a:pt x="5790" y="18894"/>
                </a:lnTo>
                <a:lnTo>
                  <a:pt x="5676" y="18913"/>
                </a:lnTo>
                <a:close/>
                <a:moveTo>
                  <a:pt x="5866" y="18880"/>
                </a:moveTo>
                <a:lnTo>
                  <a:pt x="5872" y="18919"/>
                </a:lnTo>
                <a:lnTo>
                  <a:pt x="5986" y="18899"/>
                </a:lnTo>
                <a:lnTo>
                  <a:pt x="5980" y="18861"/>
                </a:lnTo>
                <a:lnTo>
                  <a:pt x="5866" y="18880"/>
                </a:lnTo>
                <a:close/>
                <a:moveTo>
                  <a:pt x="6245" y="18815"/>
                </a:moveTo>
                <a:lnTo>
                  <a:pt x="6252" y="18853"/>
                </a:lnTo>
                <a:lnTo>
                  <a:pt x="6366" y="18834"/>
                </a:lnTo>
                <a:lnTo>
                  <a:pt x="6359" y="18795"/>
                </a:lnTo>
                <a:lnTo>
                  <a:pt x="6245" y="18815"/>
                </a:lnTo>
                <a:close/>
                <a:moveTo>
                  <a:pt x="6055" y="18848"/>
                </a:moveTo>
                <a:lnTo>
                  <a:pt x="6062" y="18886"/>
                </a:lnTo>
                <a:lnTo>
                  <a:pt x="6176" y="18866"/>
                </a:lnTo>
                <a:lnTo>
                  <a:pt x="6170" y="18828"/>
                </a:lnTo>
                <a:lnTo>
                  <a:pt x="6055" y="18848"/>
                </a:lnTo>
                <a:close/>
                <a:moveTo>
                  <a:pt x="5486" y="18946"/>
                </a:moveTo>
                <a:lnTo>
                  <a:pt x="5492" y="18984"/>
                </a:lnTo>
                <a:lnTo>
                  <a:pt x="5606" y="18964"/>
                </a:lnTo>
                <a:lnTo>
                  <a:pt x="5600" y="18926"/>
                </a:lnTo>
                <a:lnTo>
                  <a:pt x="5486" y="18946"/>
                </a:lnTo>
                <a:close/>
                <a:moveTo>
                  <a:pt x="8524" y="18422"/>
                </a:moveTo>
                <a:lnTo>
                  <a:pt x="8531" y="18461"/>
                </a:lnTo>
                <a:lnTo>
                  <a:pt x="8645" y="18441"/>
                </a:lnTo>
                <a:lnTo>
                  <a:pt x="8638" y="18403"/>
                </a:lnTo>
                <a:lnTo>
                  <a:pt x="8524" y="18422"/>
                </a:lnTo>
                <a:close/>
                <a:moveTo>
                  <a:pt x="4916" y="19044"/>
                </a:moveTo>
                <a:lnTo>
                  <a:pt x="4917" y="19050"/>
                </a:lnTo>
                <a:lnTo>
                  <a:pt x="5034" y="19050"/>
                </a:lnTo>
                <a:lnTo>
                  <a:pt x="5030" y="19024"/>
                </a:lnTo>
                <a:lnTo>
                  <a:pt x="4916" y="19044"/>
                </a:lnTo>
                <a:close/>
                <a:moveTo>
                  <a:pt x="5296" y="18979"/>
                </a:moveTo>
                <a:lnTo>
                  <a:pt x="5302" y="19017"/>
                </a:lnTo>
                <a:lnTo>
                  <a:pt x="5416" y="18997"/>
                </a:lnTo>
                <a:lnTo>
                  <a:pt x="5410" y="18959"/>
                </a:lnTo>
                <a:lnTo>
                  <a:pt x="5296" y="18979"/>
                </a:lnTo>
                <a:close/>
                <a:moveTo>
                  <a:pt x="5106" y="19011"/>
                </a:moveTo>
                <a:lnTo>
                  <a:pt x="5112" y="19050"/>
                </a:lnTo>
                <a:lnTo>
                  <a:pt x="5227" y="19030"/>
                </a:lnTo>
                <a:lnTo>
                  <a:pt x="5220" y="18992"/>
                </a:lnTo>
                <a:lnTo>
                  <a:pt x="5106" y="19011"/>
                </a:lnTo>
                <a:close/>
                <a:moveTo>
                  <a:pt x="6435" y="18782"/>
                </a:moveTo>
                <a:lnTo>
                  <a:pt x="6442" y="18821"/>
                </a:lnTo>
                <a:lnTo>
                  <a:pt x="6556" y="18801"/>
                </a:lnTo>
                <a:lnTo>
                  <a:pt x="6549" y="18763"/>
                </a:lnTo>
                <a:lnTo>
                  <a:pt x="6435" y="18782"/>
                </a:lnTo>
                <a:close/>
                <a:moveTo>
                  <a:pt x="7765" y="18553"/>
                </a:moveTo>
                <a:lnTo>
                  <a:pt x="7771" y="18591"/>
                </a:lnTo>
                <a:lnTo>
                  <a:pt x="7885" y="18572"/>
                </a:lnTo>
                <a:lnTo>
                  <a:pt x="7879" y="18534"/>
                </a:lnTo>
                <a:lnTo>
                  <a:pt x="7765" y="18553"/>
                </a:lnTo>
                <a:close/>
                <a:moveTo>
                  <a:pt x="7955" y="18520"/>
                </a:moveTo>
                <a:lnTo>
                  <a:pt x="7961" y="18559"/>
                </a:lnTo>
                <a:lnTo>
                  <a:pt x="8075" y="18539"/>
                </a:lnTo>
                <a:lnTo>
                  <a:pt x="8069" y="18501"/>
                </a:lnTo>
                <a:lnTo>
                  <a:pt x="7955" y="18520"/>
                </a:lnTo>
                <a:close/>
                <a:moveTo>
                  <a:pt x="8144" y="18488"/>
                </a:moveTo>
                <a:lnTo>
                  <a:pt x="8151" y="18526"/>
                </a:lnTo>
                <a:lnTo>
                  <a:pt x="8265" y="18506"/>
                </a:lnTo>
                <a:lnTo>
                  <a:pt x="8259" y="18468"/>
                </a:lnTo>
                <a:lnTo>
                  <a:pt x="8144" y="18488"/>
                </a:lnTo>
                <a:close/>
                <a:moveTo>
                  <a:pt x="8334" y="18455"/>
                </a:moveTo>
                <a:lnTo>
                  <a:pt x="8341" y="18493"/>
                </a:lnTo>
                <a:lnTo>
                  <a:pt x="8455" y="18474"/>
                </a:lnTo>
                <a:lnTo>
                  <a:pt x="8448" y="18435"/>
                </a:lnTo>
                <a:lnTo>
                  <a:pt x="8334" y="18455"/>
                </a:lnTo>
                <a:close/>
                <a:moveTo>
                  <a:pt x="7195" y="18651"/>
                </a:moveTo>
                <a:lnTo>
                  <a:pt x="7202" y="18690"/>
                </a:lnTo>
                <a:lnTo>
                  <a:pt x="7316" y="18670"/>
                </a:lnTo>
                <a:lnTo>
                  <a:pt x="7309" y="18632"/>
                </a:lnTo>
                <a:lnTo>
                  <a:pt x="7195" y="18651"/>
                </a:lnTo>
                <a:close/>
                <a:moveTo>
                  <a:pt x="7005" y="18684"/>
                </a:moveTo>
                <a:lnTo>
                  <a:pt x="7012" y="18722"/>
                </a:lnTo>
                <a:lnTo>
                  <a:pt x="7126" y="18703"/>
                </a:lnTo>
                <a:lnTo>
                  <a:pt x="7119" y="18664"/>
                </a:lnTo>
                <a:lnTo>
                  <a:pt x="7005" y="18684"/>
                </a:lnTo>
                <a:close/>
                <a:moveTo>
                  <a:pt x="6815" y="18717"/>
                </a:moveTo>
                <a:lnTo>
                  <a:pt x="6822" y="18755"/>
                </a:lnTo>
                <a:lnTo>
                  <a:pt x="6936" y="18735"/>
                </a:lnTo>
                <a:lnTo>
                  <a:pt x="6929" y="18697"/>
                </a:lnTo>
                <a:lnTo>
                  <a:pt x="6815" y="18717"/>
                </a:lnTo>
                <a:close/>
                <a:moveTo>
                  <a:pt x="6625" y="18750"/>
                </a:moveTo>
                <a:lnTo>
                  <a:pt x="6632" y="18788"/>
                </a:lnTo>
                <a:lnTo>
                  <a:pt x="6746" y="18768"/>
                </a:lnTo>
                <a:lnTo>
                  <a:pt x="6739" y="18730"/>
                </a:lnTo>
                <a:lnTo>
                  <a:pt x="6625" y="18750"/>
                </a:lnTo>
                <a:close/>
                <a:moveTo>
                  <a:pt x="7575" y="18586"/>
                </a:moveTo>
                <a:lnTo>
                  <a:pt x="7581" y="18624"/>
                </a:lnTo>
                <a:lnTo>
                  <a:pt x="7695" y="18605"/>
                </a:lnTo>
                <a:lnTo>
                  <a:pt x="7689" y="18566"/>
                </a:lnTo>
                <a:lnTo>
                  <a:pt x="7575" y="18586"/>
                </a:lnTo>
                <a:close/>
                <a:moveTo>
                  <a:pt x="16332" y="18280"/>
                </a:moveTo>
                <a:lnTo>
                  <a:pt x="16361" y="18306"/>
                </a:lnTo>
                <a:lnTo>
                  <a:pt x="16438" y="18219"/>
                </a:lnTo>
                <a:lnTo>
                  <a:pt x="16409" y="18193"/>
                </a:lnTo>
                <a:lnTo>
                  <a:pt x="16332" y="18280"/>
                </a:lnTo>
                <a:close/>
                <a:moveTo>
                  <a:pt x="16203" y="18425"/>
                </a:moveTo>
                <a:lnTo>
                  <a:pt x="16232" y="18451"/>
                </a:lnTo>
                <a:lnTo>
                  <a:pt x="16309" y="18364"/>
                </a:lnTo>
                <a:lnTo>
                  <a:pt x="16280" y="18338"/>
                </a:lnTo>
                <a:lnTo>
                  <a:pt x="16203" y="18425"/>
                </a:lnTo>
                <a:close/>
                <a:moveTo>
                  <a:pt x="15818" y="18858"/>
                </a:moveTo>
                <a:lnTo>
                  <a:pt x="15847" y="18884"/>
                </a:lnTo>
                <a:lnTo>
                  <a:pt x="15924" y="18797"/>
                </a:lnTo>
                <a:lnTo>
                  <a:pt x="15895" y="18772"/>
                </a:lnTo>
                <a:lnTo>
                  <a:pt x="15818" y="18858"/>
                </a:lnTo>
                <a:close/>
                <a:moveTo>
                  <a:pt x="16075" y="18569"/>
                </a:moveTo>
                <a:lnTo>
                  <a:pt x="16104" y="18595"/>
                </a:lnTo>
                <a:lnTo>
                  <a:pt x="16181" y="18508"/>
                </a:lnTo>
                <a:lnTo>
                  <a:pt x="16152" y="18483"/>
                </a:lnTo>
                <a:lnTo>
                  <a:pt x="16075" y="18569"/>
                </a:lnTo>
                <a:close/>
                <a:moveTo>
                  <a:pt x="15946" y="18714"/>
                </a:moveTo>
                <a:lnTo>
                  <a:pt x="15975" y="18740"/>
                </a:lnTo>
                <a:lnTo>
                  <a:pt x="16053" y="18653"/>
                </a:lnTo>
                <a:lnTo>
                  <a:pt x="16024" y="18627"/>
                </a:lnTo>
                <a:lnTo>
                  <a:pt x="15946" y="18714"/>
                </a:lnTo>
                <a:close/>
                <a:moveTo>
                  <a:pt x="15690" y="19003"/>
                </a:moveTo>
                <a:lnTo>
                  <a:pt x="15719" y="19029"/>
                </a:lnTo>
                <a:lnTo>
                  <a:pt x="15796" y="18942"/>
                </a:lnTo>
                <a:lnTo>
                  <a:pt x="15767" y="18916"/>
                </a:lnTo>
                <a:lnTo>
                  <a:pt x="15690" y="19003"/>
                </a:lnTo>
                <a:close/>
                <a:moveTo>
                  <a:pt x="14712" y="17676"/>
                </a:moveTo>
                <a:lnTo>
                  <a:pt x="14674" y="17680"/>
                </a:lnTo>
                <a:lnTo>
                  <a:pt x="14687" y="17797"/>
                </a:lnTo>
                <a:lnTo>
                  <a:pt x="14726" y="17792"/>
                </a:lnTo>
                <a:lnTo>
                  <a:pt x="14712" y="17676"/>
                </a:lnTo>
                <a:close/>
                <a:moveTo>
                  <a:pt x="14830" y="19040"/>
                </a:moveTo>
                <a:lnTo>
                  <a:pt x="14832" y="19050"/>
                </a:lnTo>
                <a:lnTo>
                  <a:pt x="14871" y="19050"/>
                </a:lnTo>
                <a:lnTo>
                  <a:pt x="14869" y="19035"/>
                </a:lnTo>
                <a:lnTo>
                  <a:pt x="14830" y="19040"/>
                </a:lnTo>
                <a:close/>
                <a:moveTo>
                  <a:pt x="14735" y="17870"/>
                </a:moveTo>
                <a:lnTo>
                  <a:pt x="14696" y="17874"/>
                </a:lnTo>
                <a:lnTo>
                  <a:pt x="14710" y="17991"/>
                </a:lnTo>
                <a:lnTo>
                  <a:pt x="14748" y="17986"/>
                </a:lnTo>
                <a:lnTo>
                  <a:pt x="14735" y="17870"/>
                </a:lnTo>
                <a:close/>
                <a:moveTo>
                  <a:pt x="14757" y="18064"/>
                </a:moveTo>
                <a:lnTo>
                  <a:pt x="14718" y="18069"/>
                </a:lnTo>
                <a:lnTo>
                  <a:pt x="14732" y="18185"/>
                </a:lnTo>
                <a:lnTo>
                  <a:pt x="14770" y="18181"/>
                </a:lnTo>
                <a:lnTo>
                  <a:pt x="14757" y="18064"/>
                </a:lnTo>
                <a:close/>
                <a:moveTo>
                  <a:pt x="14847" y="18841"/>
                </a:moveTo>
                <a:lnTo>
                  <a:pt x="14808" y="18846"/>
                </a:lnTo>
                <a:lnTo>
                  <a:pt x="14821" y="18962"/>
                </a:lnTo>
                <a:lnTo>
                  <a:pt x="14860" y="18957"/>
                </a:lnTo>
                <a:lnTo>
                  <a:pt x="14847" y="18841"/>
                </a:lnTo>
                <a:close/>
                <a:moveTo>
                  <a:pt x="14824" y="18647"/>
                </a:moveTo>
                <a:lnTo>
                  <a:pt x="14786" y="18651"/>
                </a:lnTo>
                <a:lnTo>
                  <a:pt x="14799" y="18768"/>
                </a:lnTo>
                <a:lnTo>
                  <a:pt x="14838" y="18763"/>
                </a:lnTo>
                <a:lnTo>
                  <a:pt x="14824" y="18647"/>
                </a:lnTo>
                <a:close/>
                <a:moveTo>
                  <a:pt x="14802" y="18453"/>
                </a:moveTo>
                <a:lnTo>
                  <a:pt x="14763" y="18457"/>
                </a:lnTo>
                <a:lnTo>
                  <a:pt x="14777" y="18573"/>
                </a:lnTo>
                <a:lnTo>
                  <a:pt x="14815" y="18569"/>
                </a:lnTo>
                <a:lnTo>
                  <a:pt x="14802" y="18453"/>
                </a:lnTo>
                <a:close/>
                <a:moveTo>
                  <a:pt x="14779" y="18258"/>
                </a:moveTo>
                <a:lnTo>
                  <a:pt x="14741" y="18263"/>
                </a:lnTo>
                <a:lnTo>
                  <a:pt x="14754" y="18379"/>
                </a:lnTo>
                <a:lnTo>
                  <a:pt x="14793" y="18375"/>
                </a:lnTo>
                <a:lnTo>
                  <a:pt x="14779" y="18258"/>
                </a:lnTo>
                <a:close/>
                <a:moveTo>
                  <a:pt x="23165" y="11090"/>
                </a:moveTo>
                <a:cubicBezTo>
                  <a:pt x="23035" y="11090"/>
                  <a:pt x="22930" y="11195"/>
                  <a:pt x="22930" y="11325"/>
                </a:cubicBezTo>
                <a:cubicBezTo>
                  <a:pt x="22930" y="11429"/>
                  <a:pt x="22998" y="11518"/>
                  <a:pt x="23092" y="11548"/>
                </a:cubicBezTo>
                <a:lnTo>
                  <a:pt x="23074" y="11625"/>
                </a:lnTo>
                <a:lnTo>
                  <a:pt x="23112" y="11634"/>
                </a:lnTo>
                <a:lnTo>
                  <a:pt x="23130" y="11557"/>
                </a:lnTo>
                <a:cubicBezTo>
                  <a:pt x="23141" y="11559"/>
                  <a:pt x="23153" y="11560"/>
                  <a:pt x="23165" y="11560"/>
                </a:cubicBezTo>
                <a:cubicBezTo>
                  <a:pt x="23295" y="11560"/>
                  <a:pt x="23400" y="11455"/>
                  <a:pt x="23400" y="11325"/>
                </a:cubicBezTo>
                <a:cubicBezTo>
                  <a:pt x="23400" y="11195"/>
                  <a:pt x="23295" y="11090"/>
                  <a:pt x="23165" y="11090"/>
                </a:cubicBezTo>
                <a:close/>
                <a:moveTo>
                  <a:pt x="16650" y="10785"/>
                </a:moveTo>
                <a:lnTo>
                  <a:pt x="16611" y="10846"/>
                </a:lnTo>
                <a:lnTo>
                  <a:pt x="16644" y="10866"/>
                </a:lnTo>
                <a:lnTo>
                  <a:pt x="16682" y="10806"/>
                </a:lnTo>
                <a:cubicBezTo>
                  <a:pt x="16716" y="10824"/>
                  <a:pt x="16754" y="10835"/>
                  <a:pt x="16795" y="10835"/>
                </a:cubicBezTo>
                <a:cubicBezTo>
                  <a:pt x="16824" y="10835"/>
                  <a:pt x="16852" y="10830"/>
                  <a:pt x="16877" y="10820"/>
                </a:cubicBezTo>
                <a:lnTo>
                  <a:pt x="16908" y="10885"/>
                </a:lnTo>
                <a:lnTo>
                  <a:pt x="16943" y="10868"/>
                </a:lnTo>
                <a:lnTo>
                  <a:pt x="16912" y="10803"/>
                </a:lnTo>
                <a:cubicBezTo>
                  <a:pt x="16983" y="10763"/>
                  <a:pt x="17030" y="10687"/>
                  <a:pt x="17030" y="10600"/>
                </a:cubicBezTo>
                <a:cubicBezTo>
                  <a:pt x="17030" y="10470"/>
                  <a:pt x="16925" y="10365"/>
                  <a:pt x="16795" y="10365"/>
                </a:cubicBezTo>
                <a:cubicBezTo>
                  <a:pt x="16665" y="10365"/>
                  <a:pt x="16560" y="10470"/>
                  <a:pt x="16560" y="10600"/>
                </a:cubicBezTo>
                <a:cubicBezTo>
                  <a:pt x="16560" y="10675"/>
                  <a:pt x="16595" y="10741"/>
                  <a:pt x="16650" y="10785"/>
                </a:cubicBezTo>
                <a:close/>
                <a:moveTo>
                  <a:pt x="15735" y="1297"/>
                </a:moveTo>
                <a:lnTo>
                  <a:pt x="15660" y="1318"/>
                </a:lnTo>
                <a:lnTo>
                  <a:pt x="15671" y="1355"/>
                </a:lnTo>
                <a:lnTo>
                  <a:pt x="15746" y="1334"/>
                </a:lnTo>
                <a:cubicBezTo>
                  <a:pt x="15779" y="1422"/>
                  <a:pt x="15865" y="1485"/>
                  <a:pt x="15965" y="1485"/>
                </a:cubicBezTo>
                <a:cubicBezTo>
                  <a:pt x="16095" y="1485"/>
                  <a:pt x="16200" y="1380"/>
                  <a:pt x="16200" y="1250"/>
                </a:cubicBezTo>
                <a:cubicBezTo>
                  <a:pt x="16200" y="1120"/>
                  <a:pt x="16095" y="1015"/>
                  <a:pt x="15965" y="1015"/>
                </a:cubicBezTo>
                <a:cubicBezTo>
                  <a:pt x="15914" y="1015"/>
                  <a:pt x="15866" y="1032"/>
                  <a:pt x="15827" y="1060"/>
                </a:cubicBezTo>
                <a:lnTo>
                  <a:pt x="15779" y="1006"/>
                </a:lnTo>
                <a:lnTo>
                  <a:pt x="15750" y="1032"/>
                </a:lnTo>
                <a:lnTo>
                  <a:pt x="15798" y="1085"/>
                </a:lnTo>
                <a:cubicBezTo>
                  <a:pt x="15756" y="1127"/>
                  <a:pt x="15730" y="1186"/>
                  <a:pt x="15730" y="1250"/>
                </a:cubicBezTo>
                <a:cubicBezTo>
                  <a:pt x="15730" y="1266"/>
                  <a:pt x="15732" y="1282"/>
                  <a:pt x="15735" y="1297"/>
                </a:cubicBezTo>
                <a:close/>
                <a:moveTo>
                  <a:pt x="12935" y="4080"/>
                </a:moveTo>
                <a:cubicBezTo>
                  <a:pt x="12935" y="3950"/>
                  <a:pt x="12830" y="3845"/>
                  <a:pt x="12700" y="3845"/>
                </a:cubicBezTo>
                <a:cubicBezTo>
                  <a:pt x="12640" y="3845"/>
                  <a:pt x="12585" y="3868"/>
                  <a:pt x="12543" y="3905"/>
                </a:cubicBezTo>
                <a:lnTo>
                  <a:pt x="12533" y="3895"/>
                </a:lnTo>
                <a:lnTo>
                  <a:pt x="12506" y="3924"/>
                </a:lnTo>
                <a:lnTo>
                  <a:pt x="12517" y="3933"/>
                </a:lnTo>
                <a:cubicBezTo>
                  <a:pt x="12486" y="3972"/>
                  <a:pt x="12467" y="4021"/>
                  <a:pt x="12465" y="4074"/>
                </a:cubicBezTo>
                <a:lnTo>
                  <a:pt x="12468" y="4113"/>
                </a:lnTo>
                <a:cubicBezTo>
                  <a:pt x="12470" y="4133"/>
                  <a:pt x="12476" y="4152"/>
                  <a:pt x="12484" y="4171"/>
                </a:cubicBezTo>
                <a:lnTo>
                  <a:pt x="12418" y="4204"/>
                </a:lnTo>
                <a:lnTo>
                  <a:pt x="12436" y="4239"/>
                </a:lnTo>
                <a:lnTo>
                  <a:pt x="12501" y="4205"/>
                </a:lnTo>
                <a:cubicBezTo>
                  <a:pt x="12543" y="4271"/>
                  <a:pt x="12616" y="4315"/>
                  <a:pt x="12700" y="4315"/>
                </a:cubicBezTo>
                <a:cubicBezTo>
                  <a:pt x="12830" y="4315"/>
                  <a:pt x="12935" y="4210"/>
                  <a:pt x="12935" y="4080"/>
                </a:cubicBezTo>
                <a:close/>
                <a:moveTo>
                  <a:pt x="25173" y="16313"/>
                </a:moveTo>
                <a:lnTo>
                  <a:pt x="25103" y="16301"/>
                </a:lnTo>
                <a:lnTo>
                  <a:pt x="25096" y="16339"/>
                </a:lnTo>
                <a:lnTo>
                  <a:pt x="25166" y="16351"/>
                </a:lnTo>
                <a:cubicBezTo>
                  <a:pt x="25165" y="16357"/>
                  <a:pt x="25165" y="16364"/>
                  <a:pt x="25165" y="16371"/>
                </a:cubicBezTo>
                <a:cubicBezTo>
                  <a:pt x="25165" y="16501"/>
                  <a:pt x="25270" y="16606"/>
                  <a:pt x="25400" y="16606"/>
                </a:cubicBezTo>
                <a:lnTo>
                  <a:pt x="25400" y="16136"/>
                </a:lnTo>
                <a:cubicBezTo>
                  <a:pt x="25290" y="16136"/>
                  <a:pt x="25199" y="16211"/>
                  <a:pt x="25173" y="16313"/>
                </a:cubicBezTo>
                <a:close/>
                <a:moveTo>
                  <a:pt x="5140" y="780"/>
                </a:moveTo>
                <a:cubicBezTo>
                  <a:pt x="5140" y="910"/>
                  <a:pt x="5245" y="1015"/>
                  <a:pt x="5375" y="1015"/>
                </a:cubicBezTo>
                <a:cubicBezTo>
                  <a:pt x="5505" y="1015"/>
                  <a:pt x="5610" y="910"/>
                  <a:pt x="5610" y="780"/>
                </a:cubicBezTo>
                <a:cubicBezTo>
                  <a:pt x="5610" y="734"/>
                  <a:pt x="5596" y="691"/>
                  <a:pt x="5573" y="654"/>
                </a:cubicBezTo>
                <a:lnTo>
                  <a:pt x="5593" y="640"/>
                </a:lnTo>
                <a:lnTo>
                  <a:pt x="5570" y="609"/>
                </a:lnTo>
                <a:lnTo>
                  <a:pt x="5550" y="623"/>
                </a:lnTo>
                <a:cubicBezTo>
                  <a:pt x="5507" y="575"/>
                  <a:pt x="5445" y="545"/>
                  <a:pt x="5375" y="545"/>
                </a:cubicBezTo>
                <a:cubicBezTo>
                  <a:pt x="5245" y="545"/>
                  <a:pt x="5140" y="650"/>
                  <a:pt x="5140" y="780"/>
                </a:cubicBezTo>
                <a:close/>
                <a:moveTo>
                  <a:pt x="6684" y="131"/>
                </a:moveTo>
                <a:lnTo>
                  <a:pt x="6611" y="92"/>
                </a:lnTo>
                <a:cubicBezTo>
                  <a:pt x="6623" y="64"/>
                  <a:pt x="6630" y="33"/>
                  <a:pt x="6630" y="0"/>
                </a:cubicBezTo>
                <a:lnTo>
                  <a:pt x="6160" y="0"/>
                </a:lnTo>
                <a:cubicBezTo>
                  <a:pt x="6160" y="130"/>
                  <a:pt x="6265" y="235"/>
                  <a:pt x="6395" y="235"/>
                </a:cubicBezTo>
                <a:cubicBezTo>
                  <a:pt x="6478" y="235"/>
                  <a:pt x="6551" y="192"/>
                  <a:pt x="6593" y="126"/>
                </a:cubicBezTo>
                <a:lnTo>
                  <a:pt x="6665" y="165"/>
                </a:lnTo>
                <a:lnTo>
                  <a:pt x="6684" y="131"/>
                </a:lnTo>
                <a:close/>
                <a:moveTo>
                  <a:pt x="10945" y="2686"/>
                </a:moveTo>
                <a:lnTo>
                  <a:pt x="10892" y="2708"/>
                </a:lnTo>
                <a:lnTo>
                  <a:pt x="10907" y="2744"/>
                </a:lnTo>
                <a:lnTo>
                  <a:pt x="10956" y="2724"/>
                </a:lnTo>
                <a:cubicBezTo>
                  <a:pt x="10974" y="2771"/>
                  <a:pt x="11007" y="2811"/>
                  <a:pt x="11050" y="2838"/>
                </a:cubicBezTo>
                <a:lnTo>
                  <a:pt x="11042" y="2854"/>
                </a:lnTo>
                <a:lnTo>
                  <a:pt x="11076" y="2872"/>
                </a:lnTo>
                <a:lnTo>
                  <a:pt x="11084" y="2856"/>
                </a:lnTo>
                <a:cubicBezTo>
                  <a:pt x="11112" y="2868"/>
                  <a:pt x="11143" y="2875"/>
                  <a:pt x="11175" y="2875"/>
                </a:cubicBezTo>
                <a:cubicBezTo>
                  <a:pt x="11235" y="2875"/>
                  <a:pt x="11290" y="2852"/>
                  <a:pt x="11332" y="2815"/>
                </a:cubicBezTo>
                <a:lnTo>
                  <a:pt x="11342" y="2824"/>
                </a:lnTo>
                <a:lnTo>
                  <a:pt x="11369" y="2796"/>
                </a:lnTo>
                <a:lnTo>
                  <a:pt x="11359" y="2787"/>
                </a:lnTo>
                <a:cubicBezTo>
                  <a:pt x="11391" y="2746"/>
                  <a:pt x="11410" y="2695"/>
                  <a:pt x="11410" y="2640"/>
                </a:cubicBezTo>
                <a:cubicBezTo>
                  <a:pt x="11410" y="2624"/>
                  <a:pt x="11408" y="2608"/>
                  <a:pt x="11405" y="2593"/>
                </a:cubicBezTo>
                <a:lnTo>
                  <a:pt x="11480" y="2572"/>
                </a:lnTo>
                <a:lnTo>
                  <a:pt x="11469" y="2535"/>
                </a:lnTo>
                <a:lnTo>
                  <a:pt x="11394" y="2556"/>
                </a:lnTo>
                <a:cubicBezTo>
                  <a:pt x="11383" y="2526"/>
                  <a:pt x="11366" y="2499"/>
                  <a:pt x="11344" y="2477"/>
                </a:cubicBezTo>
                <a:lnTo>
                  <a:pt x="11393" y="2421"/>
                </a:lnTo>
                <a:lnTo>
                  <a:pt x="11365" y="2395"/>
                </a:lnTo>
                <a:lnTo>
                  <a:pt x="11314" y="2451"/>
                </a:lnTo>
                <a:cubicBezTo>
                  <a:pt x="11275" y="2422"/>
                  <a:pt x="11227" y="2405"/>
                  <a:pt x="11175" y="2405"/>
                </a:cubicBezTo>
                <a:cubicBezTo>
                  <a:pt x="11045" y="2405"/>
                  <a:pt x="10940" y="2510"/>
                  <a:pt x="10940" y="2640"/>
                </a:cubicBezTo>
                <a:cubicBezTo>
                  <a:pt x="10940" y="2656"/>
                  <a:pt x="10942" y="2671"/>
                  <a:pt x="10945" y="2686"/>
                </a:cubicBezTo>
                <a:close/>
                <a:moveTo>
                  <a:pt x="18939" y="14594"/>
                </a:moveTo>
                <a:lnTo>
                  <a:pt x="18861" y="14565"/>
                </a:lnTo>
                <a:cubicBezTo>
                  <a:pt x="18867" y="14544"/>
                  <a:pt x="18870" y="14522"/>
                  <a:pt x="18870" y="14500"/>
                </a:cubicBezTo>
                <a:cubicBezTo>
                  <a:pt x="18870" y="14370"/>
                  <a:pt x="18765" y="14265"/>
                  <a:pt x="18635" y="14265"/>
                </a:cubicBezTo>
                <a:cubicBezTo>
                  <a:pt x="18606" y="14265"/>
                  <a:pt x="18578" y="14271"/>
                  <a:pt x="18553" y="14280"/>
                </a:cubicBezTo>
                <a:lnTo>
                  <a:pt x="18522" y="14215"/>
                </a:lnTo>
                <a:lnTo>
                  <a:pt x="18487" y="14232"/>
                </a:lnTo>
                <a:lnTo>
                  <a:pt x="18518" y="14297"/>
                </a:lnTo>
                <a:cubicBezTo>
                  <a:pt x="18447" y="14337"/>
                  <a:pt x="18400" y="14413"/>
                  <a:pt x="18400" y="14500"/>
                </a:cubicBezTo>
                <a:cubicBezTo>
                  <a:pt x="18400" y="14532"/>
                  <a:pt x="18406" y="14563"/>
                  <a:pt x="18418" y="14590"/>
                </a:cubicBezTo>
                <a:lnTo>
                  <a:pt x="18387" y="14612"/>
                </a:lnTo>
                <a:lnTo>
                  <a:pt x="18410" y="14644"/>
                </a:lnTo>
                <a:lnTo>
                  <a:pt x="18436" y="14625"/>
                </a:lnTo>
                <a:cubicBezTo>
                  <a:pt x="18454" y="14653"/>
                  <a:pt x="18478" y="14678"/>
                  <a:pt x="18506" y="14696"/>
                </a:cubicBezTo>
                <a:lnTo>
                  <a:pt x="18482" y="14736"/>
                </a:lnTo>
                <a:lnTo>
                  <a:pt x="18516" y="14756"/>
                </a:lnTo>
                <a:lnTo>
                  <a:pt x="18540" y="14715"/>
                </a:lnTo>
                <a:cubicBezTo>
                  <a:pt x="18569" y="14728"/>
                  <a:pt x="18601" y="14735"/>
                  <a:pt x="18635" y="14735"/>
                </a:cubicBezTo>
                <a:cubicBezTo>
                  <a:pt x="18729" y="14735"/>
                  <a:pt x="18809" y="14680"/>
                  <a:pt x="18847" y="14601"/>
                </a:cubicBezTo>
                <a:lnTo>
                  <a:pt x="18925" y="14630"/>
                </a:lnTo>
                <a:lnTo>
                  <a:pt x="18939" y="14594"/>
                </a:lnTo>
                <a:close/>
                <a:moveTo>
                  <a:pt x="14850" y="17308"/>
                </a:moveTo>
                <a:cubicBezTo>
                  <a:pt x="14850" y="17264"/>
                  <a:pt x="14838" y="17223"/>
                  <a:pt x="14817" y="17188"/>
                </a:cubicBezTo>
                <a:lnTo>
                  <a:pt x="14888" y="17138"/>
                </a:lnTo>
                <a:lnTo>
                  <a:pt x="14865" y="17106"/>
                </a:lnTo>
                <a:lnTo>
                  <a:pt x="14794" y="17156"/>
                </a:lnTo>
                <a:cubicBezTo>
                  <a:pt x="14751" y="17106"/>
                  <a:pt x="14687" y="17073"/>
                  <a:pt x="14615" y="17073"/>
                </a:cubicBezTo>
                <a:cubicBezTo>
                  <a:pt x="14485" y="17073"/>
                  <a:pt x="14380" y="17178"/>
                  <a:pt x="14380" y="17308"/>
                </a:cubicBezTo>
                <a:cubicBezTo>
                  <a:pt x="14380" y="17318"/>
                  <a:pt x="14381" y="17328"/>
                  <a:pt x="14382" y="17337"/>
                </a:cubicBezTo>
                <a:lnTo>
                  <a:pt x="14347" y="17345"/>
                </a:lnTo>
                <a:lnTo>
                  <a:pt x="14355" y="17383"/>
                </a:lnTo>
                <a:lnTo>
                  <a:pt x="14390" y="17375"/>
                </a:lnTo>
                <a:cubicBezTo>
                  <a:pt x="14419" y="17472"/>
                  <a:pt x="14509" y="17543"/>
                  <a:pt x="14615" y="17543"/>
                </a:cubicBezTo>
                <a:cubicBezTo>
                  <a:pt x="14629" y="17543"/>
                  <a:pt x="14644" y="17542"/>
                  <a:pt x="14657" y="17539"/>
                </a:cubicBezTo>
                <a:lnTo>
                  <a:pt x="14665" y="17602"/>
                </a:lnTo>
                <a:lnTo>
                  <a:pt x="14703" y="17598"/>
                </a:lnTo>
                <a:lnTo>
                  <a:pt x="14695" y="17529"/>
                </a:lnTo>
                <a:cubicBezTo>
                  <a:pt x="14760" y="17505"/>
                  <a:pt x="14811" y="17454"/>
                  <a:pt x="14835" y="17390"/>
                </a:cubicBezTo>
                <a:lnTo>
                  <a:pt x="14920" y="17413"/>
                </a:lnTo>
                <a:lnTo>
                  <a:pt x="14931" y="17376"/>
                </a:lnTo>
                <a:lnTo>
                  <a:pt x="14846" y="17352"/>
                </a:lnTo>
                <a:cubicBezTo>
                  <a:pt x="14848" y="17338"/>
                  <a:pt x="14850" y="17323"/>
                  <a:pt x="14850" y="17308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de-DE"/>
          </a:p>
        </p:txBody>
      </p:sp>
      <p:sp>
        <p:nvSpPr>
          <p:cNvPr id="5" name="Logo UPD"/>
          <p:cNvSpPr>
            <a:spLocks noChangeAspect="1" noEditPoints="1"/>
          </p:cNvSpPr>
          <p:nvPr userDrawn="1"/>
        </p:nvSpPr>
        <p:spPr bwMode="auto">
          <a:xfrm>
            <a:off x="450850" y="450000"/>
            <a:ext cx="2080800" cy="716264"/>
          </a:xfrm>
          <a:custGeom>
            <a:avLst/>
            <a:gdLst>
              <a:gd name="T0" fmla="*/ 1928 w 5780"/>
              <a:gd name="T1" fmla="*/ 1975 h 1982"/>
              <a:gd name="T2" fmla="*/ 1430 w 5780"/>
              <a:gd name="T3" fmla="*/ 1979 h 1982"/>
              <a:gd name="T4" fmla="*/ 1430 w 5780"/>
              <a:gd name="T5" fmla="*/ 1979 h 1982"/>
              <a:gd name="T6" fmla="*/ 700 w 5780"/>
              <a:gd name="T7" fmla="*/ 1409 h 1982"/>
              <a:gd name="T8" fmla="*/ 1502 w 5780"/>
              <a:gd name="T9" fmla="*/ 1906 h 1982"/>
              <a:gd name="T10" fmla="*/ 1464 w 5780"/>
              <a:gd name="T11" fmla="*/ 1919 h 1982"/>
              <a:gd name="T12" fmla="*/ 5452 w 5780"/>
              <a:gd name="T13" fmla="*/ 883 h 1982"/>
              <a:gd name="T14" fmla="*/ 5769 w 5780"/>
              <a:gd name="T15" fmla="*/ 883 h 1982"/>
              <a:gd name="T16" fmla="*/ 5065 w 5780"/>
              <a:gd name="T17" fmla="*/ 1291 h 1982"/>
              <a:gd name="T18" fmla="*/ 5462 w 5780"/>
              <a:gd name="T19" fmla="*/ 1291 h 1982"/>
              <a:gd name="T20" fmla="*/ 5320 w 5780"/>
              <a:gd name="T21" fmla="*/ 1101 h 1982"/>
              <a:gd name="T22" fmla="*/ 5383 w 5780"/>
              <a:gd name="T23" fmla="*/ 751 h 1982"/>
              <a:gd name="T24" fmla="*/ 5240 w 5780"/>
              <a:gd name="T25" fmla="*/ 751 h 1982"/>
              <a:gd name="T26" fmla="*/ 4884 w 5780"/>
              <a:gd name="T27" fmla="*/ 1291 h 1982"/>
              <a:gd name="T28" fmla="*/ 4603 w 5780"/>
              <a:gd name="T29" fmla="*/ 1291 h 1982"/>
              <a:gd name="T30" fmla="*/ 4502 w 5780"/>
              <a:gd name="T31" fmla="*/ 1148 h 1982"/>
              <a:gd name="T32" fmla="*/ 4455 w 5780"/>
              <a:gd name="T33" fmla="*/ 911 h 1982"/>
              <a:gd name="T34" fmla="*/ 4292 w 5780"/>
              <a:gd name="T35" fmla="*/ 1076 h 1982"/>
              <a:gd name="T36" fmla="*/ 4162 w 5780"/>
              <a:gd name="T37" fmla="*/ 1257 h 1982"/>
              <a:gd name="T38" fmla="*/ 3959 w 5780"/>
              <a:gd name="T39" fmla="*/ 1083 h 1982"/>
              <a:gd name="T40" fmla="*/ 3856 w 5780"/>
              <a:gd name="T41" fmla="*/ 1291 h 1982"/>
              <a:gd name="T42" fmla="*/ 4102 w 5780"/>
              <a:gd name="T43" fmla="*/ 1291 h 1982"/>
              <a:gd name="T44" fmla="*/ 3856 w 5780"/>
              <a:gd name="T45" fmla="*/ 881 h 1982"/>
              <a:gd name="T46" fmla="*/ 3502 w 5780"/>
              <a:gd name="T47" fmla="*/ 1224 h 1982"/>
              <a:gd name="T48" fmla="*/ 3500 w 5780"/>
              <a:gd name="T49" fmla="*/ 882 h 1982"/>
              <a:gd name="T50" fmla="*/ 3691 w 5780"/>
              <a:gd name="T51" fmla="*/ 1291 h 1982"/>
              <a:gd name="T52" fmla="*/ 3159 w 5780"/>
              <a:gd name="T53" fmla="*/ 1181 h 1982"/>
              <a:gd name="T54" fmla="*/ 3196 w 5780"/>
              <a:gd name="T55" fmla="*/ 1293 h 1982"/>
              <a:gd name="T56" fmla="*/ 2819 w 5780"/>
              <a:gd name="T57" fmla="*/ 818 h 1982"/>
              <a:gd name="T58" fmla="*/ 2621 w 5780"/>
              <a:gd name="T59" fmla="*/ 1034 h 1982"/>
              <a:gd name="T60" fmla="*/ 2373 w 5780"/>
              <a:gd name="T61" fmla="*/ 818 h 1982"/>
              <a:gd name="T62" fmla="*/ 2445 w 5780"/>
              <a:gd name="T63" fmla="*/ 928 h 1982"/>
              <a:gd name="T64" fmla="*/ 2252 w 5780"/>
              <a:gd name="T65" fmla="*/ 818 h 1982"/>
              <a:gd name="T66" fmla="*/ 2004 w 5780"/>
              <a:gd name="T67" fmla="*/ 818 h 1982"/>
              <a:gd name="T68" fmla="*/ 5711 w 5780"/>
              <a:gd name="T69" fmla="*/ 1975 h 1982"/>
              <a:gd name="T70" fmla="*/ 5643 w 5780"/>
              <a:gd name="T71" fmla="*/ 1854 h 1982"/>
              <a:gd name="T72" fmla="*/ 5468 w 5780"/>
              <a:gd name="T73" fmla="*/ 1975 h 1982"/>
              <a:gd name="T74" fmla="*/ 5629 w 5780"/>
              <a:gd name="T75" fmla="*/ 1975 h 1982"/>
              <a:gd name="T76" fmla="*/ 5261 w 5780"/>
              <a:gd name="T77" fmla="*/ 1637 h 1982"/>
              <a:gd name="T78" fmla="*/ 5040 w 5780"/>
              <a:gd name="T79" fmla="*/ 1770 h 1982"/>
              <a:gd name="T80" fmla="*/ 5179 w 5780"/>
              <a:gd name="T81" fmla="*/ 1638 h 1982"/>
              <a:gd name="T82" fmla="*/ 5083 w 5780"/>
              <a:gd name="T83" fmla="*/ 1565 h 1982"/>
              <a:gd name="T84" fmla="*/ 4643 w 5780"/>
              <a:gd name="T85" fmla="*/ 1982 h 1982"/>
              <a:gd name="T86" fmla="*/ 4639 w 5780"/>
              <a:gd name="T87" fmla="*/ 1555 h 1982"/>
              <a:gd name="T88" fmla="*/ 4264 w 5780"/>
              <a:gd name="T89" fmla="*/ 1525 h 1982"/>
              <a:gd name="T90" fmla="*/ 4337 w 5780"/>
              <a:gd name="T91" fmla="*/ 1841 h 1982"/>
              <a:gd name="T92" fmla="*/ 4162 w 5780"/>
              <a:gd name="T93" fmla="*/ 1760 h 1982"/>
              <a:gd name="T94" fmla="*/ 4158 w 5780"/>
              <a:gd name="T95" fmla="*/ 1695 h 1982"/>
              <a:gd name="T96" fmla="*/ 4235 w 5780"/>
              <a:gd name="T97" fmla="*/ 1630 h 1982"/>
              <a:gd name="T98" fmla="*/ 3731 w 5780"/>
              <a:gd name="T99" fmla="*/ 1501 h 1982"/>
              <a:gd name="T100" fmla="*/ 3694 w 5780"/>
              <a:gd name="T101" fmla="*/ 1785 h 1982"/>
              <a:gd name="T102" fmla="*/ 3781 w 5780"/>
              <a:gd name="T103" fmla="*/ 1695 h 1982"/>
              <a:gd name="T104" fmla="*/ 3802 w 5780"/>
              <a:gd name="T105" fmla="*/ 1638 h 1982"/>
              <a:gd name="T106" fmla="*/ 3433 w 5780"/>
              <a:gd name="T107" fmla="*/ 1760 h 1982"/>
              <a:gd name="T108" fmla="*/ 3471 w 5780"/>
              <a:gd name="T109" fmla="*/ 1501 h 1982"/>
              <a:gd name="T110" fmla="*/ 3032 w 5780"/>
              <a:gd name="T111" fmla="*/ 1568 h 1982"/>
              <a:gd name="T112" fmla="*/ 3033 w 5780"/>
              <a:gd name="T113" fmla="*/ 1908 h 1982"/>
              <a:gd name="T114" fmla="*/ 2827 w 5780"/>
              <a:gd name="T115" fmla="*/ 1564 h 1982"/>
              <a:gd name="T116" fmla="*/ 2507 w 5780"/>
              <a:gd name="T117" fmla="*/ 1501 h 1982"/>
              <a:gd name="T118" fmla="*/ 2533 w 5780"/>
              <a:gd name="T119" fmla="*/ 1850 h 1982"/>
              <a:gd name="T120" fmla="*/ 2459 w 5780"/>
              <a:gd name="T121" fmla="*/ 1579 h 1982"/>
              <a:gd name="T122" fmla="*/ 2006 w 5780"/>
              <a:gd name="T123" fmla="*/ 1731 h 19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80" h="1982" extrusionOk="0">
                <a:moveTo>
                  <a:pt x="2239" y="1643"/>
                </a:moveTo>
                <a:cubicBezTo>
                  <a:pt x="2239" y="1591"/>
                  <a:pt x="2216" y="1549"/>
                  <a:pt x="2174" y="1524"/>
                </a:cubicBezTo>
                <a:cubicBezTo>
                  <a:pt x="2148" y="1508"/>
                  <a:pt x="2123" y="1501"/>
                  <a:pt x="2054" y="1501"/>
                </a:cubicBezTo>
                <a:lnTo>
                  <a:pt x="1928" y="1501"/>
                </a:lnTo>
                <a:lnTo>
                  <a:pt x="1928" y="1975"/>
                </a:lnTo>
                <a:lnTo>
                  <a:pt x="2006" y="1975"/>
                </a:lnTo>
                <a:lnTo>
                  <a:pt x="2006" y="1794"/>
                </a:lnTo>
                <a:lnTo>
                  <a:pt x="2086" y="1794"/>
                </a:lnTo>
                <a:cubicBezTo>
                  <a:pt x="2171" y="1794"/>
                  <a:pt x="2239" y="1736"/>
                  <a:pt x="2239" y="1643"/>
                </a:cubicBezTo>
                <a:close/>
                <a:moveTo>
                  <a:pt x="1430" y="1979"/>
                </a:moveTo>
                <a:lnTo>
                  <a:pt x="0" y="1979"/>
                </a:lnTo>
                <a:lnTo>
                  <a:pt x="0" y="1397"/>
                </a:lnTo>
                <a:lnTo>
                  <a:pt x="299" y="1164"/>
                </a:lnTo>
                <a:lnTo>
                  <a:pt x="299" y="1747"/>
                </a:lnTo>
                <a:lnTo>
                  <a:pt x="1430" y="1979"/>
                </a:lnTo>
                <a:close/>
                <a:moveTo>
                  <a:pt x="700" y="583"/>
                </a:moveTo>
                <a:lnTo>
                  <a:pt x="413" y="815"/>
                </a:lnTo>
                <a:lnTo>
                  <a:pt x="413" y="1641"/>
                </a:lnTo>
                <a:lnTo>
                  <a:pt x="1438" y="1945"/>
                </a:lnTo>
                <a:lnTo>
                  <a:pt x="700" y="1409"/>
                </a:lnTo>
                <a:lnTo>
                  <a:pt x="700" y="583"/>
                </a:lnTo>
                <a:close/>
                <a:moveTo>
                  <a:pt x="1502" y="815"/>
                </a:moveTo>
                <a:lnTo>
                  <a:pt x="1227" y="594"/>
                </a:lnTo>
                <a:lnTo>
                  <a:pt x="1227" y="1025"/>
                </a:lnTo>
                <a:lnTo>
                  <a:pt x="1502" y="1906"/>
                </a:lnTo>
                <a:lnTo>
                  <a:pt x="1502" y="815"/>
                </a:lnTo>
                <a:close/>
                <a:moveTo>
                  <a:pt x="1112" y="0"/>
                </a:moveTo>
                <a:lnTo>
                  <a:pt x="815" y="233"/>
                </a:lnTo>
                <a:lnTo>
                  <a:pt x="815" y="1316"/>
                </a:lnTo>
                <a:lnTo>
                  <a:pt x="1464" y="1919"/>
                </a:lnTo>
                <a:lnTo>
                  <a:pt x="1112" y="1107"/>
                </a:lnTo>
                <a:lnTo>
                  <a:pt x="1112" y="0"/>
                </a:lnTo>
                <a:close/>
                <a:moveTo>
                  <a:pt x="5780" y="818"/>
                </a:moveTo>
                <a:lnTo>
                  <a:pt x="5452" y="818"/>
                </a:lnTo>
                <a:lnTo>
                  <a:pt x="5452" y="883"/>
                </a:lnTo>
                <a:lnTo>
                  <a:pt x="5572" y="883"/>
                </a:lnTo>
                <a:lnTo>
                  <a:pt x="5572" y="1291"/>
                </a:lnTo>
                <a:lnTo>
                  <a:pt x="5650" y="1291"/>
                </a:lnTo>
                <a:lnTo>
                  <a:pt x="5650" y="883"/>
                </a:lnTo>
                <a:lnTo>
                  <a:pt x="5769" y="883"/>
                </a:lnTo>
                <a:lnTo>
                  <a:pt x="5780" y="818"/>
                </a:lnTo>
                <a:close/>
                <a:moveTo>
                  <a:pt x="5462" y="1291"/>
                </a:moveTo>
                <a:lnTo>
                  <a:pt x="5311" y="817"/>
                </a:lnTo>
                <a:lnTo>
                  <a:pt x="5220" y="817"/>
                </a:lnTo>
                <a:lnTo>
                  <a:pt x="5065" y="1291"/>
                </a:lnTo>
                <a:lnTo>
                  <a:pt x="5146" y="1291"/>
                </a:lnTo>
                <a:lnTo>
                  <a:pt x="5184" y="1166"/>
                </a:lnTo>
                <a:lnTo>
                  <a:pt x="5338" y="1166"/>
                </a:lnTo>
                <a:lnTo>
                  <a:pt x="5376" y="1291"/>
                </a:lnTo>
                <a:lnTo>
                  <a:pt x="5462" y="1291"/>
                </a:lnTo>
                <a:close/>
                <a:moveTo>
                  <a:pt x="5320" y="1101"/>
                </a:moveTo>
                <a:lnTo>
                  <a:pt x="5204" y="1101"/>
                </a:lnTo>
                <a:cubicBezTo>
                  <a:pt x="5214" y="1069"/>
                  <a:pt x="5263" y="895"/>
                  <a:pt x="5263" y="895"/>
                </a:cubicBezTo>
                <a:lnTo>
                  <a:pt x="5264" y="895"/>
                </a:lnTo>
                <a:cubicBezTo>
                  <a:pt x="5267" y="914"/>
                  <a:pt x="5315" y="1090"/>
                  <a:pt x="5320" y="1101"/>
                </a:cubicBezTo>
                <a:close/>
                <a:moveTo>
                  <a:pt x="5383" y="751"/>
                </a:moveTo>
                <a:cubicBezTo>
                  <a:pt x="5383" y="724"/>
                  <a:pt x="5362" y="703"/>
                  <a:pt x="5338" y="703"/>
                </a:cubicBezTo>
                <a:cubicBezTo>
                  <a:pt x="5312" y="703"/>
                  <a:pt x="5291" y="724"/>
                  <a:pt x="5291" y="751"/>
                </a:cubicBezTo>
                <a:cubicBezTo>
                  <a:pt x="5291" y="777"/>
                  <a:pt x="5312" y="798"/>
                  <a:pt x="5337" y="798"/>
                </a:cubicBezTo>
                <a:cubicBezTo>
                  <a:pt x="5362" y="798"/>
                  <a:pt x="5383" y="777"/>
                  <a:pt x="5383" y="751"/>
                </a:cubicBezTo>
                <a:close/>
                <a:moveTo>
                  <a:pt x="5240" y="751"/>
                </a:moveTo>
                <a:cubicBezTo>
                  <a:pt x="5240" y="724"/>
                  <a:pt x="5219" y="703"/>
                  <a:pt x="5194" y="703"/>
                </a:cubicBezTo>
                <a:cubicBezTo>
                  <a:pt x="5169" y="703"/>
                  <a:pt x="5148" y="724"/>
                  <a:pt x="5148" y="751"/>
                </a:cubicBezTo>
                <a:cubicBezTo>
                  <a:pt x="5148" y="777"/>
                  <a:pt x="5169" y="798"/>
                  <a:pt x="5194" y="798"/>
                </a:cubicBezTo>
                <a:cubicBezTo>
                  <a:pt x="5219" y="798"/>
                  <a:pt x="5240" y="777"/>
                  <a:pt x="5240" y="751"/>
                </a:cubicBezTo>
                <a:close/>
                <a:moveTo>
                  <a:pt x="5092" y="818"/>
                </a:moveTo>
                <a:lnTo>
                  <a:pt x="4764" y="818"/>
                </a:lnTo>
                <a:lnTo>
                  <a:pt x="4764" y="883"/>
                </a:lnTo>
                <a:lnTo>
                  <a:pt x="4884" y="883"/>
                </a:lnTo>
                <a:lnTo>
                  <a:pt x="4884" y="1291"/>
                </a:lnTo>
                <a:lnTo>
                  <a:pt x="4962" y="1291"/>
                </a:lnTo>
                <a:lnTo>
                  <a:pt x="4962" y="883"/>
                </a:lnTo>
                <a:lnTo>
                  <a:pt x="5081" y="883"/>
                </a:lnTo>
                <a:lnTo>
                  <a:pt x="5092" y="818"/>
                </a:lnTo>
                <a:close/>
                <a:moveTo>
                  <a:pt x="4603" y="1291"/>
                </a:moveTo>
                <a:lnTo>
                  <a:pt x="4684" y="1291"/>
                </a:lnTo>
                <a:lnTo>
                  <a:pt x="4684" y="818"/>
                </a:lnTo>
                <a:lnTo>
                  <a:pt x="4603" y="818"/>
                </a:lnTo>
                <a:lnTo>
                  <a:pt x="4603" y="1291"/>
                </a:lnTo>
                <a:close/>
                <a:moveTo>
                  <a:pt x="4502" y="1148"/>
                </a:moveTo>
                <a:cubicBezTo>
                  <a:pt x="4502" y="1077"/>
                  <a:pt x="4454" y="1033"/>
                  <a:pt x="4386" y="1013"/>
                </a:cubicBezTo>
                <a:lnTo>
                  <a:pt x="4330" y="997"/>
                </a:lnTo>
                <a:cubicBezTo>
                  <a:pt x="4283" y="983"/>
                  <a:pt x="4267" y="968"/>
                  <a:pt x="4267" y="939"/>
                </a:cubicBezTo>
                <a:cubicBezTo>
                  <a:pt x="4267" y="900"/>
                  <a:pt x="4297" y="874"/>
                  <a:pt x="4344" y="874"/>
                </a:cubicBezTo>
                <a:cubicBezTo>
                  <a:pt x="4382" y="874"/>
                  <a:pt x="4412" y="885"/>
                  <a:pt x="4455" y="911"/>
                </a:cubicBezTo>
                <a:lnTo>
                  <a:pt x="4491" y="855"/>
                </a:lnTo>
                <a:cubicBezTo>
                  <a:pt x="4449" y="826"/>
                  <a:pt x="4395" y="810"/>
                  <a:pt x="4341" y="810"/>
                </a:cubicBezTo>
                <a:cubicBezTo>
                  <a:pt x="4246" y="810"/>
                  <a:pt x="4180" y="867"/>
                  <a:pt x="4180" y="950"/>
                </a:cubicBezTo>
                <a:cubicBezTo>
                  <a:pt x="4180" y="978"/>
                  <a:pt x="4187" y="1000"/>
                  <a:pt x="4200" y="1019"/>
                </a:cubicBezTo>
                <a:cubicBezTo>
                  <a:pt x="4218" y="1046"/>
                  <a:pt x="4249" y="1064"/>
                  <a:pt x="4292" y="1076"/>
                </a:cubicBezTo>
                <a:lnTo>
                  <a:pt x="4343" y="1090"/>
                </a:lnTo>
                <a:cubicBezTo>
                  <a:pt x="4391" y="1104"/>
                  <a:pt x="4413" y="1126"/>
                  <a:pt x="4413" y="1161"/>
                </a:cubicBezTo>
                <a:cubicBezTo>
                  <a:pt x="4413" y="1208"/>
                  <a:pt x="4378" y="1236"/>
                  <a:pt x="4320" y="1236"/>
                </a:cubicBezTo>
                <a:cubicBezTo>
                  <a:pt x="4272" y="1236"/>
                  <a:pt x="4234" y="1222"/>
                  <a:pt x="4192" y="1197"/>
                </a:cubicBezTo>
                <a:lnTo>
                  <a:pt x="4162" y="1257"/>
                </a:lnTo>
                <a:cubicBezTo>
                  <a:pt x="4209" y="1285"/>
                  <a:pt x="4263" y="1300"/>
                  <a:pt x="4317" y="1300"/>
                </a:cubicBezTo>
                <a:cubicBezTo>
                  <a:pt x="4438" y="1300"/>
                  <a:pt x="4502" y="1227"/>
                  <a:pt x="4502" y="1148"/>
                </a:cubicBezTo>
                <a:close/>
                <a:moveTo>
                  <a:pt x="4102" y="1291"/>
                </a:moveTo>
                <a:lnTo>
                  <a:pt x="4032" y="1177"/>
                </a:lnTo>
                <a:cubicBezTo>
                  <a:pt x="4008" y="1138"/>
                  <a:pt x="3976" y="1092"/>
                  <a:pt x="3959" y="1083"/>
                </a:cubicBezTo>
                <a:cubicBezTo>
                  <a:pt x="4033" y="1083"/>
                  <a:pt x="4077" y="1021"/>
                  <a:pt x="4077" y="953"/>
                </a:cubicBezTo>
                <a:cubicBezTo>
                  <a:pt x="4077" y="879"/>
                  <a:pt x="4029" y="818"/>
                  <a:pt x="3923" y="818"/>
                </a:cubicBezTo>
                <a:lnTo>
                  <a:pt x="3779" y="818"/>
                </a:lnTo>
                <a:lnTo>
                  <a:pt x="3779" y="1291"/>
                </a:lnTo>
                <a:lnTo>
                  <a:pt x="3856" y="1291"/>
                </a:lnTo>
                <a:lnTo>
                  <a:pt x="3856" y="1086"/>
                </a:lnTo>
                <a:cubicBezTo>
                  <a:pt x="3871" y="1087"/>
                  <a:pt x="3878" y="1092"/>
                  <a:pt x="3887" y="1101"/>
                </a:cubicBezTo>
                <a:cubicBezTo>
                  <a:pt x="3913" y="1127"/>
                  <a:pt x="3935" y="1159"/>
                  <a:pt x="3967" y="1218"/>
                </a:cubicBezTo>
                <a:lnTo>
                  <a:pt x="4008" y="1291"/>
                </a:lnTo>
                <a:lnTo>
                  <a:pt x="4102" y="1291"/>
                </a:lnTo>
                <a:close/>
                <a:moveTo>
                  <a:pt x="3995" y="954"/>
                </a:moveTo>
                <a:cubicBezTo>
                  <a:pt x="3995" y="978"/>
                  <a:pt x="3986" y="998"/>
                  <a:pt x="3974" y="1011"/>
                </a:cubicBezTo>
                <a:cubicBezTo>
                  <a:pt x="3959" y="1025"/>
                  <a:pt x="3937" y="1031"/>
                  <a:pt x="3896" y="1031"/>
                </a:cubicBezTo>
                <a:lnTo>
                  <a:pt x="3856" y="1031"/>
                </a:lnTo>
                <a:lnTo>
                  <a:pt x="3856" y="881"/>
                </a:lnTo>
                <a:lnTo>
                  <a:pt x="3899" y="881"/>
                </a:lnTo>
                <a:cubicBezTo>
                  <a:pt x="3969" y="881"/>
                  <a:pt x="3995" y="906"/>
                  <a:pt x="3995" y="954"/>
                </a:cubicBezTo>
                <a:close/>
                <a:moveTo>
                  <a:pt x="3691" y="1291"/>
                </a:moveTo>
                <a:lnTo>
                  <a:pt x="3691" y="1224"/>
                </a:lnTo>
                <a:lnTo>
                  <a:pt x="3502" y="1224"/>
                </a:lnTo>
                <a:lnTo>
                  <a:pt x="3502" y="1076"/>
                </a:lnTo>
                <a:lnTo>
                  <a:pt x="3646" y="1076"/>
                </a:lnTo>
                <a:lnTo>
                  <a:pt x="3646" y="1011"/>
                </a:lnTo>
                <a:lnTo>
                  <a:pt x="3500" y="1011"/>
                </a:lnTo>
                <a:lnTo>
                  <a:pt x="3500" y="882"/>
                </a:lnTo>
                <a:lnTo>
                  <a:pt x="3674" y="882"/>
                </a:lnTo>
                <a:lnTo>
                  <a:pt x="3684" y="818"/>
                </a:lnTo>
                <a:lnTo>
                  <a:pt x="3422" y="818"/>
                </a:lnTo>
                <a:lnTo>
                  <a:pt x="3422" y="1291"/>
                </a:lnTo>
                <a:lnTo>
                  <a:pt x="3691" y="1291"/>
                </a:lnTo>
                <a:close/>
                <a:moveTo>
                  <a:pt x="3358" y="818"/>
                </a:moveTo>
                <a:lnTo>
                  <a:pt x="3276" y="818"/>
                </a:lnTo>
                <a:lnTo>
                  <a:pt x="3189" y="1082"/>
                </a:lnTo>
                <a:cubicBezTo>
                  <a:pt x="3166" y="1152"/>
                  <a:pt x="3161" y="1181"/>
                  <a:pt x="3161" y="1181"/>
                </a:cubicBezTo>
                <a:lnTo>
                  <a:pt x="3159" y="1181"/>
                </a:lnTo>
                <a:cubicBezTo>
                  <a:pt x="3159" y="1181"/>
                  <a:pt x="3154" y="1146"/>
                  <a:pt x="3135" y="1086"/>
                </a:cubicBezTo>
                <a:lnTo>
                  <a:pt x="3049" y="818"/>
                </a:lnTo>
                <a:lnTo>
                  <a:pt x="2963" y="818"/>
                </a:lnTo>
                <a:lnTo>
                  <a:pt x="3122" y="1293"/>
                </a:lnTo>
                <a:lnTo>
                  <a:pt x="3196" y="1293"/>
                </a:lnTo>
                <a:lnTo>
                  <a:pt x="3358" y="818"/>
                </a:lnTo>
                <a:close/>
                <a:moveTo>
                  <a:pt x="2819" y="1291"/>
                </a:moveTo>
                <a:lnTo>
                  <a:pt x="2900" y="1291"/>
                </a:lnTo>
                <a:lnTo>
                  <a:pt x="2900" y="818"/>
                </a:lnTo>
                <a:lnTo>
                  <a:pt x="2819" y="818"/>
                </a:lnTo>
                <a:lnTo>
                  <a:pt x="2819" y="1291"/>
                </a:lnTo>
                <a:close/>
                <a:moveTo>
                  <a:pt x="2694" y="1291"/>
                </a:moveTo>
                <a:lnTo>
                  <a:pt x="2694" y="818"/>
                </a:lnTo>
                <a:lnTo>
                  <a:pt x="2620" y="818"/>
                </a:lnTo>
                <a:lnTo>
                  <a:pt x="2621" y="1034"/>
                </a:lnTo>
                <a:cubicBezTo>
                  <a:pt x="2621" y="1077"/>
                  <a:pt x="2626" y="1144"/>
                  <a:pt x="2628" y="1168"/>
                </a:cubicBezTo>
                <a:lnTo>
                  <a:pt x="2626" y="1170"/>
                </a:lnTo>
                <a:cubicBezTo>
                  <a:pt x="2620" y="1149"/>
                  <a:pt x="2599" y="1092"/>
                  <a:pt x="2577" y="1049"/>
                </a:cubicBezTo>
                <a:lnTo>
                  <a:pt x="2462" y="818"/>
                </a:lnTo>
                <a:lnTo>
                  <a:pt x="2373" y="818"/>
                </a:lnTo>
                <a:lnTo>
                  <a:pt x="2373" y="1291"/>
                </a:lnTo>
                <a:lnTo>
                  <a:pt x="2451" y="1291"/>
                </a:lnTo>
                <a:lnTo>
                  <a:pt x="2448" y="1062"/>
                </a:lnTo>
                <a:cubicBezTo>
                  <a:pt x="2447" y="1020"/>
                  <a:pt x="2447" y="970"/>
                  <a:pt x="2443" y="930"/>
                </a:cubicBezTo>
                <a:lnTo>
                  <a:pt x="2445" y="928"/>
                </a:lnTo>
                <a:cubicBezTo>
                  <a:pt x="2454" y="956"/>
                  <a:pt x="2480" y="1016"/>
                  <a:pt x="2505" y="1068"/>
                </a:cubicBezTo>
                <a:lnTo>
                  <a:pt x="2611" y="1291"/>
                </a:lnTo>
                <a:lnTo>
                  <a:pt x="2694" y="1291"/>
                </a:lnTo>
                <a:close/>
                <a:moveTo>
                  <a:pt x="2252" y="1158"/>
                </a:moveTo>
                <a:lnTo>
                  <a:pt x="2252" y="818"/>
                </a:lnTo>
                <a:lnTo>
                  <a:pt x="2173" y="818"/>
                </a:lnTo>
                <a:lnTo>
                  <a:pt x="2173" y="1136"/>
                </a:lnTo>
                <a:cubicBezTo>
                  <a:pt x="2173" y="1198"/>
                  <a:pt x="2145" y="1232"/>
                  <a:pt x="2088" y="1232"/>
                </a:cubicBezTo>
                <a:cubicBezTo>
                  <a:pt x="2030" y="1232"/>
                  <a:pt x="2004" y="1208"/>
                  <a:pt x="2004" y="1136"/>
                </a:cubicBezTo>
                <a:lnTo>
                  <a:pt x="2004" y="818"/>
                </a:lnTo>
                <a:lnTo>
                  <a:pt x="1924" y="818"/>
                </a:lnTo>
                <a:lnTo>
                  <a:pt x="1924" y="1159"/>
                </a:lnTo>
                <a:cubicBezTo>
                  <a:pt x="1924" y="1235"/>
                  <a:pt x="1963" y="1299"/>
                  <a:pt x="2088" y="1299"/>
                </a:cubicBezTo>
                <a:cubicBezTo>
                  <a:pt x="2192" y="1299"/>
                  <a:pt x="2252" y="1245"/>
                  <a:pt x="2252" y="1158"/>
                </a:cubicBezTo>
                <a:close/>
                <a:moveTo>
                  <a:pt x="5711" y="1975"/>
                </a:moveTo>
                <a:lnTo>
                  <a:pt x="5711" y="1501"/>
                </a:lnTo>
                <a:lnTo>
                  <a:pt x="5637" y="1501"/>
                </a:lnTo>
                <a:lnTo>
                  <a:pt x="5638" y="1718"/>
                </a:lnTo>
                <a:cubicBezTo>
                  <a:pt x="5638" y="1761"/>
                  <a:pt x="5643" y="1828"/>
                  <a:pt x="5645" y="1852"/>
                </a:cubicBezTo>
                <a:lnTo>
                  <a:pt x="5643" y="1854"/>
                </a:lnTo>
                <a:cubicBezTo>
                  <a:pt x="5637" y="1832"/>
                  <a:pt x="5616" y="1776"/>
                  <a:pt x="5595" y="1733"/>
                </a:cubicBezTo>
                <a:lnTo>
                  <a:pt x="5480" y="1501"/>
                </a:lnTo>
                <a:lnTo>
                  <a:pt x="5391" y="1501"/>
                </a:lnTo>
                <a:lnTo>
                  <a:pt x="5391" y="1975"/>
                </a:lnTo>
                <a:lnTo>
                  <a:pt x="5468" y="1975"/>
                </a:lnTo>
                <a:lnTo>
                  <a:pt x="5465" y="1746"/>
                </a:lnTo>
                <a:cubicBezTo>
                  <a:pt x="5465" y="1704"/>
                  <a:pt x="5464" y="1654"/>
                  <a:pt x="5460" y="1614"/>
                </a:cubicBezTo>
                <a:lnTo>
                  <a:pt x="5463" y="1612"/>
                </a:lnTo>
                <a:cubicBezTo>
                  <a:pt x="5471" y="1640"/>
                  <a:pt x="5497" y="1700"/>
                  <a:pt x="5523" y="1752"/>
                </a:cubicBezTo>
                <a:lnTo>
                  <a:pt x="5629" y="1975"/>
                </a:lnTo>
                <a:lnTo>
                  <a:pt x="5711" y="1975"/>
                </a:lnTo>
                <a:close/>
                <a:moveTo>
                  <a:pt x="5286" y="1975"/>
                </a:moveTo>
                <a:lnTo>
                  <a:pt x="5216" y="1861"/>
                </a:lnTo>
                <a:cubicBezTo>
                  <a:pt x="5192" y="1822"/>
                  <a:pt x="5160" y="1776"/>
                  <a:pt x="5143" y="1767"/>
                </a:cubicBezTo>
                <a:cubicBezTo>
                  <a:pt x="5217" y="1767"/>
                  <a:pt x="5261" y="1705"/>
                  <a:pt x="5261" y="1637"/>
                </a:cubicBezTo>
                <a:cubicBezTo>
                  <a:pt x="5261" y="1563"/>
                  <a:pt x="5213" y="1501"/>
                  <a:pt x="5107" y="1501"/>
                </a:cubicBezTo>
                <a:lnTo>
                  <a:pt x="4962" y="1501"/>
                </a:lnTo>
                <a:lnTo>
                  <a:pt x="4962" y="1975"/>
                </a:lnTo>
                <a:lnTo>
                  <a:pt x="5040" y="1975"/>
                </a:lnTo>
                <a:lnTo>
                  <a:pt x="5040" y="1770"/>
                </a:lnTo>
                <a:cubicBezTo>
                  <a:pt x="5055" y="1771"/>
                  <a:pt x="5062" y="1776"/>
                  <a:pt x="5070" y="1785"/>
                </a:cubicBezTo>
                <a:cubicBezTo>
                  <a:pt x="5096" y="1811"/>
                  <a:pt x="5118" y="1843"/>
                  <a:pt x="5151" y="1902"/>
                </a:cubicBezTo>
                <a:lnTo>
                  <a:pt x="5192" y="1975"/>
                </a:lnTo>
                <a:lnTo>
                  <a:pt x="5286" y="1975"/>
                </a:lnTo>
                <a:close/>
                <a:moveTo>
                  <a:pt x="5179" y="1638"/>
                </a:moveTo>
                <a:cubicBezTo>
                  <a:pt x="5179" y="1662"/>
                  <a:pt x="5170" y="1682"/>
                  <a:pt x="5157" y="1695"/>
                </a:cubicBezTo>
                <a:cubicBezTo>
                  <a:pt x="5143" y="1709"/>
                  <a:pt x="5121" y="1715"/>
                  <a:pt x="5080" y="1715"/>
                </a:cubicBezTo>
                <a:lnTo>
                  <a:pt x="5040" y="1715"/>
                </a:lnTo>
                <a:lnTo>
                  <a:pt x="5040" y="1565"/>
                </a:lnTo>
                <a:lnTo>
                  <a:pt x="5083" y="1565"/>
                </a:lnTo>
                <a:cubicBezTo>
                  <a:pt x="5153" y="1565"/>
                  <a:pt x="5179" y="1590"/>
                  <a:pt x="5179" y="1638"/>
                </a:cubicBezTo>
                <a:close/>
                <a:moveTo>
                  <a:pt x="4837" y="1739"/>
                </a:moveTo>
                <a:cubicBezTo>
                  <a:pt x="4837" y="1601"/>
                  <a:pt x="4773" y="1495"/>
                  <a:pt x="4639" y="1495"/>
                </a:cubicBezTo>
                <a:cubicBezTo>
                  <a:pt x="4521" y="1495"/>
                  <a:pt x="4442" y="1582"/>
                  <a:pt x="4442" y="1738"/>
                </a:cubicBezTo>
                <a:cubicBezTo>
                  <a:pt x="4442" y="1878"/>
                  <a:pt x="4508" y="1982"/>
                  <a:pt x="4643" y="1982"/>
                </a:cubicBezTo>
                <a:cubicBezTo>
                  <a:pt x="4766" y="1982"/>
                  <a:pt x="4837" y="1886"/>
                  <a:pt x="4837" y="1739"/>
                </a:cubicBezTo>
                <a:close/>
                <a:moveTo>
                  <a:pt x="4747" y="1744"/>
                </a:moveTo>
                <a:cubicBezTo>
                  <a:pt x="4747" y="1871"/>
                  <a:pt x="4711" y="1923"/>
                  <a:pt x="4641" y="1923"/>
                </a:cubicBezTo>
                <a:cubicBezTo>
                  <a:pt x="4560" y="1923"/>
                  <a:pt x="4529" y="1855"/>
                  <a:pt x="4529" y="1733"/>
                </a:cubicBezTo>
                <a:cubicBezTo>
                  <a:pt x="4529" y="1620"/>
                  <a:pt x="4559" y="1555"/>
                  <a:pt x="4639" y="1555"/>
                </a:cubicBezTo>
                <a:cubicBezTo>
                  <a:pt x="4724" y="1555"/>
                  <a:pt x="4747" y="1628"/>
                  <a:pt x="4747" y="1744"/>
                </a:cubicBezTo>
                <a:close/>
                <a:moveTo>
                  <a:pt x="4337" y="1841"/>
                </a:moveTo>
                <a:cubicBezTo>
                  <a:pt x="4337" y="1793"/>
                  <a:pt x="4315" y="1740"/>
                  <a:pt x="4236" y="1721"/>
                </a:cubicBezTo>
                <a:cubicBezTo>
                  <a:pt x="4289" y="1706"/>
                  <a:pt x="4318" y="1668"/>
                  <a:pt x="4318" y="1618"/>
                </a:cubicBezTo>
                <a:cubicBezTo>
                  <a:pt x="4318" y="1578"/>
                  <a:pt x="4300" y="1547"/>
                  <a:pt x="4264" y="1525"/>
                </a:cubicBezTo>
                <a:cubicBezTo>
                  <a:pt x="4235" y="1506"/>
                  <a:pt x="4210" y="1501"/>
                  <a:pt x="4140" y="1501"/>
                </a:cubicBezTo>
                <a:lnTo>
                  <a:pt x="4015" y="1501"/>
                </a:lnTo>
                <a:lnTo>
                  <a:pt x="4015" y="1975"/>
                </a:lnTo>
                <a:lnTo>
                  <a:pt x="4152" y="1975"/>
                </a:lnTo>
                <a:cubicBezTo>
                  <a:pt x="4272" y="1975"/>
                  <a:pt x="4337" y="1934"/>
                  <a:pt x="4337" y="1841"/>
                </a:cubicBezTo>
                <a:close/>
                <a:moveTo>
                  <a:pt x="4250" y="1833"/>
                </a:moveTo>
                <a:cubicBezTo>
                  <a:pt x="4250" y="1876"/>
                  <a:pt x="4224" y="1910"/>
                  <a:pt x="4164" y="1910"/>
                </a:cubicBezTo>
                <a:lnTo>
                  <a:pt x="4093" y="1910"/>
                </a:lnTo>
                <a:lnTo>
                  <a:pt x="4093" y="1760"/>
                </a:lnTo>
                <a:lnTo>
                  <a:pt x="4162" y="1760"/>
                </a:lnTo>
                <a:cubicBezTo>
                  <a:pt x="4184" y="1760"/>
                  <a:pt x="4194" y="1761"/>
                  <a:pt x="4206" y="1764"/>
                </a:cubicBezTo>
                <a:cubicBezTo>
                  <a:pt x="4232" y="1772"/>
                  <a:pt x="4250" y="1800"/>
                  <a:pt x="4250" y="1833"/>
                </a:cubicBezTo>
                <a:close/>
                <a:moveTo>
                  <a:pt x="4235" y="1630"/>
                </a:moveTo>
                <a:cubicBezTo>
                  <a:pt x="4235" y="1642"/>
                  <a:pt x="4231" y="1662"/>
                  <a:pt x="4216" y="1677"/>
                </a:cubicBezTo>
                <a:cubicBezTo>
                  <a:pt x="4201" y="1693"/>
                  <a:pt x="4187" y="1695"/>
                  <a:pt x="4158" y="1695"/>
                </a:cubicBezTo>
                <a:lnTo>
                  <a:pt x="4091" y="1695"/>
                </a:lnTo>
                <a:lnTo>
                  <a:pt x="4091" y="1566"/>
                </a:lnTo>
                <a:lnTo>
                  <a:pt x="4152" y="1566"/>
                </a:lnTo>
                <a:cubicBezTo>
                  <a:pt x="4175" y="1566"/>
                  <a:pt x="4187" y="1568"/>
                  <a:pt x="4197" y="1571"/>
                </a:cubicBezTo>
                <a:cubicBezTo>
                  <a:pt x="4219" y="1579"/>
                  <a:pt x="4235" y="1603"/>
                  <a:pt x="4235" y="1630"/>
                </a:cubicBezTo>
                <a:close/>
                <a:moveTo>
                  <a:pt x="3910" y="1975"/>
                </a:moveTo>
                <a:lnTo>
                  <a:pt x="3840" y="1861"/>
                </a:lnTo>
                <a:cubicBezTo>
                  <a:pt x="3815" y="1822"/>
                  <a:pt x="3784" y="1776"/>
                  <a:pt x="3767" y="1767"/>
                </a:cubicBezTo>
                <a:cubicBezTo>
                  <a:pt x="3841" y="1767"/>
                  <a:pt x="3885" y="1705"/>
                  <a:pt x="3885" y="1637"/>
                </a:cubicBezTo>
                <a:cubicBezTo>
                  <a:pt x="3885" y="1563"/>
                  <a:pt x="3837" y="1501"/>
                  <a:pt x="3731" y="1501"/>
                </a:cubicBezTo>
                <a:lnTo>
                  <a:pt x="3586" y="1501"/>
                </a:lnTo>
                <a:lnTo>
                  <a:pt x="3586" y="1975"/>
                </a:lnTo>
                <a:lnTo>
                  <a:pt x="3664" y="1975"/>
                </a:lnTo>
                <a:lnTo>
                  <a:pt x="3664" y="1770"/>
                </a:lnTo>
                <a:cubicBezTo>
                  <a:pt x="3679" y="1771"/>
                  <a:pt x="3686" y="1776"/>
                  <a:pt x="3694" y="1785"/>
                </a:cubicBezTo>
                <a:cubicBezTo>
                  <a:pt x="3720" y="1811"/>
                  <a:pt x="3742" y="1843"/>
                  <a:pt x="3775" y="1902"/>
                </a:cubicBezTo>
                <a:lnTo>
                  <a:pt x="3816" y="1975"/>
                </a:lnTo>
                <a:lnTo>
                  <a:pt x="3910" y="1975"/>
                </a:lnTo>
                <a:close/>
                <a:moveTo>
                  <a:pt x="3802" y="1638"/>
                </a:moveTo>
                <a:cubicBezTo>
                  <a:pt x="3802" y="1662"/>
                  <a:pt x="3794" y="1682"/>
                  <a:pt x="3781" y="1695"/>
                </a:cubicBezTo>
                <a:cubicBezTo>
                  <a:pt x="3767" y="1709"/>
                  <a:pt x="3745" y="1715"/>
                  <a:pt x="3704" y="1715"/>
                </a:cubicBezTo>
                <a:lnTo>
                  <a:pt x="3664" y="1715"/>
                </a:lnTo>
                <a:lnTo>
                  <a:pt x="3664" y="1565"/>
                </a:lnTo>
                <a:lnTo>
                  <a:pt x="3707" y="1565"/>
                </a:lnTo>
                <a:cubicBezTo>
                  <a:pt x="3777" y="1565"/>
                  <a:pt x="3802" y="1590"/>
                  <a:pt x="3802" y="1638"/>
                </a:cubicBezTo>
                <a:close/>
                <a:moveTo>
                  <a:pt x="3478" y="1975"/>
                </a:moveTo>
                <a:lnTo>
                  <a:pt x="3478" y="1908"/>
                </a:lnTo>
                <a:lnTo>
                  <a:pt x="3289" y="1908"/>
                </a:lnTo>
                <a:lnTo>
                  <a:pt x="3289" y="1760"/>
                </a:lnTo>
                <a:lnTo>
                  <a:pt x="3433" y="1760"/>
                </a:lnTo>
                <a:lnTo>
                  <a:pt x="3433" y="1695"/>
                </a:lnTo>
                <a:lnTo>
                  <a:pt x="3287" y="1695"/>
                </a:lnTo>
                <a:lnTo>
                  <a:pt x="3287" y="1566"/>
                </a:lnTo>
                <a:lnTo>
                  <a:pt x="3461" y="1566"/>
                </a:lnTo>
                <a:lnTo>
                  <a:pt x="3471" y="1501"/>
                </a:lnTo>
                <a:lnTo>
                  <a:pt x="3209" y="1501"/>
                </a:lnTo>
                <a:lnTo>
                  <a:pt x="3209" y="1975"/>
                </a:lnTo>
                <a:lnTo>
                  <a:pt x="3478" y="1975"/>
                </a:lnTo>
                <a:close/>
                <a:moveTo>
                  <a:pt x="3083" y="1739"/>
                </a:moveTo>
                <a:cubicBezTo>
                  <a:pt x="3083" y="1666"/>
                  <a:pt x="3067" y="1609"/>
                  <a:pt x="3032" y="1568"/>
                </a:cubicBezTo>
                <a:cubicBezTo>
                  <a:pt x="2987" y="1518"/>
                  <a:pt x="2935" y="1501"/>
                  <a:pt x="2846" y="1501"/>
                </a:cubicBezTo>
                <a:lnTo>
                  <a:pt x="2747" y="1501"/>
                </a:lnTo>
                <a:lnTo>
                  <a:pt x="2747" y="1975"/>
                </a:lnTo>
                <a:lnTo>
                  <a:pt x="2864" y="1975"/>
                </a:lnTo>
                <a:cubicBezTo>
                  <a:pt x="2953" y="1975"/>
                  <a:pt x="2994" y="1959"/>
                  <a:pt x="3033" y="1908"/>
                </a:cubicBezTo>
                <a:cubicBezTo>
                  <a:pt x="3065" y="1867"/>
                  <a:pt x="3083" y="1811"/>
                  <a:pt x="3083" y="1739"/>
                </a:cubicBezTo>
                <a:close/>
                <a:moveTo>
                  <a:pt x="2996" y="1748"/>
                </a:moveTo>
                <a:cubicBezTo>
                  <a:pt x="2996" y="1855"/>
                  <a:pt x="2962" y="1910"/>
                  <a:pt x="2879" y="1910"/>
                </a:cubicBezTo>
                <a:lnTo>
                  <a:pt x="2827" y="1910"/>
                </a:lnTo>
                <a:lnTo>
                  <a:pt x="2827" y="1564"/>
                </a:lnTo>
                <a:lnTo>
                  <a:pt x="2877" y="1564"/>
                </a:lnTo>
                <a:cubicBezTo>
                  <a:pt x="2919" y="1564"/>
                  <a:pt x="2944" y="1575"/>
                  <a:pt x="2966" y="1605"/>
                </a:cubicBezTo>
                <a:cubicBezTo>
                  <a:pt x="2990" y="1638"/>
                  <a:pt x="2996" y="1687"/>
                  <a:pt x="2996" y="1748"/>
                </a:cubicBezTo>
                <a:close/>
                <a:moveTo>
                  <a:pt x="2658" y="1975"/>
                </a:moveTo>
                <a:lnTo>
                  <a:pt x="2507" y="1501"/>
                </a:lnTo>
                <a:lnTo>
                  <a:pt x="2416" y="1501"/>
                </a:lnTo>
                <a:lnTo>
                  <a:pt x="2260" y="1975"/>
                </a:lnTo>
                <a:lnTo>
                  <a:pt x="2342" y="1975"/>
                </a:lnTo>
                <a:lnTo>
                  <a:pt x="2380" y="1850"/>
                </a:lnTo>
                <a:lnTo>
                  <a:pt x="2533" y="1850"/>
                </a:lnTo>
                <a:lnTo>
                  <a:pt x="2572" y="1975"/>
                </a:lnTo>
                <a:lnTo>
                  <a:pt x="2658" y="1975"/>
                </a:lnTo>
                <a:close/>
                <a:moveTo>
                  <a:pt x="2515" y="1785"/>
                </a:moveTo>
                <a:lnTo>
                  <a:pt x="2399" y="1785"/>
                </a:lnTo>
                <a:cubicBezTo>
                  <a:pt x="2410" y="1753"/>
                  <a:pt x="2459" y="1579"/>
                  <a:pt x="2459" y="1579"/>
                </a:cubicBezTo>
                <a:lnTo>
                  <a:pt x="2459" y="1579"/>
                </a:lnTo>
                <a:cubicBezTo>
                  <a:pt x="2463" y="1598"/>
                  <a:pt x="2511" y="1774"/>
                  <a:pt x="2515" y="1785"/>
                </a:cubicBezTo>
                <a:close/>
                <a:moveTo>
                  <a:pt x="2152" y="1648"/>
                </a:moveTo>
                <a:cubicBezTo>
                  <a:pt x="2152" y="1704"/>
                  <a:pt x="2125" y="1731"/>
                  <a:pt x="2067" y="1731"/>
                </a:cubicBezTo>
                <a:lnTo>
                  <a:pt x="2006" y="1731"/>
                </a:lnTo>
                <a:lnTo>
                  <a:pt x="2006" y="1565"/>
                </a:lnTo>
                <a:lnTo>
                  <a:pt x="2067" y="1565"/>
                </a:lnTo>
                <a:cubicBezTo>
                  <a:pt x="2098" y="1565"/>
                  <a:pt x="2119" y="1573"/>
                  <a:pt x="2133" y="1588"/>
                </a:cubicBezTo>
                <a:cubicBezTo>
                  <a:pt x="2146" y="1602"/>
                  <a:pt x="2152" y="1622"/>
                  <a:pt x="2152" y="1648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de-DE"/>
          </a:p>
        </p:txBody>
      </p:sp>
      <p:sp>
        <p:nvSpPr>
          <p:cNvPr id="6" name="Freihandform: Form 37"/>
          <p:cNvSpPr>
            <a:spLocks noGrp="1"/>
          </p:cNvSpPr>
          <p:nvPr>
            <p:ph type="pic" sz="quarter" idx="19" hasCustomPrompt="1"/>
          </p:nvPr>
        </p:nvSpPr>
        <p:spPr bwMode="auto">
          <a:xfrm>
            <a:off x="4625976" y="0"/>
            <a:ext cx="4518025" cy="4068763"/>
          </a:xfrm>
          <a:custGeom>
            <a:avLst/>
            <a:gdLst>
              <a:gd name="connsiteX0" fmla="*/ 2833204 w 4518025"/>
              <a:gd name="connsiteY0" fmla="*/ 0 h 4068763"/>
              <a:gd name="connsiteX1" fmla="*/ 4518025 w 4518025"/>
              <a:gd name="connsiteY1" fmla="*/ 0 h 4068763"/>
              <a:gd name="connsiteX2" fmla="*/ 4518025 w 4518025"/>
              <a:gd name="connsiteY2" fmla="*/ 3285035 h 4068763"/>
              <a:gd name="connsiteX3" fmla="*/ 3769096 w 4518025"/>
              <a:gd name="connsiteY3" fmla="*/ 4012603 h 4068763"/>
              <a:gd name="connsiteX4" fmla="*/ 3714445 w 4518025"/>
              <a:gd name="connsiteY4" fmla="*/ 3992442 h 4068763"/>
              <a:gd name="connsiteX5" fmla="*/ 3630312 w 4518025"/>
              <a:gd name="connsiteY5" fmla="*/ 4068763 h 4068763"/>
              <a:gd name="connsiteX6" fmla="*/ 1507926 w 4518025"/>
              <a:gd name="connsiteY6" fmla="*/ 3825401 h 4068763"/>
              <a:gd name="connsiteX7" fmla="*/ 1508645 w 4518025"/>
              <a:gd name="connsiteY7" fmla="*/ 3816040 h 4068763"/>
              <a:gd name="connsiteX8" fmla="*/ 1424152 w 4518025"/>
              <a:gd name="connsiteY8" fmla="*/ 3731440 h 4068763"/>
              <a:gd name="connsiteX9" fmla="*/ 1380648 w 4518025"/>
              <a:gd name="connsiteY9" fmla="*/ 3743680 h 4068763"/>
              <a:gd name="connsiteX10" fmla="*/ 0 w 4518025"/>
              <a:gd name="connsiteY10" fmla="*/ 1538296 h 4068763"/>
              <a:gd name="connsiteX11" fmla="*/ 36314 w 4518025"/>
              <a:gd name="connsiteY11" fmla="*/ 1468816 h 4068763"/>
              <a:gd name="connsiteX12" fmla="*/ 11865 w 4518025"/>
              <a:gd name="connsiteY12" fmla="*/ 1409415 h 4068763"/>
              <a:gd name="connsiteX13" fmla="*/ 1061732 w 4518025"/>
              <a:gd name="connsiteY13" fmla="*/ 505085 h 4068763"/>
              <a:gd name="connsiteX14" fmla="*/ 1125731 w 4518025"/>
              <a:gd name="connsiteY14" fmla="*/ 534606 h 4068763"/>
              <a:gd name="connsiteX15" fmla="*/ 1210224 w 4518025"/>
              <a:gd name="connsiteY15" fmla="*/ 450005 h 4068763"/>
              <a:gd name="connsiteX16" fmla="*/ 1207348 w 4518025"/>
              <a:gd name="connsiteY16" fmla="*/ 428405 h 4068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18025" h="4068763" extrusionOk="0">
                <a:moveTo>
                  <a:pt x="2833204" y="0"/>
                </a:moveTo>
                <a:lnTo>
                  <a:pt x="4518025" y="0"/>
                </a:lnTo>
                <a:lnTo>
                  <a:pt x="4518025" y="3285035"/>
                </a:lnTo>
                <a:lnTo>
                  <a:pt x="3769096" y="4012603"/>
                </a:lnTo>
                <a:cubicBezTo>
                  <a:pt x="3754354" y="4000002"/>
                  <a:pt x="3735299" y="3992442"/>
                  <a:pt x="3714445" y="3992442"/>
                </a:cubicBezTo>
                <a:cubicBezTo>
                  <a:pt x="3670581" y="3992442"/>
                  <a:pt x="3634626" y="4025923"/>
                  <a:pt x="3630312" y="4068763"/>
                </a:cubicBezTo>
                <a:lnTo>
                  <a:pt x="1507926" y="3825401"/>
                </a:lnTo>
                <a:cubicBezTo>
                  <a:pt x="1508286" y="3822521"/>
                  <a:pt x="1508645" y="3819280"/>
                  <a:pt x="1508645" y="3816040"/>
                </a:cubicBezTo>
                <a:cubicBezTo>
                  <a:pt x="1508645" y="3769240"/>
                  <a:pt x="1470893" y="3731440"/>
                  <a:pt x="1424152" y="3731440"/>
                </a:cubicBezTo>
                <a:cubicBezTo>
                  <a:pt x="1408333" y="3731440"/>
                  <a:pt x="1393232" y="3736120"/>
                  <a:pt x="1380648" y="3743680"/>
                </a:cubicBezTo>
                <a:lnTo>
                  <a:pt x="0" y="1538296"/>
                </a:lnTo>
                <a:cubicBezTo>
                  <a:pt x="21932" y="1522816"/>
                  <a:pt x="36314" y="1497616"/>
                  <a:pt x="36314" y="1468816"/>
                </a:cubicBezTo>
                <a:cubicBezTo>
                  <a:pt x="36314" y="1445775"/>
                  <a:pt x="26966" y="1424535"/>
                  <a:pt x="11865" y="1409415"/>
                </a:cubicBezTo>
                <a:lnTo>
                  <a:pt x="1061732" y="505085"/>
                </a:lnTo>
                <a:cubicBezTo>
                  <a:pt x="1077193" y="523086"/>
                  <a:pt x="1100204" y="534606"/>
                  <a:pt x="1125731" y="534606"/>
                </a:cubicBezTo>
                <a:cubicBezTo>
                  <a:pt x="1172472" y="534606"/>
                  <a:pt x="1210224" y="496805"/>
                  <a:pt x="1210224" y="450005"/>
                </a:cubicBezTo>
                <a:cubicBezTo>
                  <a:pt x="1210224" y="442445"/>
                  <a:pt x="1209145" y="435245"/>
                  <a:pt x="1207348" y="428405"/>
                </a:cubicBezTo>
                <a:close/>
              </a:path>
            </a:pathLst>
          </a:custGeom>
          <a:solidFill>
            <a:srgbClr val="EBEBEB"/>
          </a:solidFill>
        </p:spPr>
        <p:txBody>
          <a:bodyPr wrap="square" anchor="ctr" anchorCtr="0">
            <a:noAutofit/>
          </a:bodyPr>
          <a:lstStyle>
            <a:lvl1pPr algn="ctr">
              <a:defRPr sz="1600"/>
            </a:lvl1pPr>
          </a:lstStyle>
          <a:p>
            <a:pPr>
              <a:defRPr/>
            </a:pPr>
            <a:r>
              <a:rPr lang="de-DE"/>
              <a:t>Bild </a:t>
            </a:r>
            <a:br>
              <a:rPr lang="de-DE"/>
            </a:br>
            <a:r>
              <a:rPr lang="de-DE"/>
              <a:t/>
            </a:r>
            <a:br>
              <a:rPr lang="de-DE"/>
            </a:br>
            <a:r>
              <a:rPr lang="de-DE"/>
              <a:t/>
            </a:r>
            <a:br>
              <a:rPr lang="de-DE"/>
            </a:br>
            <a:r>
              <a:rPr lang="de-DE"/>
              <a:t>einfügen</a:t>
            </a:r>
            <a:endParaRPr/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450851" y="2952000"/>
            <a:ext cx="4680000" cy="648000"/>
          </a:xfrm>
          <a:prstGeom prst="rect">
            <a:avLst/>
          </a:prstGeom>
          <a:noFill/>
        </p:spPr>
        <p:txBody>
          <a:bodyPr anchor="b"/>
          <a:lstStyle>
            <a:lvl1pPr algn="l">
              <a:lnSpc>
                <a:spcPct val="100000"/>
              </a:lnSpc>
              <a:defRPr sz="2000" b="1" cap="all">
                <a:solidFill>
                  <a:schemeClr val="tx2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de-DE"/>
              <a:t>NAME Fachbereich oder Institution</a:t>
            </a:r>
            <a:endParaRPr/>
          </a:p>
        </p:txBody>
      </p:sp>
      <p:sp>
        <p:nvSpPr>
          <p:cNvPr id="8" name="Untertitel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50850" y="5849620"/>
            <a:ext cx="5040000" cy="324000"/>
          </a:xfrm>
        </p:spPr>
        <p:txBody>
          <a:bodyPr/>
          <a:lstStyle>
            <a:lvl1pPr marL="0" indent="0" algn="l">
              <a:lnSpc>
                <a:spcPct val="100000"/>
              </a:lnSpc>
              <a:buFont typeface="Arial"/>
              <a:buNone/>
              <a:defRPr sz="2000" b="1" cap="all">
                <a:solidFill>
                  <a:schemeClr val="tx2"/>
                </a:solidFill>
                <a:latin typeface="+mj-lt"/>
              </a:defRPr>
            </a:lvl1pPr>
            <a:lvl2pPr marL="0" indent="0" algn="l">
              <a:lnSpc>
                <a:spcPct val="100000"/>
              </a:lnSpc>
              <a:buFont typeface="Arial"/>
              <a:buNone/>
              <a:defRPr sz="2000" b="1" cap="all">
                <a:solidFill>
                  <a:schemeClr val="tx2"/>
                </a:solidFill>
                <a:latin typeface="+mj-lt"/>
              </a:defRPr>
            </a:lvl2pPr>
            <a:lvl3pPr marL="0" indent="0" algn="l">
              <a:lnSpc>
                <a:spcPct val="100000"/>
              </a:lnSpc>
              <a:buFont typeface="Arial"/>
              <a:buNone/>
              <a:defRPr sz="2000" b="1" cap="all">
                <a:solidFill>
                  <a:schemeClr val="tx2"/>
                </a:solidFill>
                <a:latin typeface="+mj-lt"/>
              </a:defRPr>
            </a:lvl3pPr>
            <a:lvl4pPr marL="0" indent="0" algn="l">
              <a:lnSpc>
                <a:spcPct val="100000"/>
              </a:lnSpc>
              <a:buFont typeface="Arial"/>
              <a:buNone/>
              <a:defRPr sz="2000" b="1" cap="all">
                <a:solidFill>
                  <a:schemeClr val="tx2"/>
                </a:solidFill>
                <a:latin typeface="+mj-lt"/>
              </a:defRPr>
            </a:lvl4pPr>
            <a:lvl5pPr marL="0" indent="0" algn="l">
              <a:lnSpc>
                <a:spcPct val="100000"/>
              </a:lnSpc>
              <a:buFont typeface="Arial"/>
              <a:buNone/>
              <a:defRPr sz="2000" b="1" cap="all">
                <a:solidFill>
                  <a:schemeClr val="tx2"/>
                </a:solidFill>
                <a:latin typeface="+mj-lt"/>
              </a:defRPr>
            </a:lvl5pPr>
            <a:lvl6pPr marL="0" indent="0" algn="l">
              <a:lnSpc>
                <a:spcPct val="100000"/>
              </a:lnSpc>
              <a:buFont typeface="Arial"/>
              <a:buNone/>
              <a:defRPr sz="2000" b="1" cap="all">
                <a:solidFill>
                  <a:schemeClr val="tx2"/>
                </a:solidFill>
                <a:latin typeface="+mj-lt"/>
              </a:defRPr>
            </a:lvl6pPr>
            <a:lvl7pPr marL="0" indent="0" algn="l">
              <a:lnSpc>
                <a:spcPct val="100000"/>
              </a:lnSpc>
              <a:buFont typeface="Arial"/>
              <a:buNone/>
              <a:defRPr sz="2000" b="1" cap="all">
                <a:solidFill>
                  <a:schemeClr val="tx2"/>
                </a:solidFill>
                <a:latin typeface="+mj-lt"/>
              </a:defRPr>
            </a:lvl7pPr>
            <a:lvl8pPr marL="0" indent="0" algn="l">
              <a:lnSpc>
                <a:spcPct val="100000"/>
              </a:lnSpc>
              <a:buFont typeface="Arial"/>
              <a:buNone/>
              <a:defRPr sz="2000" b="1" cap="all">
                <a:solidFill>
                  <a:schemeClr val="tx2"/>
                </a:solidFill>
                <a:latin typeface="+mj-lt"/>
              </a:defRPr>
            </a:lvl8pPr>
            <a:lvl9pPr marL="0" indent="0" algn="l">
              <a:lnSpc>
                <a:spcPct val="100000"/>
              </a:lnSpc>
              <a:buFont typeface="Arial"/>
              <a:buNone/>
              <a:defRPr sz="2000" b="1" cap="all">
                <a:solidFill>
                  <a:schemeClr val="tx2"/>
                </a:solidFill>
                <a:latin typeface="+mj-lt"/>
              </a:defRPr>
            </a:lvl9pPr>
          </a:lstStyle>
          <a:p>
            <a:pPr lvl="0">
              <a:defRPr/>
            </a:pPr>
            <a:r>
              <a:rPr lang="de-DE"/>
              <a:t>Untertitel der Präsentation</a:t>
            </a:r>
            <a:endParaRPr/>
          </a:p>
        </p:txBody>
      </p:sp>
      <p:sp>
        <p:nvSpPr>
          <p:cNvPr id="9" name="Fußzeilenplatzhalter 39"/>
          <p:cNvSpPr>
            <a:spLocks noGrp="1"/>
          </p:cNvSpPr>
          <p:nvPr>
            <p:ph type="ftr" sz="quarter" idx="20"/>
          </p:nvPr>
        </p:nvSpPr>
        <p:spPr bwMode="auto">
          <a:xfrm>
            <a:off x="450850" y="6208047"/>
            <a:ext cx="5040000" cy="324000"/>
          </a:xfrm>
        </p:spPr>
        <p:txBody>
          <a:bodyPr/>
          <a:lstStyle>
            <a:lvl1pPr>
              <a:defRPr sz="1600"/>
            </a:lvl1pPr>
          </a:lstStyle>
          <a:p>
            <a:pPr>
              <a:defRPr/>
            </a:pPr>
            <a:r>
              <a:rPr lang="de-DE"/>
              <a:t>Name Referent*in</a:t>
            </a:r>
            <a:endParaRPr/>
          </a:p>
        </p:txBody>
      </p:sp>
      <p:sp>
        <p:nvSpPr>
          <p:cNvPr id="10" name="Foliennummernplatzhalter 40"/>
          <p:cNvSpPr>
            <a:spLocks noGrp="1"/>
          </p:cNvSpPr>
          <p:nvPr>
            <p:ph type="sldNum" sz="quarter" idx="21"/>
          </p:nvPr>
        </p:nvSpPr>
        <p:spPr bwMode="auto">
          <a:xfrm>
            <a:off x="7974738" y="6948000"/>
            <a:ext cx="720000" cy="288000"/>
          </a:xfrm>
        </p:spPr>
        <p:txBody>
          <a:bodyPr/>
          <a:lstStyle/>
          <a:p>
            <a:pPr>
              <a:defRPr/>
            </a:pPr>
            <a:fld id="{C0BC624C-2554-4659-A1D8-66347873820C}" type="slidenum">
              <a:rPr lang="de-DE"/>
              <a:t>‹Nr.›</a:t>
            </a:fld>
            <a:endParaRPr lang="de-DE" sz="180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2" hasCustomPrompt="1"/>
          </p:nvPr>
        </p:nvSpPr>
        <p:spPr bwMode="auto">
          <a:xfrm>
            <a:off x="0" y="5076000"/>
            <a:ext cx="4289346" cy="644792"/>
          </a:xfrm>
          <a:prstGeom prst="rect">
            <a:avLst/>
          </a:prstGeom>
          <a:solidFill>
            <a:schemeClr val="accent5"/>
          </a:solidFill>
        </p:spPr>
        <p:txBody>
          <a:bodyPr vert="horz" wrap="none" lIns="450000" tIns="0" rIns="72000" bIns="0" numCol="1" spcCol="234000">
            <a:spAutoFit/>
          </a:bodyPr>
          <a:lstStyle>
            <a:lvl1pPr marL="0" indent="0" algn="l">
              <a:lnSpc>
                <a:spcPct val="100000"/>
              </a:lnSpc>
              <a:buFont typeface="Arial"/>
              <a:buNone/>
              <a:defRPr sz="4200" b="1" cap="all">
                <a:solidFill>
                  <a:schemeClr val="bg1"/>
                </a:solidFill>
                <a:latin typeface="+mj-lt"/>
              </a:defRPr>
            </a:lvl1pPr>
            <a:lvl2pPr marL="0" indent="0" algn="l">
              <a:lnSpc>
                <a:spcPct val="100000"/>
              </a:lnSpc>
              <a:buFont typeface="Arial"/>
              <a:buNone/>
              <a:defRPr sz="4200" b="1" cap="all">
                <a:solidFill>
                  <a:schemeClr val="bg1"/>
                </a:solidFill>
                <a:latin typeface="+mj-lt"/>
              </a:defRPr>
            </a:lvl2pPr>
            <a:lvl3pPr marL="0" indent="0" algn="l">
              <a:lnSpc>
                <a:spcPct val="100000"/>
              </a:lnSpc>
              <a:buNone/>
              <a:defRPr sz="4200" b="1" cap="all">
                <a:solidFill>
                  <a:schemeClr val="bg1"/>
                </a:solidFill>
                <a:latin typeface="+mj-lt"/>
              </a:defRPr>
            </a:lvl3pPr>
            <a:lvl4pPr marL="0" indent="0" algn="l">
              <a:lnSpc>
                <a:spcPct val="100000"/>
              </a:lnSpc>
              <a:buNone/>
              <a:defRPr sz="4200" b="1" cap="all">
                <a:solidFill>
                  <a:schemeClr val="bg1"/>
                </a:solidFill>
                <a:latin typeface="+mj-lt"/>
              </a:defRPr>
            </a:lvl4pPr>
            <a:lvl5pPr marL="0" indent="0" algn="l">
              <a:lnSpc>
                <a:spcPct val="100000"/>
              </a:lnSpc>
              <a:buNone/>
              <a:defRPr sz="4200" b="1" cap="all">
                <a:solidFill>
                  <a:schemeClr val="bg1"/>
                </a:solidFill>
                <a:latin typeface="+mj-lt"/>
              </a:defRPr>
            </a:lvl5pPr>
            <a:lvl6pPr marL="0" indent="0" algn="l">
              <a:lnSpc>
                <a:spcPct val="100000"/>
              </a:lnSpc>
              <a:buNone/>
              <a:defRPr sz="4200" b="1" cap="all">
                <a:solidFill>
                  <a:schemeClr val="bg1"/>
                </a:solidFill>
                <a:latin typeface="+mj-lt"/>
              </a:defRPr>
            </a:lvl6pPr>
            <a:lvl7pPr marL="0" indent="0" algn="l">
              <a:lnSpc>
                <a:spcPct val="100000"/>
              </a:lnSpc>
              <a:buNone/>
              <a:defRPr sz="4200" b="1" cap="all">
                <a:solidFill>
                  <a:schemeClr val="bg1"/>
                </a:solidFill>
                <a:latin typeface="+mj-lt"/>
              </a:defRPr>
            </a:lvl7pPr>
            <a:lvl8pPr marL="0" indent="0" algn="l">
              <a:lnSpc>
                <a:spcPct val="100000"/>
              </a:lnSpc>
              <a:buNone/>
              <a:defRPr sz="4200" b="1" cap="all">
                <a:solidFill>
                  <a:schemeClr val="bg1"/>
                </a:solidFill>
                <a:latin typeface="+mj-lt"/>
              </a:defRPr>
            </a:lvl8pPr>
            <a:lvl9pPr marL="0" indent="0" algn="l">
              <a:lnSpc>
                <a:spcPct val="100000"/>
              </a:lnSpc>
              <a:buNone/>
              <a:defRPr sz="4200" b="1" cap="all">
                <a:solidFill>
                  <a:schemeClr val="bg1"/>
                </a:solidFill>
                <a:latin typeface="+mj-lt"/>
              </a:defRPr>
            </a:lvl9pPr>
          </a:lstStyle>
          <a:p>
            <a:pPr lvl="0">
              <a:defRPr/>
            </a:pPr>
            <a:r>
              <a:rPr lang="de-DE"/>
              <a:t>Auf drei Zeilen</a:t>
            </a:r>
            <a:endParaRPr/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3" hasCustomPrompt="1"/>
          </p:nvPr>
        </p:nvSpPr>
        <p:spPr bwMode="auto">
          <a:xfrm>
            <a:off x="0" y="4392494"/>
            <a:ext cx="6320350" cy="644792"/>
          </a:xfrm>
          <a:prstGeom prst="rect">
            <a:avLst/>
          </a:prstGeom>
          <a:solidFill>
            <a:schemeClr val="accent5"/>
          </a:solidFill>
        </p:spPr>
        <p:txBody>
          <a:bodyPr vert="horz" wrap="none" lIns="450000" tIns="0" rIns="72000" bIns="0" numCol="1" spcCol="234000">
            <a:spAutoFit/>
          </a:bodyPr>
          <a:lstStyle>
            <a:lvl1pPr marL="0" indent="0" algn="l">
              <a:lnSpc>
                <a:spcPct val="100000"/>
              </a:lnSpc>
              <a:buFont typeface="Arial"/>
              <a:buNone/>
              <a:defRPr sz="4200" b="1" cap="all">
                <a:solidFill>
                  <a:schemeClr val="bg1"/>
                </a:solidFill>
                <a:latin typeface="+mj-lt"/>
              </a:defRPr>
            </a:lvl1pPr>
            <a:lvl2pPr marL="0" indent="0" algn="l">
              <a:lnSpc>
                <a:spcPct val="100000"/>
              </a:lnSpc>
              <a:buFont typeface="Arial"/>
              <a:buNone/>
              <a:defRPr sz="4200" b="1" cap="all">
                <a:solidFill>
                  <a:schemeClr val="bg1"/>
                </a:solidFill>
                <a:latin typeface="+mj-lt"/>
              </a:defRPr>
            </a:lvl2pPr>
            <a:lvl3pPr marL="0" indent="0" algn="l">
              <a:lnSpc>
                <a:spcPct val="100000"/>
              </a:lnSpc>
              <a:buNone/>
              <a:defRPr sz="4200" b="1" cap="all">
                <a:solidFill>
                  <a:schemeClr val="bg1"/>
                </a:solidFill>
                <a:latin typeface="+mj-lt"/>
              </a:defRPr>
            </a:lvl3pPr>
            <a:lvl4pPr marL="0" indent="0" algn="l">
              <a:lnSpc>
                <a:spcPct val="100000"/>
              </a:lnSpc>
              <a:buNone/>
              <a:defRPr sz="4200" b="1" cap="all">
                <a:solidFill>
                  <a:schemeClr val="bg1"/>
                </a:solidFill>
                <a:latin typeface="+mj-lt"/>
              </a:defRPr>
            </a:lvl4pPr>
            <a:lvl5pPr marL="0" indent="0" algn="l">
              <a:lnSpc>
                <a:spcPct val="100000"/>
              </a:lnSpc>
              <a:buNone/>
              <a:defRPr sz="4200" b="1" cap="all">
                <a:solidFill>
                  <a:schemeClr val="bg1"/>
                </a:solidFill>
                <a:latin typeface="+mj-lt"/>
              </a:defRPr>
            </a:lvl5pPr>
            <a:lvl6pPr marL="0" indent="0" algn="l">
              <a:lnSpc>
                <a:spcPct val="100000"/>
              </a:lnSpc>
              <a:buNone/>
              <a:defRPr sz="4200" b="1" cap="all">
                <a:solidFill>
                  <a:schemeClr val="bg1"/>
                </a:solidFill>
                <a:latin typeface="+mj-lt"/>
              </a:defRPr>
            </a:lvl6pPr>
            <a:lvl7pPr marL="0" indent="0" algn="l">
              <a:lnSpc>
                <a:spcPct val="100000"/>
              </a:lnSpc>
              <a:buNone/>
              <a:defRPr sz="4200" b="1" cap="all">
                <a:solidFill>
                  <a:schemeClr val="bg1"/>
                </a:solidFill>
                <a:latin typeface="+mj-lt"/>
              </a:defRPr>
            </a:lvl7pPr>
            <a:lvl8pPr marL="0" indent="0" algn="l">
              <a:lnSpc>
                <a:spcPct val="100000"/>
              </a:lnSpc>
              <a:buNone/>
              <a:defRPr sz="4200" b="1" cap="all">
                <a:solidFill>
                  <a:schemeClr val="bg1"/>
                </a:solidFill>
                <a:latin typeface="+mj-lt"/>
              </a:defRPr>
            </a:lvl8pPr>
            <a:lvl9pPr marL="0" indent="0" algn="l">
              <a:lnSpc>
                <a:spcPct val="100000"/>
              </a:lnSpc>
              <a:buNone/>
              <a:defRPr sz="4200" b="1" cap="all">
                <a:solidFill>
                  <a:schemeClr val="bg1"/>
                </a:solidFill>
                <a:latin typeface="+mj-lt"/>
              </a:defRPr>
            </a:lvl9pPr>
          </a:lstStyle>
          <a:p>
            <a:pPr lvl="0">
              <a:defRPr/>
            </a:pPr>
            <a:r>
              <a:rPr lang="de-DE"/>
              <a:t>Titel der Präsentation</a:t>
            </a:r>
            <a:endParaRPr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22" hasCustomPrompt="1"/>
          </p:nvPr>
        </p:nvSpPr>
        <p:spPr bwMode="auto">
          <a:xfrm>
            <a:off x="0" y="3708988"/>
            <a:ext cx="4191562" cy="644792"/>
          </a:xfrm>
          <a:prstGeom prst="rect">
            <a:avLst/>
          </a:prstGeom>
          <a:solidFill>
            <a:schemeClr val="accent5"/>
          </a:solidFill>
        </p:spPr>
        <p:txBody>
          <a:bodyPr vert="horz" wrap="none" lIns="450000" tIns="0" rIns="72000" bIns="0" numCol="1" spcCol="234000">
            <a:spAutoFit/>
          </a:bodyPr>
          <a:lstStyle>
            <a:lvl1pPr marL="0" indent="0" algn="l">
              <a:lnSpc>
                <a:spcPct val="100000"/>
              </a:lnSpc>
              <a:buFont typeface="Arial"/>
              <a:buNone/>
              <a:defRPr sz="4200" b="1" cap="all">
                <a:solidFill>
                  <a:schemeClr val="bg1"/>
                </a:solidFill>
                <a:latin typeface="+mj-lt"/>
              </a:defRPr>
            </a:lvl1pPr>
            <a:lvl2pPr marL="0" indent="0" algn="l">
              <a:lnSpc>
                <a:spcPct val="100000"/>
              </a:lnSpc>
              <a:buFont typeface="Arial"/>
              <a:buNone/>
              <a:defRPr sz="4200" b="1" cap="all">
                <a:solidFill>
                  <a:schemeClr val="bg1"/>
                </a:solidFill>
                <a:latin typeface="+mj-lt"/>
              </a:defRPr>
            </a:lvl2pPr>
            <a:lvl3pPr marL="0" indent="0" algn="l">
              <a:lnSpc>
                <a:spcPct val="100000"/>
              </a:lnSpc>
              <a:buNone/>
              <a:defRPr sz="4200" b="1" cap="all">
                <a:solidFill>
                  <a:schemeClr val="bg1"/>
                </a:solidFill>
                <a:latin typeface="+mj-lt"/>
              </a:defRPr>
            </a:lvl3pPr>
            <a:lvl4pPr marL="0" indent="0" algn="l">
              <a:lnSpc>
                <a:spcPct val="100000"/>
              </a:lnSpc>
              <a:buNone/>
              <a:defRPr sz="4200" b="1" cap="all">
                <a:solidFill>
                  <a:schemeClr val="bg1"/>
                </a:solidFill>
                <a:latin typeface="+mj-lt"/>
              </a:defRPr>
            </a:lvl4pPr>
            <a:lvl5pPr marL="0" indent="0" algn="l">
              <a:lnSpc>
                <a:spcPct val="100000"/>
              </a:lnSpc>
              <a:buNone/>
              <a:defRPr sz="4200" b="1" cap="all">
                <a:solidFill>
                  <a:schemeClr val="bg1"/>
                </a:solidFill>
                <a:latin typeface="+mj-lt"/>
              </a:defRPr>
            </a:lvl5pPr>
            <a:lvl6pPr marL="0" indent="0" algn="l">
              <a:lnSpc>
                <a:spcPct val="100000"/>
              </a:lnSpc>
              <a:buNone/>
              <a:defRPr sz="4200" b="1" cap="all">
                <a:solidFill>
                  <a:schemeClr val="bg1"/>
                </a:solidFill>
                <a:latin typeface="+mj-lt"/>
              </a:defRPr>
            </a:lvl6pPr>
            <a:lvl7pPr marL="0" indent="0" algn="l">
              <a:lnSpc>
                <a:spcPct val="100000"/>
              </a:lnSpc>
              <a:buNone/>
              <a:defRPr sz="4200" b="1" cap="all">
                <a:solidFill>
                  <a:schemeClr val="bg1"/>
                </a:solidFill>
                <a:latin typeface="+mj-lt"/>
              </a:defRPr>
            </a:lvl7pPr>
            <a:lvl8pPr marL="0" indent="0" algn="l">
              <a:lnSpc>
                <a:spcPct val="100000"/>
              </a:lnSpc>
              <a:buNone/>
              <a:defRPr sz="4200" b="1" cap="all">
                <a:solidFill>
                  <a:schemeClr val="bg1"/>
                </a:solidFill>
                <a:latin typeface="+mj-lt"/>
              </a:defRPr>
            </a:lvl8pPr>
            <a:lvl9pPr marL="0" indent="0" algn="l">
              <a:lnSpc>
                <a:spcPct val="100000"/>
              </a:lnSpc>
              <a:buNone/>
              <a:defRPr sz="4200" b="1" cap="all">
                <a:solidFill>
                  <a:schemeClr val="bg1"/>
                </a:solidFill>
                <a:latin typeface="+mj-lt"/>
              </a:defRPr>
            </a:lvl9pPr>
          </a:lstStyle>
          <a:p>
            <a:pPr lvl="0">
              <a:defRPr/>
            </a:pPr>
            <a:r>
              <a:rPr lang="de-DE"/>
              <a:t>hier steht der</a:t>
            </a:r>
            <a:endParaRPr/>
          </a:p>
        </p:txBody>
      </p:sp>
      <p:grpSp>
        <p:nvGrpSpPr>
          <p:cNvPr id="14" name="Regieanweisung"/>
          <p:cNvGrpSpPr/>
          <p:nvPr userDrawn="1"/>
        </p:nvGrpSpPr>
        <p:grpSpPr bwMode="auto">
          <a:xfrm>
            <a:off x="449261" y="0"/>
            <a:ext cx="10746739" cy="7236000"/>
            <a:chOff x="449261" y="0"/>
            <a:chExt cx="10746739" cy="7236000"/>
          </a:xfrm>
        </p:grpSpPr>
        <p:sp>
          <p:nvSpPr>
            <p:cNvPr id="15" name="Regieanweisung"/>
            <p:cNvSpPr>
              <a:spLocks noAdjustHandles="1"/>
            </p:cNvSpPr>
            <p:nvPr userDrawn="1"/>
          </p:nvSpPr>
          <p:spPr bwMode="auto">
            <a:xfrm rot="10800000" flipH="1" flipV="1">
              <a:off x="9252000" y="0"/>
              <a:ext cx="1944000" cy="2088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39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200" b="0">
                  <a:solidFill>
                    <a:schemeClr val="tx1"/>
                  </a:solidFill>
                  <a:latin typeface="+mn-lt"/>
                </a:rPr>
                <a:t>Folie in Ursprungsform </a:t>
              </a:r>
              <a:endParaRPr/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200" b="0">
                  <a:solidFill>
                    <a:schemeClr val="tx1"/>
                  </a:solidFill>
                  <a:latin typeface="+mn-lt"/>
                </a:rPr>
                <a:t>bringen über Menu:</a:t>
              </a:r>
              <a:endParaRPr/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200" b="1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  <a:endParaRPr/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sz="1200" b="1">
                <a:solidFill>
                  <a:schemeClr val="tx1"/>
                </a:solidFill>
                <a:latin typeface="+mn-lt"/>
              </a:endParaRP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200" b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200" b="0">
                  <a:solidFill>
                    <a:schemeClr val="tx1"/>
                  </a:solidFill>
                  <a:latin typeface="+mn-lt"/>
                </a:rPr>
              </a:br>
              <a:r>
                <a:rPr lang="de-DE" sz="1200" b="0">
                  <a:solidFill>
                    <a:schemeClr val="tx1"/>
                  </a:solidFill>
                  <a:latin typeface="+mn-lt"/>
                </a:rPr>
                <a:t>im Menü über:</a:t>
              </a:r>
              <a:endParaRPr/>
            </a:p>
            <a:p>
              <a:pPr marL="0" marR="0" lvl="0" indent="0" algn="l" defTabSz="2517235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200" b="1">
                  <a:solidFill>
                    <a:schemeClr val="tx1"/>
                  </a:solidFill>
                  <a:latin typeface="+mn-lt"/>
                </a:rPr>
                <a:t>Start &gt; Folien &gt; Layout</a:t>
              </a:r>
              <a:endParaRPr/>
            </a:p>
            <a:p>
              <a:pPr marL="0" marR="0" lvl="0" indent="0" algn="l" defTabSz="2517235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sz="1200" b="1">
                <a:solidFill>
                  <a:schemeClr val="tx1"/>
                </a:solidFill>
                <a:latin typeface="+mn-lt"/>
              </a:endParaRPr>
            </a:p>
            <a:p>
              <a:pPr marL="0" marR="0" lvl="0" indent="0" algn="l" defTabSz="2871412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200" b="0" i="0" u="none" strike="noStrike" cap="none" spc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Hilfslinien anzeigen über Menu: </a:t>
              </a:r>
              <a:endParaRPr/>
            </a:p>
            <a:p>
              <a:pPr marL="0" marR="0" lvl="0" indent="0" algn="l" defTabSz="2871412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200" b="1" i="0" u="none" strike="noStrike" cap="none" spc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lang="de-DE" sz="1200" b="0" i="0" u="none" strike="noStrike" cap="none" spc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Haken</a:t>
              </a:r>
              <a:r>
                <a:rPr lang="de-DE" sz="1200" b="1" i="0" u="none" strike="noStrike" cap="none" spc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de-DE" sz="1200" b="0" i="0" u="none" strike="noStrike" cap="none" spc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bei</a:t>
              </a:r>
              <a:r>
                <a:rPr lang="de-DE" sz="1200" b="1" i="0" u="none" strike="noStrike" cap="none" spc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Führungslinien </a:t>
              </a:r>
              <a:r>
                <a:rPr lang="de-DE" sz="1200" b="0" i="0" u="none" strike="noStrike" cap="none" spc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setzen</a:t>
              </a:r>
              <a:endParaRPr/>
            </a:p>
            <a:p>
              <a:pPr marL="0" marR="0" lvl="0" indent="0" algn="l" defTabSz="2517235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sz="1200" b="1">
                <a:solidFill>
                  <a:schemeClr val="tx1"/>
                </a:solidFill>
                <a:latin typeface="+mn-lt"/>
              </a:endParaRP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sz="1200" b="1">
                <a:solidFill>
                  <a:schemeClr val="tx1"/>
                </a:solidFill>
                <a:latin typeface="+mn-lt"/>
              </a:endParaRPr>
            </a:p>
          </p:txBody>
        </p:sp>
        <p:grpSp>
          <p:nvGrpSpPr>
            <p:cNvPr id="16" name="Regieanweisung"/>
            <p:cNvGrpSpPr/>
            <p:nvPr userDrawn="1"/>
          </p:nvGrpSpPr>
          <p:grpSpPr bwMode="auto">
            <a:xfrm>
              <a:off x="9252000" y="2579687"/>
              <a:ext cx="1800001" cy="1548574"/>
              <a:chOff x="7667999" y="8675426"/>
              <a:chExt cx="1800001" cy="1548574"/>
            </a:xfrm>
          </p:grpSpPr>
          <p:sp>
            <p:nvSpPr>
              <p:cNvPr id="17" name="Text // Listenebene erhöhen"/>
              <p:cNvSpPr>
                <a:spLocks noAdjustHandles="1"/>
              </p:cNvSpPr>
              <p:nvPr userDrawn="1"/>
            </p:nvSpPr>
            <p:spPr bwMode="auto">
              <a:xfrm>
                <a:off x="8352000" y="9504000"/>
                <a:ext cx="898412" cy="324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l" defTabSz="2517235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de-DE" sz="1000" b="1">
                    <a:solidFill>
                      <a:schemeClr val="tx1"/>
                    </a:solidFill>
                    <a:latin typeface="+mn-lt"/>
                  </a:rPr>
                  <a:t>Listenebene</a:t>
                </a:r>
                <a:endParaRPr/>
              </a:p>
              <a:p>
                <a:pPr marL="0" marR="0" lvl="0" indent="0" algn="l" defTabSz="2517235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de-DE" sz="1000" b="1">
                    <a:solidFill>
                      <a:schemeClr val="tx1"/>
                    </a:solidFill>
                    <a:latin typeface="+mn-lt"/>
                  </a:rPr>
                  <a:t>erhöhen</a:t>
                </a:r>
                <a:endParaRPr/>
              </a:p>
            </p:txBody>
          </p:sp>
          <p:sp>
            <p:nvSpPr>
              <p:cNvPr id="18" name="Text // Listenebene verringern"/>
              <p:cNvSpPr>
                <a:spLocks noAdjustHandles="1"/>
              </p:cNvSpPr>
              <p:nvPr userDrawn="1"/>
            </p:nvSpPr>
            <p:spPr bwMode="auto">
              <a:xfrm>
                <a:off x="8352000" y="9900000"/>
                <a:ext cx="898412" cy="324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l" defTabSz="2517235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de-DE" sz="1000" b="1">
                    <a:solidFill>
                      <a:schemeClr val="tx1"/>
                    </a:solidFill>
                    <a:latin typeface="+mn-lt"/>
                  </a:rPr>
                  <a:t>Listenebene</a:t>
                </a:r>
                <a:endParaRPr/>
              </a:p>
              <a:p>
                <a:pPr marL="0" marR="0" lvl="0" indent="0" algn="l" defTabSz="2517235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de-DE" sz="1000" b="1">
                    <a:solidFill>
                      <a:schemeClr val="tx1"/>
                    </a:solidFill>
                    <a:latin typeface="+mn-lt"/>
                  </a:rPr>
                  <a:t>verringern</a:t>
                </a:r>
                <a:endParaRPr/>
              </a:p>
            </p:txBody>
          </p:sp>
          <p:sp>
            <p:nvSpPr>
              <p:cNvPr id="19" name="Listenebenen"/>
              <p:cNvSpPr>
                <a:spLocks noAdjustHandles="1"/>
              </p:cNvSpPr>
              <p:nvPr userDrawn="1"/>
            </p:nvSpPr>
            <p:spPr bwMode="auto">
              <a:xfrm rot="10800000" flipH="1" flipV="1">
                <a:off x="7668000" y="8675426"/>
                <a:ext cx="1800000" cy="792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>
                  <a:defRPr sz="2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>
                  <a:defRPr sz="2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>
                  <a:defRPr sz="2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>
                  <a:defRPr sz="2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>
                  <a:defRPr sz="2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39" algn="l" defTabSz="1043056">
                  <a:defRPr sz="2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>
                  <a:defRPr sz="2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>
                  <a:defRPr sz="2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>
                  <a:defRPr sz="2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2517235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de-DE" sz="1200" b="0">
                    <a:solidFill>
                      <a:schemeClr val="tx1"/>
                    </a:solidFill>
                    <a:latin typeface="+mn-lt"/>
                  </a:rPr>
                  <a:t>Wechsel der Textebene</a:t>
                </a:r>
                <a:endParaRPr/>
              </a:p>
              <a:p>
                <a:pPr marL="0" marR="0" lvl="0" indent="0" algn="l" defTabSz="2517235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de-DE" sz="1200" b="0">
                    <a:solidFill>
                      <a:schemeClr val="tx1"/>
                    </a:solidFill>
                    <a:latin typeface="+mn-lt"/>
                  </a:rPr>
                  <a:t>im Menü über: </a:t>
                </a:r>
                <a:br>
                  <a:rPr lang="de-DE" sz="1200" b="0">
                    <a:solidFill>
                      <a:schemeClr val="tx1"/>
                    </a:solidFill>
                    <a:latin typeface="+mn-lt"/>
                  </a:rPr>
                </a:br>
                <a:r>
                  <a:rPr lang="de-DE" sz="1200" b="1">
                    <a:solidFill>
                      <a:schemeClr val="tx1"/>
                    </a:solidFill>
                    <a:latin typeface="+mn-lt"/>
                  </a:rPr>
                  <a:t>Start &gt; Absatz &gt; Listenebene erhöhen/verringern</a:t>
                </a:r>
                <a:endParaRPr/>
              </a:p>
            </p:txBody>
          </p:sp>
          <p:pic>
            <p:nvPicPr>
              <p:cNvPr id="20" name="Bild // Listenebene verringern"/>
              <p:cNvPicPr>
                <a:picLocks noChangeAspect="1"/>
              </p:cNvPicPr>
              <p:nvPr userDrawn="1"/>
            </p:nvPicPr>
            <p:blipFill>
              <a:blip r:embed="rId2"/>
              <a:stretch/>
            </p:blipFill>
            <p:spPr bwMode="auto">
              <a:xfrm>
                <a:off x="7667999" y="9918000"/>
                <a:ext cx="622082" cy="288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" name="Bild // Listenebene erhöhen"/>
              <p:cNvPicPr>
                <a:picLocks noChangeAspect="1"/>
              </p:cNvPicPr>
              <p:nvPr userDrawn="1"/>
            </p:nvPicPr>
            <p:blipFill>
              <a:blip r:embed="rId3"/>
              <a:stretch/>
            </p:blipFill>
            <p:spPr bwMode="auto">
              <a:xfrm>
                <a:off x="7667999" y="9522000"/>
                <a:ext cx="622082" cy="28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2" name="Fußzeile"/>
            <p:cNvSpPr>
              <a:spLocks noAdjustHandles="1"/>
            </p:cNvSpPr>
            <p:nvPr userDrawn="1"/>
          </p:nvSpPr>
          <p:spPr bwMode="auto">
            <a:xfrm rot="10800000" flipH="1" flipV="1">
              <a:off x="449261" y="6948000"/>
              <a:ext cx="6804000" cy="288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39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7788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200" b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200" b="1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  <a:endParaRPr/>
            </a:p>
          </p:txBody>
        </p:sp>
      </p:grpSp>
      <p:pic>
        <p:nvPicPr>
          <p:cNvPr id="23" name="Grafik 22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5830846" y="5817812"/>
            <a:ext cx="714145" cy="714145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6884988" y="5817812"/>
            <a:ext cx="2134848" cy="711616"/>
          </a:xfrm>
          <a:prstGeom prst="rect">
            <a:avLst/>
          </a:prstGeom>
        </p:spPr>
      </p:pic>
      <p:pic>
        <p:nvPicPr>
          <p:cNvPr id="25" name="Picture 2" descr="https://lh3.googleusercontent.com/G4N8FKjYiADz5DL6jVPI4OIbcBmj5PR-LCjV1nSCms7Z8pvnOEqXI7XT15QbA-uj7OEcX318D0E9nBwmWgMxVzvnYrbHAGGqtmgFzazoqiP2FLOX0ajW9EEL9GoD-HynIsjku10lCP0"/>
          <p:cNvPicPr>
            <a:picLocks noChangeAspect="1" noChangeArrowheads="1"/>
          </p:cNvPicPr>
          <p:nvPr userDrawn="1"/>
        </p:nvPicPr>
        <p:blipFill>
          <a:blip r:embed="rId6"/>
          <a:stretch/>
        </p:blipFill>
        <p:spPr bwMode="auto">
          <a:xfrm>
            <a:off x="2966064" y="653080"/>
            <a:ext cx="1465893" cy="549871"/>
          </a:xfrm>
          <a:prstGeom prst="rect">
            <a:avLst/>
          </a:prstGeom>
          <a:noFill/>
        </p:spPr>
      </p:pic>
    </p:spTree>
  </p:cSld>
  <p:clrMapOvr>
    <a:masterClrMapping/>
  </p:clrMapOvr>
  <p:hf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telfolie 4-zeilig Farbe opt. änder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Hintergrundnetz"/>
          <p:cNvSpPr>
            <a:spLocks noChangeAspect="1" noEditPoints="1"/>
          </p:cNvSpPr>
          <p:nvPr userDrawn="1"/>
        </p:nvSpPr>
        <p:spPr bwMode="auto">
          <a:xfrm>
            <a:off x="12700" y="0"/>
            <a:ext cx="9131300" cy="6858000"/>
          </a:xfrm>
          <a:custGeom>
            <a:avLst/>
            <a:gdLst>
              <a:gd name="T0" fmla="*/ 11923 w 25400"/>
              <a:gd name="T1" fmla="*/ 3320 h 19050"/>
              <a:gd name="T2" fmla="*/ 10023 w 25400"/>
              <a:gd name="T3" fmla="*/ 4808 h 19050"/>
              <a:gd name="T4" fmla="*/ 10862 w 25400"/>
              <a:gd name="T5" fmla="*/ 3283 h 19050"/>
              <a:gd name="T6" fmla="*/ 4657 w 25400"/>
              <a:gd name="T7" fmla="*/ 5594 h 19050"/>
              <a:gd name="T8" fmla="*/ 7180 w 25400"/>
              <a:gd name="T9" fmla="*/ 5671 h 19050"/>
              <a:gd name="T10" fmla="*/ 8344 w 25400"/>
              <a:gd name="T11" fmla="*/ 5707 h 19050"/>
              <a:gd name="T12" fmla="*/ 2461 w 25400"/>
              <a:gd name="T13" fmla="*/ 5169 h 19050"/>
              <a:gd name="T14" fmla="*/ 3123 w 25400"/>
              <a:gd name="T15" fmla="*/ 5291 h 19050"/>
              <a:gd name="T16" fmla="*/ 13439 w 25400"/>
              <a:gd name="T17" fmla="*/ 7971 h 19050"/>
              <a:gd name="T18" fmla="*/ 15341 w 25400"/>
              <a:gd name="T19" fmla="*/ 9056 h 19050"/>
              <a:gd name="T20" fmla="*/ 9954 w 25400"/>
              <a:gd name="T21" fmla="*/ 5938 h 19050"/>
              <a:gd name="T22" fmla="*/ 11356 w 25400"/>
              <a:gd name="T23" fmla="*/ 6738 h 19050"/>
              <a:gd name="T24" fmla="*/ 10546 w 25400"/>
              <a:gd name="T25" fmla="*/ 5177 h 19050"/>
              <a:gd name="T26" fmla="*/ 11397 w 25400"/>
              <a:gd name="T27" fmla="*/ 4735 h 19050"/>
              <a:gd name="T28" fmla="*/ 198 w 25400"/>
              <a:gd name="T29" fmla="*/ 4970 h 19050"/>
              <a:gd name="T30" fmla="*/ 11941 w 25400"/>
              <a:gd name="T31" fmla="*/ 1758 h 19050"/>
              <a:gd name="T32" fmla="*/ 13358 w 25400"/>
              <a:gd name="T33" fmla="*/ 249 h 19050"/>
              <a:gd name="T34" fmla="*/ 15214 w 25400"/>
              <a:gd name="T35" fmla="*/ 370 h 19050"/>
              <a:gd name="T36" fmla="*/ 9256 w 25400"/>
              <a:gd name="T37" fmla="*/ 1522 h 19050"/>
              <a:gd name="T38" fmla="*/ 7370 w 25400"/>
              <a:gd name="T39" fmla="*/ 502 h 19050"/>
              <a:gd name="T40" fmla="*/ 7953 w 25400"/>
              <a:gd name="T41" fmla="*/ 817 h 19050"/>
              <a:gd name="T42" fmla="*/ 403 w 25400"/>
              <a:gd name="T43" fmla="*/ 3631 h 19050"/>
              <a:gd name="T44" fmla="*/ 582 w 25400"/>
              <a:gd name="T45" fmla="*/ 4066 h 19050"/>
              <a:gd name="T46" fmla="*/ 13982 w 25400"/>
              <a:gd name="T47" fmla="*/ 17462 h 19050"/>
              <a:gd name="T48" fmla="*/ 16192 w 25400"/>
              <a:gd name="T49" fmla="*/ 11507 h 19050"/>
              <a:gd name="T50" fmla="*/ 15658 w 25400"/>
              <a:gd name="T51" fmla="*/ 12421 h 19050"/>
              <a:gd name="T52" fmla="*/ 14820 w 25400"/>
              <a:gd name="T53" fmla="*/ 13743 h 19050"/>
              <a:gd name="T54" fmla="*/ 12514 w 25400"/>
              <a:gd name="T55" fmla="*/ 17381 h 19050"/>
              <a:gd name="T56" fmla="*/ 13290 w 25400"/>
              <a:gd name="T57" fmla="*/ 16157 h 19050"/>
              <a:gd name="T58" fmla="*/ 22526 w 25400"/>
              <a:gd name="T59" fmla="*/ 14113 h 19050"/>
              <a:gd name="T60" fmla="*/ 22688 w 25400"/>
              <a:gd name="T61" fmla="*/ 13426 h 19050"/>
              <a:gd name="T62" fmla="*/ 20271 w 25400"/>
              <a:gd name="T63" fmla="*/ 16525 h 19050"/>
              <a:gd name="T64" fmla="*/ 20697 w 25400"/>
              <a:gd name="T65" fmla="*/ 16320 h 19050"/>
              <a:gd name="T66" fmla="*/ 16675 w 25400"/>
              <a:gd name="T67" fmla="*/ 18115 h 19050"/>
              <a:gd name="T68" fmla="*/ 17158 w 25400"/>
              <a:gd name="T69" fmla="*/ 17716 h 19050"/>
              <a:gd name="T70" fmla="*/ 19311 w 25400"/>
              <a:gd name="T71" fmla="*/ 14734 h 19050"/>
              <a:gd name="T72" fmla="*/ 20316 w 25400"/>
              <a:gd name="T73" fmla="*/ 15114 h 19050"/>
              <a:gd name="T74" fmla="*/ 17836 w 25400"/>
              <a:gd name="T75" fmla="*/ 12851 h 19050"/>
              <a:gd name="T76" fmla="*/ 17071 w 25400"/>
              <a:gd name="T77" fmla="*/ 11230 h 19050"/>
              <a:gd name="T78" fmla="*/ 23150 w 25400"/>
              <a:gd name="T79" fmla="*/ 15966 h 19050"/>
              <a:gd name="T80" fmla="*/ 23969 w 25400"/>
              <a:gd name="T81" fmla="*/ 16146 h 19050"/>
              <a:gd name="T82" fmla="*/ 9396 w 25400"/>
              <a:gd name="T83" fmla="*/ 3334 h 19050"/>
              <a:gd name="T84" fmla="*/ 5372 w 25400"/>
              <a:gd name="T85" fmla="*/ 5019 h 19050"/>
              <a:gd name="T86" fmla="*/ 7794 w 25400"/>
              <a:gd name="T87" fmla="*/ 4005 h 19050"/>
              <a:gd name="T88" fmla="*/ 4330 w 25400"/>
              <a:gd name="T89" fmla="*/ 5455 h 19050"/>
              <a:gd name="T90" fmla="*/ 5301 w 25400"/>
              <a:gd name="T91" fmla="*/ 5048 h 19050"/>
              <a:gd name="T92" fmla="*/ 14473 w 25400"/>
              <a:gd name="T93" fmla="*/ 1703 h 19050"/>
              <a:gd name="T94" fmla="*/ 15099 w 25400"/>
              <a:gd name="T95" fmla="*/ 1481 h 19050"/>
              <a:gd name="T96" fmla="*/ 12217 w 25400"/>
              <a:gd name="T97" fmla="*/ 2317 h 19050"/>
              <a:gd name="T98" fmla="*/ 17287 w 25400"/>
              <a:gd name="T99" fmla="*/ 15392 h 19050"/>
              <a:gd name="T100" fmla="*/ 15337 w 25400"/>
              <a:gd name="T101" fmla="*/ 16772 h 19050"/>
              <a:gd name="T102" fmla="*/ 17623 w 25400"/>
              <a:gd name="T103" fmla="*/ 15201 h 19050"/>
              <a:gd name="T104" fmla="*/ 17487 w 25400"/>
              <a:gd name="T105" fmla="*/ 16451 h 19050"/>
              <a:gd name="T106" fmla="*/ 17966 w 25400"/>
              <a:gd name="T107" fmla="*/ 15627 h 19050"/>
              <a:gd name="T108" fmla="*/ 9101 w 25400"/>
              <a:gd name="T109" fmla="*/ 18362 h 19050"/>
              <a:gd name="T110" fmla="*/ 10727 w 25400"/>
              <a:gd name="T111" fmla="*/ 18043 h 19050"/>
              <a:gd name="T112" fmla="*/ 4916 w 25400"/>
              <a:gd name="T113" fmla="*/ 19044 h 19050"/>
              <a:gd name="T114" fmla="*/ 7316 w 25400"/>
              <a:gd name="T115" fmla="*/ 18670 h 19050"/>
              <a:gd name="T116" fmla="*/ 16075 w 25400"/>
              <a:gd name="T117" fmla="*/ 18569 h 19050"/>
              <a:gd name="T118" fmla="*/ 14763 w 25400"/>
              <a:gd name="T119" fmla="*/ 18457 h 19050"/>
              <a:gd name="T120" fmla="*/ 15730 w 25400"/>
              <a:gd name="T121" fmla="*/ 1250 h 19050"/>
              <a:gd name="T122" fmla="*/ 10892 w 25400"/>
              <a:gd name="T123" fmla="*/ 2708 h 19050"/>
              <a:gd name="T124" fmla="*/ 18847 w 25400"/>
              <a:gd name="T125" fmla="*/ 14601 h 19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5400" h="19050" extrusionOk="0">
                <a:moveTo>
                  <a:pt x="22330" y="15806"/>
                </a:moveTo>
                <a:cubicBezTo>
                  <a:pt x="22330" y="15705"/>
                  <a:pt x="22267" y="15620"/>
                  <a:pt x="22178" y="15586"/>
                </a:cubicBezTo>
                <a:lnTo>
                  <a:pt x="22193" y="15523"/>
                </a:lnTo>
                <a:lnTo>
                  <a:pt x="22155" y="15514"/>
                </a:lnTo>
                <a:lnTo>
                  <a:pt x="22141" y="15575"/>
                </a:lnTo>
                <a:cubicBezTo>
                  <a:pt x="22126" y="15572"/>
                  <a:pt x="22111" y="15571"/>
                  <a:pt x="22095" y="15571"/>
                </a:cubicBezTo>
                <a:cubicBezTo>
                  <a:pt x="22001" y="15571"/>
                  <a:pt x="21921" y="15626"/>
                  <a:pt x="21883" y="15705"/>
                </a:cubicBezTo>
                <a:lnTo>
                  <a:pt x="21805" y="15675"/>
                </a:lnTo>
                <a:lnTo>
                  <a:pt x="21791" y="15712"/>
                </a:lnTo>
                <a:lnTo>
                  <a:pt x="21869" y="15741"/>
                </a:lnTo>
                <a:cubicBezTo>
                  <a:pt x="21863" y="15762"/>
                  <a:pt x="21860" y="15783"/>
                  <a:pt x="21860" y="15806"/>
                </a:cubicBezTo>
                <a:cubicBezTo>
                  <a:pt x="21860" y="15828"/>
                  <a:pt x="21863" y="15850"/>
                  <a:pt x="21869" y="15871"/>
                </a:cubicBezTo>
                <a:lnTo>
                  <a:pt x="21795" y="15900"/>
                </a:lnTo>
                <a:lnTo>
                  <a:pt x="21809" y="15936"/>
                </a:lnTo>
                <a:lnTo>
                  <a:pt x="21883" y="15907"/>
                </a:lnTo>
                <a:cubicBezTo>
                  <a:pt x="21921" y="15986"/>
                  <a:pt x="22002" y="16041"/>
                  <a:pt x="22095" y="16041"/>
                </a:cubicBezTo>
                <a:cubicBezTo>
                  <a:pt x="22205" y="16041"/>
                  <a:pt x="22296" y="15966"/>
                  <a:pt x="22322" y="15864"/>
                </a:cubicBezTo>
                <a:lnTo>
                  <a:pt x="22393" y="15876"/>
                </a:lnTo>
                <a:lnTo>
                  <a:pt x="22399" y="15838"/>
                </a:lnTo>
                <a:lnTo>
                  <a:pt x="22329" y="15826"/>
                </a:lnTo>
                <a:cubicBezTo>
                  <a:pt x="22330" y="15819"/>
                  <a:pt x="22330" y="15812"/>
                  <a:pt x="22330" y="15806"/>
                </a:cubicBezTo>
                <a:close/>
                <a:moveTo>
                  <a:pt x="6919" y="4414"/>
                </a:moveTo>
                <a:lnTo>
                  <a:pt x="6904" y="4378"/>
                </a:lnTo>
                <a:lnTo>
                  <a:pt x="6797" y="4422"/>
                </a:lnTo>
                <a:lnTo>
                  <a:pt x="6812" y="4458"/>
                </a:lnTo>
                <a:lnTo>
                  <a:pt x="6812" y="4458"/>
                </a:lnTo>
                <a:lnTo>
                  <a:pt x="6919" y="4414"/>
                </a:lnTo>
                <a:close/>
                <a:moveTo>
                  <a:pt x="11646" y="3058"/>
                </a:moveTo>
                <a:lnTo>
                  <a:pt x="11563" y="2979"/>
                </a:lnTo>
                <a:lnTo>
                  <a:pt x="11536" y="3007"/>
                </a:lnTo>
                <a:lnTo>
                  <a:pt x="11619" y="3086"/>
                </a:lnTo>
                <a:lnTo>
                  <a:pt x="11646" y="3058"/>
                </a:lnTo>
                <a:close/>
                <a:moveTo>
                  <a:pt x="11785" y="3189"/>
                </a:moveTo>
                <a:lnTo>
                  <a:pt x="11701" y="3110"/>
                </a:lnTo>
                <a:lnTo>
                  <a:pt x="11675" y="3138"/>
                </a:lnTo>
                <a:lnTo>
                  <a:pt x="11758" y="3217"/>
                </a:lnTo>
                <a:lnTo>
                  <a:pt x="11785" y="3189"/>
                </a:lnTo>
                <a:close/>
                <a:moveTo>
                  <a:pt x="11923" y="3320"/>
                </a:moveTo>
                <a:lnTo>
                  <a:pt x="11840" y="3241"/>
                </a:lnTo>
                <a:lnTo>
                  <a:pt x="11813" y="3269"/>
                </a:lnTo>
                <a:lnTo>
                  <a:pt x="11897" y="3348"/>
                </a:lnTo>
                <a:lnTo>
                  <a:pt x="11923" y="3320"/>
                </a:lnTo>
                <a:close/>
                <a:moveTo>
                  <a:pt x="11424" y="2848"/>
                </a:moveTo>
                <a:lnTo>
                  <a:pt x="11397" y="2877"/>
                </a:lnTo>
                <a:lnTo>
                  <a:pt x="11481" y="2955"/>
                </a:lnTo>
                <a:lnTo>
                  <a:pt x="11507" y="2927"/>
                </a:lnTo>
                <a:lnTo>
                  <a:pt x="11424" y="2848"/>
                </a:lnTo>
                <a:close/>
                <a:moveTo>
                  <a:pt x="12451" y="3871"/>
                </a:moveTo>
                <a:lnTo>
                  <a:pt x="12478" y="3843"/>
                </a:lnTo>
                <a:lnTo>
                  <a:pt x="12394" y="3764"/>
                </a:lnTo>
                <a:lnTo>
                  <a:pt x="12368" y="3793"/>
                </a:lnTo>
                <a:lnTo>
                  <a:pt x="12451" y="3871"/>
                </a:lnTo>
                <a:close/>
                <a:moveTo>
                  <a:pt x="11952" y="3400"/>
                </a:moveTo>
                <a:lnTo>
                  <a:pt x="12035" y="3479"/>
                </a:lnTo>
                <a:lnTo>
                  <a:pt x="12062" y="3451"/>
                </a:lnTo>
                <a:lnTo>
                  <a:pt x="11978" y="3372"/>
                </a:lnTo>
                <a:lnTo>
                  <a:pt x="11952" y="3400"/>
                </a:lnTo>
                <a:close/>
                <a:moveTo>
                  <a:pt x="12174" y="3610"/>
                </a:moveTo>
                <a:lnTo>
                  <a:pt x="12200" y="3581"/>
                </a:lnTo>
                <a:lnTo>
                  <a:pt x="12117" y="3503"/>
                </a:lnTo>
                <a:lnTo>
                  <a:pt x="12090" y="3531"/>
                </a:lnTo>
                <a:lnTo>
                  <a:pt x="12174" y="3610"/>
                </a:lnTo>
                <a:close/>
                <a:moveTo>
                  <a:pt x="12229" y="3662"/>
                </a:moveTo>
                <a:lnTo>
                  <a:pt x="12312" y="3741"/>
                </a:lnTo>
                <a:lnTo>
                  <a:pt x="12339" y="3712"/>
                </a:lnTo>
                <a:lnTo>
                  <a:pt x="12256" y="3634"/>
                </a:lnTo>
                <a:lnTo>
                  <a:pt x="12229" y="3662"/>
                </a:lnTo>
                <a:close/>
                <a:moveTo>
                  <a:pt x="10236" y="4483"/>
                </a:moveTo>
                <a:lnTo>
                  <a:pt x="10202" y="4465"/>
                </a:lnTo>
                <a:lnTo>
                  <a:pt x="10148" y="4568"/>
                </a:lnTo>
                <a:lnTo>
                  <a:pt x="10183" y="4586"/>
                </a:lnTo>
                <a:lnTo>
                  <a:pt x="10236" y="4483"/>
                </a:lnTo>
                <a:close/>
                <a:moveTo>
                  <a:pt x="10059" y="4739"/>
                </a:moveTo>
                <a:lnTo>
                  <a:pt x="10093" y="4757"/>
                </a:lnTo>
                <a:lnTo>
                  <a:pt x="10147" y="4654"/>
                </a:lnTo>
                <a:lnTo>
                  <a:pt x="10112" y="4636"/>
                </a:lnTo>
                <a:lnTo>
                  <a:pt x="10059" y="4739"/>
                </a:lnTo>
                <a:close/>
                <a:moveTo>
                  <a:pt x="9701" y="5425"/>
                </a:moveTo>
                <a:lnTo>
                  <a:pt x="9736" y="5443"/>
                </a:lnTo>
                <a:lnTo>
                  <a:pt x="9790" y="5340"/>
                </a:lnTo>
                <a:lnTo>
                  <a:pt x="9755" y="5322"/>
                </a:lnTo>
                <a:lnTo>
                  <a:pt x="9701" y="5425"/>
                </a:lnTo>
                <a:close/>
                <a:moveTo>
                  <a:pt x="10058" y="4826"/>
                </a:moveTo>
                <a:lnTo>
                  <a:pt x="10023" y="4808"/>
                </a:lnTo>
                <a:lnTo>
                  <a:pt x="9970" y="4911"/>
                </a:lnTo>
                <a:lnTo>
                  <a:pt x="10004" y="4929"/>
                </a:lnTo>
                <a:lnTo>
                  <a:pt x="10058" y="4826"/>
                </a:lnTo>
                <a:close/>
                <a:moveTo>
                  <a:pt x="10415" y="4140"/>
                </a:moveTo>
                <a:lnTo>
                  <a:pt x="10380" y="4122"/>
                </a:lnTo>
                <a:lnTo>
                  <a:pt x="10327" y="4225"/>
                </a:lnTo>
                <a:lnTo>
                  <a:pt x="10361" y="4243"/>
                </a:lnTo>
                <a:lnTo>
                  <a:pt x="10415" y="4140"/>
                </a:lnTo>
                <a:close/>
                <a:moveTo>
                  <a:pt x="9844" y="5150"/>
                </a:moveTo>
                <a:lnTo>
                  <a:pt x="9791" y="5253"/>
                </a:lnTo>
                <a:lnTo>
                  <a:pt x="9825" y="5271"/>
                </a:lnTo>
                <a:lnTo>
                  <a:pt x="9879" y="5168"/>
                </a:lnTo>
                <a:lnTo>
                  <a:pt x="9844" y="5150"/>
                </a:lnTo>
                <a:close/>
                <a:moveTo>
                  <a:pt x="10291" y="4294"/>
                </a:moveTo>
                <a:lnTo>
                  <a:pt x="10238" y="4397"/>
                </a:lnTo>
                <a:lnTo>
                  <a:pt x="10272" y="4414"/>
                </a:lnTo>
                <a:lnTo>
                  <a:pt x="10326" y="4312"/>
                </a:lnTo>
                <a:lnTo>
                  <a:pt x="10291" y="4294"/>
                </a:lnTo>
                <a:close/>
                <a:moveTo>
                  <a:pt x="10917" y="3094"/>
                </a:moveTo>
                <a:lnTo>
                  <a:pt x="10863" y="3197"/>
                </a:lnTo>
                <a:lnTo>
                  <a:pt x="10897" y="3215"/>
                </a:lnTo>
                <a:lnTo>
                  <a:pt x="10951" y="3112"/>
                </a:lnTo>
                <a:lnTo>
                  <a:pt x="10917" y="3094"/>
                </a:lnTo>
                <a:close/>
                <a:moveTo>
                  <a:pt x="11006" y="2923"/>
                </a:moveTo>
                <a:lnTo>
                  <a:pt x="10952" y="3026"/>
                </a:lnTo>
                <a:lnTo>
                  <a:pt x="10987" y="3044"/>
                </a:lnTo>
                <a:lnTo>
                  <a:pt x="11040" y="2941"/>
                </a:lnTo>
                <a:lnTo>
                  <a:pt x="11006" y="2923"/>
                </a:lnTo>
                <a:close/>
                <a:moveTo>
                  <a:pt x="10594" y="3798"/>
                </a:moveTo>
                <a:lnTo>
                  <a:pt x="10559" y="3780"/>
                </a:lnTo>
                <a:lnTo>
                  <a:pt x="10506" y="3882"/>
                </a:lnTo>
                <a:lnTo>
                  <a:pt x="10540" y="3900"/>
                </a:lnTo>
                <a:lnTo>
                  <a:pt x="10594" y="3798"/>
                </a:lnTo>
                <a:close/>
                <a:moveTo>
                  <a:pt x="10470" y="3951"/>
                </a:moveTo>
                <a:lnTo>
                  <a:pt x="10416" y="4054"/>
                </a:lnTo>
                <a:lnTo>
                  <a:pt x="10451" y="4072"/>
                </a:lnTo>
                <a:lnTo>
                  <a:pt x="10504" y="3969"/>
                </a:lnTo>
                <a:lnTo>
                  <a:pt x="10470" y="3951"/>
                </a:lnTo>
                <a:close/>
                <a:moveTo>
                  <a:pt x="10827" y="3265"/>
                </a:moveTo>
                <a:lnTo>
                  <a:pt x="10774" y="3368"/>
                </a:lnTo>
                <a:lnTo>
                  <a:pt x="10808" y="3386"/>
                </a:lnTo>
                <a:lnTo>
                  <a:pt x="10862" y="3283"/>
                </a:lnTo>
                <a:lnTo>
                  <a:pt x="10827" y="3265"/>
                </a:lnTo>
                <a:close/>
                <a:moveTo>
                  <a:pt x="10738" y="3437"/>
                </a:moveTo>
                <a:lnTo>
                  <a:pt x="10684" y="3540"/>
                </a:lnTo>
                <a:lnTo>
                  <a:pt x="10719" y="3558"/>
                </a:lnTo>
                <a:lnTo>
                  <a:pt x="10772" y="3455"/>
                </a:lnTo>
                <a:lnTo>
                  <a:pt x="10738" y="3437"/>
                </a:lnTo>
                <a:close/>
                <a:moveTo>
                  <a:pt x="10648" y="3608"/>
                </a:moveTo>
                <a:lnTo>
                  <a:pt x="10595" y="3711"/>
                </a:lnTo>
                <a:lnTo>
                  <a:pt x="10629" y="3729"/>
                </a:lnTo>
                <a:lnTo>
                  <a:pt x="10683" y="3626"/>
                </a:lnTo>
                <a:lnTo>
                  <a:pt x="10648" y="3608"/>
                </a:lnTo>
                <a:close/>
                <a:moveTo>
                  <a:pt x="9880" y="5082"/>
                </a:moveTo>
                <a:lnTo>
                  <a:pt x="9915" y="5100"/>
                </a:lnTo>
                <a:lnTo>
                  <a:pt x="9968" y="4997"/>
                </a:lnTo>
                <a:lnTo>
                  <a:pt x="9934" y="4979"/>
                </a:lnTo>
                <a:lnTo>
                  <a:pt x="9880" y="5082"/>
                </a:lnTo>
                <a:close/>
                <a:moveTo>
                  <a:pt x="5551" y="5582"/>
                </a:moveTo>
                <a:lnTo>
                  <a:pt x="5434" y="5579"/>
                </a:lnTo>
                <a:lnTo>
                  <a:pt x="5433" y="5618"/>
                </a:lnTo>
                <a:lnTo>
                  <a:pt x="5550" y="5621"/>
                </a:lnTo>
                <a:lnTo>
                  <a:pt x="5551" y="5582"/>
                </a:lnTo>
                <a:close/>
                <a:moveTo>
                  <a:pt x="5745" y="5588"/>
                </a:moveTo>
                <a:lnTo>
                  <a:pt x="5628" y="5585"/>
                </a:lnTo>
                <a:lnTo>
                  <a:pt x="5627" y="5624"/>
                </a:lnTo>
                <a:lnTo>
                  <a:pt x="5744" y="5627"/>
                </a:lnTo>
                <a:lnTo>
                  <a:pt x="5745" y="5588"/>
                </a:lnTo>
                <a:close/>
                <a:moveTo>
                  <a:pt x="5939" y="5594"/>
                </a:moveTo>
                <a:lnTo>
                  <a:pt x="5823" y="5591"/>
                </a:lnTo>
                <a:lnTo>
                  <a:pt x="5821" y="5630"/>
                </a:lnTo>
                <a:lnTo>
                  <a:pt x="5938" y="5633"/>
                </a:lnTo>
                <a:lnTo>
                  <a:pt x="5939" y="5594"/>
                </a:lnTo>
                <a:close/>
                <a:moveTo>
                  <a:pt x="9121" y="5731"/>
                </a:moveTo>
                <a:lnTo>
                  <a:pt x="9237" y="5734"/>
                </a:lnTo>
                <a:lnTo>
                  <a:pt x="9238" y="5696"/>
                </a:lnTo>
                <a:lnTo>
                  <a:pt x="9122" y="5692"/>
                </a:lnTo>
                <a:lnTo>
                  <a:pt x="9121" y="5731"/>
                </a:lnTo>
                <a:close/>
                <a:moveTo>
                  <a:pt x="6133" y="5600"/>
                </a:moveTo>
                <a:lnTo>
                  <a:pt x="6017" y="5597"/>
                </a:lnTo>
                <a:lnTo>
                  <a:pt x="6015" y="5635"/>
                </a:lnTo>
                <a:lnTo>
                  <a:pt x="6132" y="5639"/>
                </a:lnTo>
                <a:lnTo>
                  <a:pt x="6133" y="5600"/>
                </a:lnTo>
                <a:close/>
                <a:moveTo>
                  <a:pt x="4657" y="5594"/>
                </a:moveTo>
                <a:lnTo>
                  <a:pt x="4773" y="5597"/>
                </a:lnTo>
                <a:lnTo>
                  <a:pt x="4774" y="5559"/>
                </a:lnTo>
                <a:lnTo>
                  <a:pt x="4658" y="5555"/>
                </a:lnTo>
                <a:lnTo>
                  <a:pt x="4657" y="5594"/>
                </a:lnTo>
                <a:close/>
                <a:moveTo>
                  <a:pt x="4463" y="5588"/>
                </a:moveTo>
                <a:lnTo>
                  <a:pt x="4579" y="5591"/>
                </a:lnTo>
                <a:lnTo>
                  <a:pt x="4580" y="5553"/>
                </a:lnTo>
                <a:lnTo>
                  <a:pt x="4464" y="5549"/>
                </a:lnTo>
                <a:lnTo>
                  <a:pt x="4463" y="5588"/>
                </a:lnTo>
                <a:close/>
                <a:moveTo>
                  <a:pt x="4969" y="5565"/>
                </a:moveTo>
                <a:lnTo>
                  <a:pt x="4852" y="5561"/>
                </a:lnTo>
                <a:lnTo>
                  <a:pt x="4851" y="5600"/>
                </a:lnTo>
                <a:lnTo>
                  <a:pt x="4967" y="5603"/>
                </a:lnTo>
                <a:lnTo>
                  <a:pt x="4969" y="5565"/>
                </a:lnTo>
                <a:close/>
                <a:moveTo>
                  <a:pt x="5163" y="5570"/>
                </a:moveTo>
                <a:lnTo>
                  <a:pt x="5046" y="5567"/>
                </a:lnTo>
                <a:lnTo>
                  <a:pt x="5045" y="5606"/>
                </a:lnTo>
                <a:lnTo>
                  <a:pt x="5161" y="5609"/>
                </a:lnTo>
                <a:lnTo>
                  <a:pt x="5163" y="5570"/>
                </a:lnTo>
                <a:close/>
                <a:moveTo>
                  <a:pt x="5357" y="5576"/>
                </a:moveTo>
                <a:lnTo>
                  <a:pt x="5240" y="5573"/>
                </a:lnTo>
                <a:lnTo>
                  <a:pt x="5239" y="5612"/>
                </a:lnTo>
                <a:lnTo>
                  <a:pt x="5356" y="5615"/>
                </a:lnTo>
                <a:lnTo>
                  <a:pt x="5357" y="5576"/>
                </a:lnTo>
                <a:close/>
                <a:moveTo>
                  <a:pt x="8927" y="5725"/>
                </a:moveTo>
                <a:lnTo>
                  <a:pt x="9043" y="5728"/>
                </a:lnTo>
                <a:lnTo>
                  <a:pt x="9044" y="5690"/>
                </a:lnTo>
                <a:lnTo>
                  <a:pt x="8928" y="5686"/>
                </a:lnTo>
                <a:lnTo>
                  <a:pt x="8927" y="5725"/>
                </a:lnTo>
                <a:close/>
                <a:moveTo>
                  <a:pt x="6715" y="5618"/>
                </a:moveTo>
                <a:lnTo>
                  <a:pt x="6599" y="5615"/>
                </a:lnTo>
                <a:lnTo>
                  <a:pt x="6598" y="5653"/>
                </a:lnTo>
                <a:lnTo>
                  <a:pt x="6714" y="5657"/>
                </a:lnTo>
                <a:lnTo>
                  <a:pt x="6715" y="5618"/>
                </a:lnTo>
                <a:close/>
                <a:moveTo>
                  <a:pt x="7492" y="5642"/>
                </a:moveTo>
                <a:lnTo>
                  <a:pt x="7375" y="5638"/>
                </a:lnTo>
                <a:lnTo>
                  <a:pt x="7374" y="5677"/>
                </a:lnTo>
                <a:lnTo>
                  <a:pt x="7490" y="5681"/>
                </a:lnTo>
                <a:lnTo>
                  <a:pt x="7492" y="5642"/>
                </a:lnTo>
                <a:close/>
                <a:moveTo>
                  <a:pt x="7297" y="5636"/>
                </a:moveTo>
                <a:lnTo>
                  <a:pt x="7181" y="5632"/>
                </a:lnTo>
                <a:lnTo>
                  <a:pt x="7180" y="5671"/>
                </a:lnTo>
                <a:lnTo>
                  <a:pt x="7296" y="5675"/>
                </a:lnTo>
                <a:lnTo>
                  <a:pt x="7297" y="5636"/>
                </a:lnTo>
                <a:close/>
                <a:moveTo>
                  <a:pt x="7103" y="5630"/>
                </a:moveTo>
                <a:lnTo>
                  <a:pt x="6987" y="5626"/>
                </a:lnTo>
                <a:lnTo>
                  <a:pt x="6986" y="5665"/>
                </a:lnTo>
                <a:lnTo>
                  <a:pt x="7102" y="5669"/>
                </a:lnTo>
                <a:lnTo>
                  <a:pt x="7103" y="5630"/>
                </a:lnTo>
                <a:close/>
                <a:moveTo>
                  <a:pt x="6521" y="5612"/>
                </a:moveTo>
                <a:lnTo>
                  <a:pt x="6405" y="5609"/>
                </a:lnTo>
                <a:lnTo>
                  <a:pt x="6404" y="5647"/>
                </a:lnTo>
                <a:lnTo>
                  <a:pt x="6520" y="5651"/>
                </a:lnTo>
                <a:lnTo>
                  <a:pt x="6521" y="5612"/>
                </a:lnTo>
                <a:close/>
                <a:moveTo>
                  <a:pt x="6327" y="5606"/>
                </a:moveTo>
                <a:lnTo>
                  <a:pt x="6211" y="5603"/>
                </a:lnTo>
                <a:lnTo>
                  <a:pt x="6210" y="5641"/>
                </a:lnTo>
                <a:lnTo>
                  <a:pt x="6326" y="5645"/>
                </a:lnTo>
                <a:lnTo>
                  <a:pt x="6327" y="5606"/>
                </a:lnTo>
                <a:close/>
                <a:moveTo>
                  <a:pt x="6909" y="5624"/>
                </a:moveTo>
                <a:lnTo>
                  <a:pt x="6793" y="5620"/>
                </a:lnTo>
                <a:lnTo>
                  <a:pt x="6792" y="5659"/>
                </a:lnTo>
                <a:lnTo>
                  <a:pt x="6908" y="5663"/>
                </a:lnTo>
                <a:lnTo>
                  <a:pt x="6909" y="5624"/>
                </a:lnTo>
                <a:close/>
                <a:moveTo>
                  <a:pt x="7686" y="5648"/>
                </a:moveTo>
                <a:lnTo>
                  <a:pt x="7569" y="5644"/>
                </a:lnTo>
                <a:lnTo>
                  <a:pt x="7568" y="5683"/>
                </a:lnTo>
                <a:lnTo>
                  <a:pt x="7684" y="5687"/>
                </a:lnTo>
                <a:lnTo>
                  <a:pt x="7686" y="5648"/>
                </a:lnTo>
                <a:close/>
                <a:moveTo>
                  <a:pt x="8538" y="5713"/>
                </a:moveTo>
                <a:lnTo>
                  <a:pt x="8655" y="5716"/>
                </a:lnTo>
                <a:lnTo>
                  <a:pt x="8656" y="5678"/>
                </a:lnTo>
                <a:lnTo>
                  <a:pt x="8540" y="5674"/>
                </a:lnTo>
                <a:lnTo>
                  <a:pt x="8538" y="5713"/>
                </a:lnTo>
                <a:close/>
                <a:moveTo>
                  <a:pt x="8150" y="5701"/>
                </a:moveTo>
                <a:lnTo>
                  <a:pt x="8267" y="5705"/>
                </a:lnTo>
                <a:lnTo>
                  <a:pt x="8268" y="5666"/>
                </a:lnTo>
                <a:lnTo>
                  <a:pt x="8151" y="5662"/>
                </a:lnTo>
                <a:lnTo>
                  <a:pt x="8150" y="5701"/>
                </a:lnTo>
                <a:close/>
                <a:moveTo>
                  <a:pt x="8344" y="5707"/>
                </a:moveTo>
                <a:lnTo>
                  <a:pt x="8461" y="5710"/>
                </a:lnTo>
                <a:lnTo>
                  <a:pt x="8462" y="5672"/>
                </a:lnTo>
                <a:lnTo>
                  <a:pt x="8346" y="5668"/>
                </a:lnTo>
                <a:lnTo>
                  <a:pt x="8344" y="5707"/>
                </a:lnTo>
                <a:close/>
                <a:moveTo>
                  <a:pt x="8733" y="5719"/>
                </a:moveTo>
                <a:lnTo>
                  <a:pt x="8849" y="5722"/>
                </a:lnTo>
                <a:lnTo>
                  <a:pt x="8850" y="5684"/>
                </a:lnTo>
                <a:lnTo>
                  <a:pt x="8734" y="5680"/>
                </a:lnTo>
                <a:lnTo>
                  <a:pt x="8733" y="5719"/>
                </a:lnTo>
                <a:close/>
                <a:moveTo>
                  <a:pt x="7880" y="5654"/>
                </a:moveTo>
                <a:lnTo>
                  <a:pt x="7763" y="5650"/>
                </a:lnTo>
                <a:lnTo>
                  <a:pt x="7762" y="5689"/>
                </a:lnTo>
                <a:lnTo>
                  <a:pt x="7879" y="5693"/>
                </a:lnTo>
                <a:lnTo>
                  <a:pt x="7880" y="5654"/>
                </a:lnTo>
                <a:close/>
                <a:moveTo>
                  <a:pt x="8074" y="5660"/>
                </a:moveTo>
                <a:lnTo>
                  <a:pt x="7957" y="5656"/>
                </a:lnTo>
                <a:lnTo>
                  <a:pt x="7956" y="5695"/>
                </a:lnTo>
                <a:lnTo>
                  <a:pt x="8073" y="5699"/>
                </a:lnTo>
                <a:lnTo>
                  <a:pt x="8074" y="5660"/>
                </a:lnTo>
                <a:close/>
                <a:moveTo>
                  <a:pt x="1772" y="5000"/>
                </a:moveTo>
                <a:lnTo>
                  <a:pt x="1886" y="5028"/>
                </a:lnTo>
                <a:lnTo>
                  <a:pt x="1895" y="4990"/>
                </a:lnTo>
                <a:lnTo>
                  <a:pt x="1781" y="4962"/>
                </a:lnTo>
                <a:lnTo>
                  <a:pt x="1772" y="5000"/>
                </a:lnTo>
                <a:close/>
                <a:moveTo>
                  <a:pt x="1963" y="5047"/>
                </a:moveTo>
                <a:lnTo>
                  <a:pt x="2078" y="5075"/>
                </a:lnTo>
                <a:lnTo>
                  <a:pt x="2087" y="5037"/>
                </a:lnTo>
                <a:lnTo>
                  <a:pt x="1972" y="5009"/>
                </a:lnTo>
                <a:lnTo>
                  <a:pt x="1963" y="5047"/>
                </a:lnTo>
                <a:close/>
                <a:moveTo>
                  <a:pt x="1388" y="4906"/>
                </a:moveTo>
                <a:lnTo>
                  <a:pt x="1503" y="4934"/>
                </a:lnTo>
                <a:lnTo>
                  <a:pt x="1512" y="4896"/>
                </a:lnTo>
                <a:lnTo>
                  <a:pt x="1397" y="4868"/>
                </a:lnTo>
                <a:lnTo>
                  <a:pt x="1388" y="4906"/>
                </a:lnTo>
                <a:close/>
                <a:moveTo>
                  <a:pt x="1580" y="4953"/>
                </a:moveTo>
                <a:lnTo>
                  <a:pt x="1695" y="4981"/>
                </a:lnTo>
                <a:lnTo>
                  <a:pt x="1704" y="4943"/>
                </a:lnTo>
                <a:lnTo>
                  <a:pt x="1589" y="4915"/>
                </a:lnTo>
                <a:lnTo>
                  <a:pt x="1580" y="4953"/>
                </a:lnTo>
                <a:close/>
                <a:moveTo>
                  <a:pt x="1197" y="4859"/>
                </a:moveTo>
                <a:lnTo>
                  <a:pt x="1311" y="4887"/>
                </a:lnTo>
                <a:lnTo>
                  <a:pt x="1320" y="4849"/>
                </a:lnTo>
                <a:lnTo>
                  <a:pt x="1206" y="4821"/>
                </a:lnTo>
                <a:lnTo>
                  <a:pt x="1197" y="4859"/>
                </a:lnTo>
                <a:close/>
                <a:moveTo>
                  <a:pt x="2347" y="5141"/>
                </a:moveTo>
                <a:lnTo>
                  <a:pt x="2461" y="5169"/>
                </a:lnTo>
                <a:lnTo>
                  <a:pt x="2470" y="5131"/>
                </a:lnTo>
                <a:lnTo>
                  <a:pt x="2356" y="5103"/>
                </a:lnTo>
                <a:lnTo>
                  <a:pt x="2347" y="5141"/>
                </a:lnTo>
                <a:close/>
                <a:moveTo>
                  <a:pt x="2155" y="5094"/>
                </a:moveTo>
                <a:lnTo>
                  <a:pt x="2270" y="5122"/>
                </a:lnTo>
                <a:lnTo>
                  <a:pt x="2279" y="5084"/>
                </a:lnTo>
                <a:lnTo>
                  <a:pt x="2164" y="5056"/>
                </a:lnTo>
                <a:lnTo>
                  <a:pt x="2155" y="5094"/>
                </a:lnTo>
                <a:close/>
                <a:moveTo>
                  <a:pt x="3688" y="5469"/>
                </a:moveTo>
                <a:lnTo>
                  <a:pt x="3803" y="5497"/>
                </a:lnTo>
                <a:lnTo>
                  <a:pt x="3812" y="5460"/>
                </a:lnTo>
                <a:lnTo>
                  <a:pt x="3698" y="5432"/>
                </a:lnTo>
                <a:lnTo>
                  <a:pt x="3688" y="5469"/>
                </a:lnTo>
                <a:close/>
                <a:moveTo>
                  <a:pt x="3497" y="5422"/>
                </a:moveTo>
                <a:lnTo>
                  <a:pt x="3611" y="5450"/>
                </a:lnTo>
                <a:lnTo>
                  <a:pt x="3621" y="5413"/>
                </a:lnTo>
                <a:lnTo>
                  <a:pt x="3506" y="5385"/>
                </a:lnTo>
                <a:lnTo>
                  <a:pt x="3497" y="5422"/>
                </a:lnTo>
                <a:close/>
                <a:moveTo>
                  <a:pt x="2922" y="5281"/>
                </a:moveTo>
                <a:lnTo>
                  <a:pt x="3036" y="5309"/>
                </a:lnTo>
                <a:lnTo>
                  <a:pt x="3046" y="5272"/>
                </a:lnTo>
                <a:lnTo>
                  <a:pt x="2931" y="5244"/>
                </a:lnTo>
                <a:lnTo>
                  <a:pt x="2922" y="5281"/>
                </a:lnTo>
                <a:close/>
                <a:moveTo>
                  <a:pt x="3305" y="5375"/>
                </a:moveTo>
                <a:lnTo>
                  <a:pt x="3420" y="5403"/>
                </a:lnTo>
                <a:lnTo>
                  <a:pt x="3429" y="5366"/>
                </a:lnTo>
                <a:lnTo>
                  <a:pt x="3314" y="5338"/>
                </a:lnTo>
                <a:lnTo>
                  <a:pt x="3305" y="5375"/>
                </a:lnTo>
                <a:close/>
                <a:moveTo>
                  <a:pt x="2730" y="5234"/>
                </a:moveTo>
                <a:lnTo>
                  <a:pt x="2845" y="5263"/>
                </a:lnTo>
                <a:lnTo>
                  <a:pt x="2854" y="5225"/>
                </a:lnTo>
                <a:lnTo>
                  <a:pt x="2739" y="5197"/>
                </a:lnTo>
                <a:lnTo>
                  <a:pt x="2730" y="5234"/>
                </a:lnTo>
                <a:close/>
                <a:moveTo>
                  <a:pt x="2538" y="5187"/>
                </a:moveTo>
                <a:lnTo>
                  <a:pt x="2653" y="5216"/>
                </a:lnTo>
                <a:lnTo>
                  <a:pt x="2662" y="5178"/>
                </a:lnTo>
                <a:lnTo>
                  <a:pt x="2547" y="5150"/>
                </a:lnTo>
                <a:lnTo>
                  <a:pt x="2538" y="5187"/>
                </a:lnTo>
                <a:close/>
                <a:moveTo>
                  <a:pt x="3113" y="5328"/>
                </a:moveTo>
                <a:lnTo>
                  <a:pt x="3228" y="5356"/>
                </a:lnTo>
                <a:lnTo>
                  <a:pt x="3237" y="5319"/>
                </a:lnTo>
                <a:lnTo>
                  <a:pt x="3123" y="5291"/>
                </a:lnTo>
                <a:lnTo>
                  <a:pt x="3113" y="5328"/>
                </a:lnTo>
                <a:close/>
                <a:moveTo>
                  <a:pt x="13839" y="8199"/>
                </a:moveTo>
                <a:lnTo>
                  <a:pt x="13940" y="8256"/>
                </a:lnTo>
                <a:lnTo>
                  <a:pt x="13959" y="8222"/>
                </a:lnTo>
                <a:lnTo>
                  <a:pt x="13858" y="8165"/>
                </a:lnTo>
                <a:lnTo>
                  <a:pt x="13839" y="8199"/>
                </a:lnTo>
                <a:close/>
                <a:moveTo>
                  <a:pt x="14459" y="8508"/>
                </a:moveTo>
                <a:lnTo>
                  <a:pt x="14359" y="8451"/>
                </a:lnTo>
                <a:lnTo>
                  <a:pt x="14340" y="8484"/>
                </a:lnTo>
                <a:lnTo>
                  <a:pt x="14440" y="8542"/>
                </a:lnTo>
                <a:lnTo>
                  <a:pt x="14459" y="8508"/>
                </a:lnTo>
                <a:close/>
                <a:moveTo>
                  <a:pt x="13692" y="8070"/>
                </a:moveTo>
                <a:lnTo>
                  <a:pt x="13672" y="8104"/>
                </a:lnTo>
                <a:lnTo>
                  <a:pt x="13773" y="8161"/>
                </a:lnTo>
                <a:lnTo>
                  <a:pt x="13792" y="8127"/>
                </a:lnTo>
                <a:lnTo>
                  <a:pt x="13692" y="8070"/>
                </a:lnTo>
                <a:close/>
                <a:moveTo>
                  <a:pt x="14173" y="8389"/>
                </a:moveTo>
                <a:lnTo>
                  <a:pt x="14273" y="8446"/>
                </a:lnTo>
                <a:lnTo>
                  <a:pt x="14292" y="8413"/>
                </a:lnTo>
                <a:lnTo>
                  <a:pt x="14192" y="8356"/>
                </a:lnTo>
                <a:lnTo>
                  <a:pt x="14173" y="8389"/>
                </a:lnTo>
                <a:close/>
                <a:moveTo>
                  <a:pt x="14126" y="8318"/>
                </a:moveTo>
                <a:lnTo>
                  <a:pt x="14025" y="8260"/>
                </a:lnTo>
                <a:lnTo>
                  <a:pt x="14006" y="8294"/>
                </a:lnTo>
                <a:lnTo>
                  <a:pt x="14106" y="8351"/>
                </a:lnTo>
                <a:lnTo>
                  <a:pt x="14126" y="8318"/>
                </a:lnTo>
                <a:close/>
                <a:moveTo>
                  <a:pt x="13024" y="7689"/>
                </a:moveTo>
                <a:lnTo>
                  <a:pt x="13005" y="7723"/>
                </a:lnTo>
                <a:lnTo>
                  <a:pt x="13105" y="7780"/>
                </a:lnTo>
                <a:lnTo>
                  <a:pt x="13124" y="7747"/>
                </a:lnTo>
                <a:lnTo>
                  <a:pt x="13024" y="7689"/>
                </a:lnTo>
                <a:close/>
                <a:moveTo>
                  <a:pt x="13625" y="8032"/>
                </a:moveTo>
                <a:lnTo>
                  <a:pt x="13525" y="7975"/>
                </a:lnTo>
                <a:lnTo>
                  <a:pt x="13506" y="8009"/>
                </a:lnTo>
                <a:lnTo>
                  <a:pt x="13606" y="8066"/>
                </a:lnTo>
                <a:lnTo>
                  <a:pt x="13625" y="8032"/>
                </a:lnTo>
                <a:close/>
                <a:moveTo>
                  <a:pt x="13172" y="7818"/>
                </a:moveTo>
                <a:lnTo>
                  <a:pt x="13272" y="7875"/>
                </a:lnTo>
                <a:lnTo>
                  <a:pt x="13291" y="7842"/>
                </a:lnTo>
                <a:lnTo>
                  <a:pt x="13191" y="7785"/>
                </a:lnTo>
                <a:lnTo>
                  <a:pt x="13172" y="7818"/>
                </a:lnTo>
                <a:close/>
                <a:moveTo>
                  <a:pt x="13439" y="7971"/>
                </a:moveTo>
                <a:lnTo>
                  <a:pt x="13458" y="7937"/>
                </a:lnTo>
                <a:lnTo>
                  <a:pt x="13358" y="7880"/>
                </a:lnTo>
                <a:lnTo>
                  <a:pt x="13339" y="7913"/>
                </a:lnTo>
                <a:lnTo>
                  <a:pt x="13439" y="7971"/>
                </a:lnTo>
                <a:close/>
                <a:moveTo>
                  <a:pt x="12958" y="7651"/>
                </a:moveTo>
                <a:lnTo>
                  <a:pt x="12857" y="7594"/>
                </a:lnTo>
                <a:lnTo>
                  <a:pt x="12838" y="7628"/>
                </a:lnTo>
                <a:lnTo>
                  <a:pt x="12938" y="7685"/>
                </a:lnTo>
                <a:lnTo>
                  <a:pt x="12958" y="7651"/>
                </a:lnTo>
                <a:close/>
                <a:moveTo>
                  <a:pt x="15527" y="9117"/>
                </a:moveTo>
                <a:lnTo>
                  <a:pt x="15508" y="9151"/>
                </a:lnTo>
                <a:lnTo>
                  <a:pt x="15608" y="9208"/>
                </a:lnTo>
                <a:lnTo>
                  <a:pt x="15627" y="9174"/>
                </a:lnTo>
                <a:lnTo>
                  <a:pt x="15527" y="9117"/>
                </a:lnTo>
                <a:close/>
                <a:moveTo>
                  <a:pt x="15675" y="9246"/>
                </a:moveTo>
                <a:lnTo>
                  <a:pt x="15775" y="9303"/>
                </a:lnTo>
                <a:lnTo>
                  <a:pt x="15794" y="9269"/>
                </a:lnTo>
                <a:lnTo>
                  <a:pt x="15694" y="9212"/>
                </a:lnTo>
                <a:lnTo>
                  <a:pt x="15675" y="9246"/>
                </a:lnTo>
                <a:close/>
                <a:moveTo>
                  <a:pt x="16062" y="9422"/>
                </a:moveTo>
                <a:lnTo>
                  <a:pt x="16028" y="9403"/>
                </a:lnTo>
                <a:lnTo>
                  <a:pt x="16008" y="9436"/>
                </a:lnTo>
                <a:lnTo>
                  <a:pt x="16105" y="9492"/>
                </a:lnTo>
                <a:lnTo>
                  <a:pt x="16062" y="9422"/>
                </a:lnTo>
                <a:close/>
                <a:moveTo>
                  <a:pt x="14626" y="8603"/>
                </a:moveTo>
                <a:lnTo>
                  <a:pt x="14526" y="8546"/>
                </a:lnTo>
                <a:lnTo>
                  <a:pt x="14507" y="8580"/>
                </a:lnTo>
                <a:lnTo>
                  <a:pt x="14607" y="8637"/>
                </a:lnTo>
                <a:lnTo>
                  <a:pt x="14626" y="8603"/>
                </a:lnTo>
                <a:close/>
                <a:moveTo>
                  <a:pt x="15841" y="9341"/>
                </a:moveTo>
                <a:lnTo>
                  <a:pt x="15942" y="9398"/>
                </a:lnTo>
                <a:lnTo>
                  <a:pt x="15961" y="9365"/>
                </a:lnTo>
                <a:lnTo>
                  <a:pt x="15861" y="9307"/>
                </a:lnTo>
                <a:lnTo>
                  <a:pt x="15841" y="9341"/>
                </a:lnTo>
                <a:close/>
                <a:moveTo>
                  <a:pt x="14793" y="8698"/>
                </a:moveTo>
                <a:lnTo>
                  <a:pt x="14693" y="8641"/>
                </a:lnTo>
                <a:lnTo>
                  <a:pt x="14673" y="8675"/>
                </a:lnTo>
                <a:lnTo>
                  <a:pt x="14774" y="8732"/>
                </a:lnTo>
                <a:lnTo>
                  <a:pt x="14793" y="8698"/>
                </a:lnTo>
                <a:close/>
                <a:moveTo>
                  <a:pt x="15460" y="9079"/>
                </a:moveTo>
                <a:lnTo>
                  <a:pt x="15360" y="9022"/>
                </a:lnTo>
                <a:lnTo>
                  <a:pt x="15341" y="9056"/>
                </a:lnTo>
                <a:lnTo>
                  <a:pt x="15441" y="9113"/>
                </a:lnTo>
                <a:lnTo>
                  <a:pt x="15460" y="9079"/>
                </a:lnTo>
                <a:close/>
                <a:moveTo>
                  <a:pt x="15294" y="8984"/>
                </a:moveTo>
                <a:lnTo>
                  <a:pt x="15193" y="8927"/>
                </a:lnTo>
                <a:lnTo>
                  <a:pt x="15174" y="8960"/>
                </a:lnTo>
                <a:lnTo>
                  <a:pt x="15274" y="9018"/>
                </a:lnTo>
                <a:lnTo>
                  <a:pt x="15294" y="8984"/>
                </a:lnTo>
                <a:close/>
                <a:moveTo>
                  <a:pt x="14960" y="8794"/>
                </a:moveTo>
                <a:lnTo>
                  <a:pt x="14860" y="8736"/>
                </a:lnTo>
                <a:lnTo>
                  <a:pt x="14840" y="8770"/>
                </a:lnTo>
                <a:lnTo>
                  <a:pt x="14941" y="8827"/>
                </a:lnTo>
                <a:lnTo>
                  <a:pt x="14960" y="8794"/>
                </a:lnTo>
                <a:close/>
                <a:moveTo>
                  <a:pt x="15127" y="8889"/>
                </a:moveTo>
                <a:lnTo>
                  <a:pt x="15026" y="8832"/>
                </a:lnTo>
                <a:lnTo>
                  <a:pt x="15007" y="8865"/>
                </a:lnTo>
                <a:lnTo>
                  <a:pt x="15108" y="8922"/>
                </a:lnTo>
                <a:lnTo>
                  <a:pt x="15127" y="8889"/>
                </a:lnTo>
                <a:close/>
                <a:moveTo>
                  <a:pt x="10335" y="6200"/>
                </a:moveTo>
                <a:lnTo>
                  <a:pt x="10436" y="6257"/>
                </a:lnTo>
                <a:lnTo>
                  <a:pt x="10455" y="6224"/>
                </a:lnTo>
                <a:lnTo>
                  <a:pt x="10355" y="6166"/>
                </a:lnTo>
                <a:lnTo>
                  <a:pt x="10335" y="6200"/>
                </a:lnTo>
                <a:close/>
                <a:moveTo>
                  <a:pt x="10288" y="6128"/>
                </a:moveTo>
                <a:lnTo>
                  <a:pt x="10188" y="6071"/>
                </a:lnTo>
                <a:lnTo>
                  <a:pt x="10168" y="6105"/>
                </a:lnTo>
                <a:lnTo>
                  <a:pt x="10269" y="6162"/>
                </a:lnTo>
                <a:lnTo>
                  <a:pt x="10288" y="6128"/>
                </a:lnTo>
                <a:close/>
                <a:moveTo>
                  <a:pt x="10669" y="6391"/>
                </a:moveTo>
                <a:lnTo>
                  <a:pt x="10769" y="6448"/>
                </a:lnTo>
                <a:lnTo>
                  <a:pt x="10789" y="6414"/>
                </a:lnTo>
                <a:lnTo>
                  <a:pt x="10688" y="6357"/>
                </a:lnTo>
                <a:lnTo>
                  <a:pt x="10669" y="6391"/>
                </a:lnTo>
                <a:close/>
                <a:moveTo>
                  <a:pt x="10521" y="6262"/>
                </a:moveTo>
                <a:lnTo>
                  <a:pt x="10502" y="6295"/>
                </a:lnTo>
                <a:lnTo>
                  <a:pt x="10602" y="6353"/>
                </a:lnTo>
                <a:lnTo>
                  <a:pt x="10622" y="6319"/>
                </a:lnTo>
                <a:lnTo>
                  <a:pt x="10521" y="6262"/>
                </a:lnTo>
                <a:close/>
                <a:moveTo>
                  <a:pt x="9954" y="5938"/>
                </a:moveTo>
                <a:lnTo>
                  <a:pt x="9854" y="5881"/>
                </a:lnTo>
                <a:lnTo>
                  <a:pt x="9835" y="5915"/>
                </a:lnTo>
                <a:lnTo>
                  <a:pt x="9935" y="5972"/>
                </a:lnTo>
                <a:lnTo>
                  <a:pt x="9954" y="5938"/>
                </a:lnTo>
                <a:close/>
                <a:moveTo>
                  <a:pt x="10121" y="6033"/>
                </a:moveTo>
                <a:lnTo>
                  <a:pt x="10021" y="5976"/>
                </a:lnTo>
                <a:lnTo>
                  <a:pt x="10002" y="6010"/>
                </a:lnTo>
                <a:lnTo>
                  <a:pt x="10102" y="6067"/>
                </a:lnTo>
                <a:lnTo>
                  <a:pt x="10121" y="6033"/>
                </a:lnTo>
                <a:close/>
                <a:moveTo>
                  <a:pt x="10836" y="6486"/>
                </a:moveTo>
                <a:lnTo>
                  <a:pt x="10936" y="6543"/>
                </a:lnTo>
                <a:lnTo>
                  <a:pt x="10955" y="6509"/>
                </a:lnTo>
                <a:lnTo>
                  <a:pt x="10855" y="6452"/>
                </a:lnTo>
                <a:lnTo>
                  <a:pt x="10836" y="6486"/>
                </a:lnTo>
                <a:close/>
                <a:moveTo>
                  <a:pt x="11289" y="6700"/>
                </a:moveTo>
                <a:lnTo>
                  <a:pt x="11189" y="6642"/>
                </a:lnTo>
                <a:lnTo>
                  <a:pt x="11170" y="6676"/>
                </a:lnTo>
                <a:lnTo>
                  <a:pt x="11270" y="6733"/>
                </a:lnTo>
                <a:lnTo>
                  <a:pt x="11289" y="6700"/>
                </a:lnTo>
                <a:close/>
                <a:moveTo>
                  <a:pt x="12123" y="7175"/>
                </a:moveTo>
                <a:lnTo>
                  <a:pt x="12023" y="7118"/>
                </a:lnTo>
                <a:lnTo>
                  <a:pt x="12004" y="7152"/>
                </a:lnTo>
                <a:lnTo>
                  <a:pt x="12104" y="7209"/>
                </a:lnTo>
                <a:lnTo>
                  <a:pt x="12123" y="7175"/>
                </a:lnTo>
                <a:close/>
                <a:moveTo>
                  <a:pt x="12457" y="7366"/>
                </a:moveTo>
                <a:lnTo>
                  <a:pt x="12357" y="7309"/>
                </a:lnTo>
                <a:lnTo>
                  <a:pt x="12338" y="7342"/>
                </a:lnTo>
                <a:lnTo>
                  <a:pt x="12438" y="7400"/>
                </a:lnTo>
                <a:lnTo>
                  <a:pt x="12457" y="7366"/>
                </a:lnTo>
                <a:close/>
                <a:moveTo>
                  <a:pt x="11856" y="7023"/>
                </a:moveTo>
                <a:lnTo>
                  <a:pt x="11837" y="7057"/>
                </a:lnTo>
                <a:lnTo>
                  <a:pt x="11937" y="7114"/>
                </a:lnTo>
                <a:lnTo>
                  <a:pt x="11956" y="7080"/>
                </a:lnTo>
                <a:lnTo>
                  <a:pt x="11856" y="7023"/>
                </a:lnTo>
                <a:close/>
                <a:moveTo>
                  <a:pt x="12504" y="7438"/>
                </a:moveTo>
                <a:lnTo>
                  <a:pt x="12605" y="7495"/>
                </a:lnTo>
                <a:lnTo>
                  <a:pt x="12624" y="7461"/>
                </a:lnTo>
                <a:lnTo>
                  <a:pt x="12524" y="7404"/>
                </a:lnTo>
                <a:lnTo>
                  <a:pt x="12504" y="7438"/>
                </a:lnTo>
                <a:close/>
                <a:moveTo>
                  <a:pt x="12290" y="7271"/>
                </a:moveTo>
                <a:lnTo>
                  <a:pt x="12190" y="7213"/>
                </a:lnTo>
                <a:lnTo>
                  <a:pt x="12171" y="7247"/>
                </a:lnTo>
                <a:lnTo>
                  <a:pt x="12271" y="7304"/>
                </a:lnTo>
                <a:lnTo>
                  <a:pt x="12290" y="7271"/>
                </a:lnTo>
                <a:close/>
                <a:moveTo>
                  <a:pt x="11456" y="6795"/>
                </a:moveTo>
                <a:lnTo>
                  <a:pt x="11356" y="6738"/>
                </a:lnTo>
                <a:lnTo>
                  <a:pt x="11336" y="6771"/>
                </a:lnTo>
                <a:lnTo>
                  <a:pt x="11437" y="6828"/>
                </a:lnTo>
                <a:lnTo>
                  <a:pt x="11456" y="6795"/>
                </a:lnTo>
                <a:close/>
                <a:moveTo>
                  <a:pt x="12671" y="7533"/>
                </a:moveTo>
                <a:lnTo>
                  <a:pt x="12772" y="7590"/>
                </a:lnTo>
                <a:lnTo>
                  <a:pt x="12791" y="7556"/>
                </a:lnTo>
                <a:lnTo>
                  <a:pt x="12690" y="7499"/>
                </a:lnTo>
                <a:lnTo>
                  <a:pt x="12671" y="7533"/>
                </a:lnTo>
                <a:close/>
                <a:moveTo>
                  <a:pt x="11623" y="6890"/>
                </a:moveTo>
                <a:lnTo>
                  <a:pt x="11523" y="6833"/>
                </a:lnTo>
                <a:lnTo>
                  <a:pt x="11503" y="6866"/>
                </a:lnTo>
                <a:lnTo>
                  <a:pt x="11604" y="6924"/>
                </a:lnTo>
                <a:lnTo>
                  <a:pt x="11623" y="6890"/>
                </a:lnTo>
                <a:close/>
                <a:moveTo>
                  <a:pt x="11003" y="6581"/>
                </a:moveTo>
                <a:lnTo>
                  <a:pt x="11103" y="6638"/>
                </a:lnTo>
                <a:lnTo>
                  <a:pt x="11122" y="6604"/>
                </a:lnTo>
                <a:lnTo>
                  <a:pt x="11022" y="6547"/>
                </a:lnTo>
                <a:lnTo>
                  <a:pt x="11003" y="6581"/>
                </a:lnTo>
                <a:close/>
                <a:moveTo>
                  <a:pt x="11670" y="6962"/>
                </a:moveTo>
                <a:lnTo>
                  <a:pt x="11770" y="7019"/>
                </a:lnTo>
                <a:lnTo>
                  <a:pt x="11790" y="6985"/>
                </a:lnTo>
                <a:lnTo>
                  <a:pt x="11689" y="6928"/>
                </a:lnTo>
                <a:lnTo>
                  <a:pt x="11670" y="6962"/>
                </a:lnTo>
                <a:close/>
                <a:moveTo>
                  <a:pt x="11007" y="4982"/>
                </a:moveTo>
                <a:lnTo>
                  <a:pt x="10989" y="4947"/>
                </a:lnTo>
                <a:lnTo>
                  <a:pt x="10886" y="5000"/>
                </a:lnTo>
                <a:lnTo>
                  <a:pt x="10904" y="5035"/>
                </a:lnTo>
                <a:lnTo>
                  <a:pt x="11007" y="4982"/>
                </a:lnTo>
                <a:close/>
                <a:moveTo>
                  <a:pt x="10836" y="5070"/>
                </a:moveTo>
                <a:lnTo>
                  <a:pt x="10818" y="5036"/>
                </a:lnTo>
                <a:lnTo>
                  <a:pt x="10716" y="5089"/>
                </a:lnTo>
                <a:lnTo>
                  <a:pt x="10734" y="5123"/>
                </a:lnTo>
                <a:lnTo>
                  <a:pt x="10836" y="5070"/>
                </a:lnTo>
                <a:close/>
                <a:moveTo>
                  <a:pt x="10478" y="5212"/>
                </a:moveTo>
                <a:lnTo>
                  <a:pt x="10376" y="5266"/>
                </a:lnTo>
                <a:lnTo>
                  <a:pt x="10393" y="5300"/>
                </a:lnTo>
                <a:lnTo>
                  <a:pt x="10496" y="5247"/>
                </a:lnTo>
                <a:lnTo>
                  <a:pt x="10478" y="5212"/>
                </a:lnTo>
                <a:close/>
                <a:moveTo>
                  <a:pt x="10564" y="5212"/>
                </a:moveTo>
                <a:lnTo>
                  <a:pt x="10666" y="5158"/>
                </a:lnTo>
                <a:lnTo>
                  <a:pt x="10648" y="5124"/>
                </a:lnTo>
                <a:lnTo>
                  <a:pt x="10546" y="5177"/>
                </a:lnTo>
                <a:lnTo>
                  <a:pt x="10564" y="5212"/>
                </a:lnTo>
                <a:close/>
                <a:moveTo>
                  <a:pt x="11227" y="4823"/>
                </a:moveTo>
                <a:lnTo>
                  <a:pt x="11245" y="4858"/>
                </a:lnTo>
                <a:lnTo>
                  <a:pt x="11347" y="4805"/>
                </a:lnTo>
                <a:lnTo>
                  <a:pt x="11329" y="4770"/>
                </a:lnTo>
                <a:lnTo>
                  <a:pt x="11227" y="4823"/>
                </a:lnTo>
                <a:close/>
                <a:moveTo>
                  <a:pt x="11585" y="4681"/>
                </a:moveTo>
                <a:lnTo>
                  <a:pt x="11687" y="4628"/>
                </a:lnTo>
                <a:lnTo>
                  <a:pt x="11670" y="4593"/>
                </a:lnTo>
                <a:lnTo>
                  <a:pt x="11567" y="4647"/>
                </a:lnTo>
                <a:lnTo>
                  <a:pt x="11585" y="4681"/>
                </a:lnTo>
                <a:close/>
                <a:moveTo>
                  <a:pt x="9797" y="5566"/>
                </a:moveTo>
                <a:lnTo>
                  <a:pt x="9728" y="5602"/>
                </a:lnTo>
                <a:cubicBezTo>
                  <a:pt x="9715" y="5582"/>
                  <a:pt x="9698" y="5565"/>
                  <a:pt x="9680" y="5550"/>
                </a:cubicBezTo>
                <a:lnTo>
                  <a:pt x="9700" y="5511"/>
                </a:lnTo>
                <a:lnTo>
                  <a:pt x="9666" y="5493"/>
                </a:lnTo>
                <a:lnTo>
                  <a:pt x="9647" y="5529"/>
                </a:lnTo>
                <a:cubicBezTo>
                  <a:pt x="9614" y="5510"/>
                  <a:pt x="9576" y="5500"/>
                  <a:pt x="9535" y="5500"/>
                </a:cubicBezTo>
                <a:cubicBezTo>
                  <a:pt x="9405" y="5500"/>
                  <a:pt x="9300" y="5605"/>
                  <a:pt x="9300" y="5735"/>
                </a:cubicBezTo>
                <a:cubicBezTo>
                  <a:pt x="9300" y="5865"/>
                  <a:pt x="9405" y="5970"/>
                  <a:pt x="9535" y="5970"/>
                </a:cubicBezTo>
                <a:cubicBezTo>
                  <a:pt x="9620" y="5970"/>
                  <a:pt x="9694" y="5925"/>
                  <a:pt x="9735" y="5858"/>
                </a:cubicBezTo>
                <a:lnTo>
                  <a:pt x="9768" y="5877"/>
                </a:lnTo>
                <a:lnTo>
                  <a:pt x="9787" y="5843"/>
                </a:lnTo>
                <a:lnTo>
                  <a:pt x="9753" y="5823"/>
                </a:lnTo>
                <a:cubicBezTo>
                  <a:pt x="9764" y="5796"/>
                  <a:pt x="9770" y="5766"/>
                  <a:pt x="9770" y="5735"/>
                </a:cubicBezTo>
                <a:cubicBezTo>
                  <a:pt x="9770" y="5699"/>
                  <a:pt x="9762" y="5666"/>
                  <a:pt x="9748" y="5636"/>
                </a:cubicBezTo>
                <a:lnTo>
                  <a:pt x="9815" y="5601"/>
                </a:lnTo>
                <a:lnTo>
                  <a:pt x="9797" y="5566"/>
                </a:lnTo>
                <a:close/>
                <a:moveTo>
                  <a:pt x="12180" y="4328"/>
                </a:moveTo>
                <a:lnTo>
                  <a:pt x="12078" y="4381"/>
                </a:lnTo>
                <a:lnTo>
                  <a:pt x="12096" y="4416"/>
                </a:lnTo>
                <a:lnTo>
                  <a:pt x="12198" y="4363"/>
                </a:lnTo>
                <a:lnTo>
                  <a:pt x="12180" y="4328"/>
                </a:lnTo>
                <a:close/>
                <a:moveTo>
                  <a:pt x="11840" y="4505"/>
                </a:moveTo>
                <a:lnTo>
                  <a:pt x="11738" y="4558"/>
                </a:lnTo>
                <a:lnTo>
                  <a:pt x="11755" y="4593"/>
                </a:lnTo>
                <a:lnTo>
                  <a:pt x="11858" y="4539"/>
                </a:lnTo>
                <a:lnTo>
                  <a:pt x="11840" y="4505"/>
                </a:lnTo>
                <a:close/>
                <a:moveTo>
                  <a:pt x="11415" y="4769"/>
                </a:moveTo>
                <a:lnTo>
                  <a:pt x="11517" y="4716"/>
                </a:lnTo>
                <a:lnTo>
                  <a:pt x="11499" y="4682"/>
                </a:lnTo>
                <a:lnTo>
                  <a:pt x="11397" y="4735"/>
                </a:lnTo>
                <a:lnTo>
                  <a:pt x="11415" y="4769"/>
                </a:lnTo>
                <a:close/>
                <a:moveTo>
                  <a:pt x="12028" y="4451"/>
                </a:moveTo>
                <a:lnTo>
                  <a:pt x="12010" y="4417"/>
                </a:lnTo>
                <a:lnTo>
                  <a:pt x="11908" y="4470"/>
                </a:lnTo>
                <a:lnTo>
                  <a:pt x="11926" y="4504"/>
                </a:lnTo>
                <a:lnTo>
                  <a:pt x="12028" y="4451"/>
                </a:lnTo>
                <a:close/>
                <a:moveTo>
                  <a:pt x="11057" y="4912"/>
                </a:moveTo>
                <a:lnTo>
                  <a:pt x="11074" y="4946"/>
                </a:lnTo>
                <a:lnTo>
                  <a:pt x="11177" y="4893"/>
                </a:lnTo>
                <a:lnTo>
                  <a:pt x="11159" y="4859"/>
                </a:lnTo>
                <a:lnTo>
                  <a:pt x="11057" y="4912"/>
                </a:lnTo>
                <a:close/>
                <a:moveTo>
                  <a:pt x="10223" y="5389"/>
                </a:moveTo>
                <a:lnTo>
                  <a:pt x="10326" y="5335"/>
                </a:lnTo>
                <a:lnTo>
                  <a:pt x="10308" y="5301"/>
                </a:lnTo>
                <a:lnTo>
                  <a:pt x="10205" y="5354"/>
                </a:lnTo>
                <a:lnTo>
                  <a:pt x="10223" y="5389"/>
                </a:lnTo>
                <a:close/>
                <a:moveTo>
                  <a:pt x="10035" y="5442"/>
                </a:moveTo>
                <a:lnTo>
                  <a:pt x="10053" y="5477"/>
                </a:lnTo>
                <a:lnTo>
                  <a:pt x="10155" y="5424"/>
                </a:lnTo>
                <a:lnTo>
                  <a:pt x="10137" y="5389"/>
                </a:lnTo>
                <a:lnTo>
                  <a:pt x="10035" y="5442"/>
                </a:lnTo>
                <a:close/>
                <a:moveTo>
                  <a:pt x="12351" y="4240"/>
                </a:moveTo>
                <a:lnTo>
                  <a:pt x="12248" y="4293"/>
                </a:lnTo>
                <a:lnTo>
                  <a:pt x="12266" y="4327"/>
                </a:lnTo>
                <a:lnTo>
                  <a:pt x="12368" y="4274"/>
                </a:lnTo>
                <a:lnTo>
                  <a:pt x="12351" y="4240"/>
                </a:lnTo>
                <a:close/>
                <a:moveTo>
                  <a:pt x="9865" y="5531"/>
                </a:moveTo>
                <a:lnTo>
                  <a:pt x="9883" y="5565"/>
                </a:lnTo>
                <a:lnTo>
                  <a:pt x="9985" y="5512"/>
                </a:lnTo>
                <a:lnTo>
                  <a:pt x="9967" y="5478"/>
                </a:lnTo>
                <a:lnTo>
                  <a:pt x="9865" y="5531"/>
                </a:lnTo>
                <a:close/>
                <a:moveTo>
                  <a:pt x="384" y="4897"/>
                </a:moveTo>
                <a:lnTo>
                  <a:pt x="398" y="4933"/>
                </a:lnTo>
                <a:lnTo>
                  <a:pt x="509" y="4889"/>
                </a:lnTo>
                <a:lnTo>
                  <a:pt x="495" y="4853"/>
                </a:lnTo>
                <a:lnTo>
                  <a:pt x="384" y="4897"/>
                </a:lnTo>
                <a:close/>
                <a:moveTo>
                  <a:pt x="11" y="5043"/>
                </a:moveTo>
                <a:lnTo>
                  <a:pt x="25" y="5079"/>
                </a:lnTo>
                <a:lnTo>
                  <a:pt x="137" y="5036"/>
                </a:lnTo>
                <a:lnTo>
                  <a:pt x="122" y="4999"/>
                </a:lnTo>
                <a:lnTo>
                  <a:pt x="11" y="5043"/>
                </a:lnTo>
                <a:close/>
                <a:moveTo>
                  <a:pt x="198" y="4970"/>
                </a:moveTo>
                <a:lnTo>
                  <a:pt x="212" y="5006"/>
                </a:lnTo>
                <a:lnTo>
                  <a:pt x="323" y="4962"/>
                </a:lnTo>
                <a:lnTo>
                  <a:pt x="309" y="4926"/>
                </a:lnTo>
                <a:lnTo>
                  <a:pt x="198" y="4970"/>
                </a:lnTo>
                <a:close/>
                <a:moveTo>
                  <a:pt x="4940" y="64"/>
                </a:moveTo>
                <a:lnTo>
                  <a:pt x="4905" y="0"/>
                </a:lnTo>
                <a:lnTo>
                  <a:pt x="4861" y="0"/>
                </a:lnTo>
                <a:lnTo>
                  <a:pt x="4905" y="83"/>
                </a:lnTo>
                <a:lnTo>
                  <a:pt x="4940" y="64"/>
                </a:lnTo>
                <a:close/>
                <a:moveTo>
                  <a:pt x="5225" y="594"/>
                </a:moveTo>
                <a:lnTo>
                  <a:pt x="5168" y="489"/>
                </a:lnTo>
                <a:lnTo>
                  <a:pt x="5134" y="507"/>
                </a:lnTo>
                <a:lnTo>
                  <a:pt x="5191" y="613"/>
                </a:lnTo>
                <a:lnTo>
                  <a:pt x="5225" y="594"/>
                </a:lnTo>
                <a:close/>
                <a:moveTo>
                  <a:pt x="5130" y="418"/>
                </a:moveTo>
                <a:lnTo>
                  <a:pt x="5073" y="312"/>
                </a:lnTo>
                <a:lnTo>
                  <a:pt x="5039" y="331"/>
                </a:lnTo>
                <a:lnTo>
                  <a:pt x="5096" y="436"/>
                </a:lnTo>
                <a:lnTo>
                  <a:pt x="5130" y="418"/>
                </a:lnTo>
                <a:close/>
                <a:moveTo>
                  <a:pt x="5035" y="241"/>
                </a:moveTo>
                <a:lnTo>
                  <a:pt x="4978" y="136"/>
                </a:lnTo>
                <a:lnTo>
                  <a:pt x="4944" y="154"/>
                </a:lnTo>
                <a:lnTo>
                  <a:pt x="5001" y="259"/>
                </a:lnTo>
                <a:lnTo>
                  <a:pt x="5035" y="241"/>
                </a:lnTo>
                <a:close/>
                <a:moveTo>
                  <a:pt x="11786" y="1987"/>
                </a:moveTo>
                <a:lnTo>
                  <a:pt x="11758" y="1961"/>
                </a:lnTo>
                <a:lnTo>
                  <a:pt x="11679" y="2048"/>
                </a:lnTo>
                <a:lnTo>
                  <a:pt x="11708" y="2074"/>
                </a:lnTo>
                <a:lnTo>
                  <a:pt x="11786" y="1987"/>
                </a:lnTo>
                <a:close/>
                <a:moveTo>
                  <a:pt x="11917" y="1842"/>
                </a:moveTo>
                <a:lnTo>
                  <a:pt x="11888" y="1816"/>
                </a:lnTo>
                <a:lnTo>
                  <a:pt x="11810" y="1903"/>
                </a:lnTo>
                <a:lnTo>
                  <a:pt x="11839" y="1929"/>
                </a:lnTo>
                <a:lnTo>
                  <a:pt x="11917" y="1842"/>
                </a:lnTo>
                <a:close/>
                <a:moveTo>
                  <a:pt x="11655" y="2132"/>
                </a:moveTo>
                <a:lnTo>
                  <a:pt x="11627" y="2106"/>
                </a:lnTo>
                <a:lnTo>
                  <a:pt x="11548" y="2193"/>
                </a:lnTo>
                <a:lnTo>
                  <a:pt x="11577" y="2219"/>
                </a:lnTo>
                <a:lnTo>
                  <a:pt x="11655" y="2132"/>
                </a:lnTo>
                <a:close/>
                <a:moveTo>
                  <a:pt x="12048" y="1697"/>
                </a:moveTo>
                <a:lnTo>
                  <a:pt x="12019" y="1671"/>
                </a:lnTo>
                <a:lnTo>
                  <a:pt x="11941" y="1758"/>
                </a:lnTo>
                <a:lnTo>
                  <a:pt x="11970" y="1784"/>
                </a:lnTo>
                <a:lnTo>
                  <a:pt x="12048" y="1697"/>
                </a:lnTo>
                <a:close/>
                <a:moveTo>
                  <a:pt x="13583" y="0"/>
                </a:moveTo>
                <a:lnTo>
                  <a:pt x="13531" y="0"/>
                </a:lnTo>
                <a:lnTo>
                  <a:pt x="13512" y="20"/>
                </a:lnTo>
                <a:lnTo>
                  <a:pt x="13541" y="46"/>
                </a:lnTo>
                <a:lnTo>
                  <a:pt x="13583" y="0"/>
                </a:lnTo>
                <a:close/>
                <a:moveTo>
                  <a:pt x="11524" y="2277"/>
                </a:moveTo>
                <a:lnTo>
                  <a:pt x="11496" y="2251"/>
                </a:lnTo>
                <a:lnTo>
                  <a:pt x="11417" y="2337"/>
                </a:lnTo>
                <a:lnTo>
                  <a:pt x="11446" y="2363"/>
                </a:lnTo>
                <a:lnTo>
                  <a:pt x="11524" y="2277"/>
                </a:lnTo>
                <a:close/>
                <a:moveTo>
                  <a:pt x="12310" y="1408"/>
                </a:moveTo>
                <a:lnTo>
                  <a:pt x="12281" y="1382"/>
                </a:lnTo>
                <a:lnTo>
                  <a:pt x="12203" y="1468"/>
                </a:lnTo>
                <a:lnTo>
                  <a:pt x="12232" y="1494"/>
                </a:lnTo>
                <a:lnTo>
                  <a:pt x="12310" y="1408"/>
                </a:lnTo>
                <a:close/>
                <a:moveTo>
                  <a:pt x="12179" y="1552"/>
                </a:moveTo>
                <a:lnTo>
                  <a:pt x="12150" y="1526"/>
                </a:lnTo>
                <a:lnTo>
                  <a:pt x="12072" y="1613"/>
                </a:lnTo>
                <a:lnTo>
                  <a:pt x="12101" y="1639"/>
                </a:lnTo>
                <a:lnTo>
                  <a:pt x="12179" y="1552"/>
                </a:lnTo>
                <a:close/>
                <a:moveTo>
                  <a:pt x="13096" y="539"/>
                </a:moveTo>
                <a:lnTo>
                  <a:pt x="13067" y="513"/>
                </a:lnTo>
                <a:lnTo>
                  <a:pt x="12989" y="600"/>
                </a:lnTo>
                <a:lnTo>
                  <a:pt x="13017" y="626"/>
                </a:lnTo>
                <a:lnTo>
                  <a:pt x="13096" y="539"/>
                </a:lnTo>
                <a:close/>
                <a:moveTo>
                  <a:pt x="13227" y="394"/>
                </a:moveTo>
                <a:lnTo>
                  <a:pt x="13198" y="368"/>
                </a:lnTo>
                <a:lnTo>
                  <a:pt x="13119" y="455"/>
                </a:lnTo>
                <a:lnTo>
                  <a:pt x="13148" y="481"/>
                </a:lnTo>
                <a:lnTo>
                  <a:pt x="13227" y="394"/>
                </a:lnTo>
                <a:close/>
                <a:moveTo>
                  <a:pt x="13489" y="104"/>
                </a:moveTo>
                <a:lnTo>
                  <a:pt x="13460" y="78"/>
                </a:lnTo>
                <a:lnTo>
                  <a:pt x="13381" y="165"/>
                </a:lnTo>
                <a:lnTo>
                  <a:pt x="13410" y="191"/>
                </a:lnTo>
                <a:lnTo>
                  <a:pt x="13489" y="104"/>
                </a:lnTo>
                <a:close/>
                <a:moveTo>
                  <a:pt x="13358" y="249"/>
                </a:moveTo>
                <a:lnTo>
                  <a:pt x="13329" y="223"/>
                </a:lnTo>
                <a:lnTo>
                  <a:pt x="13250" y="310"/>
                </a:lnTo>
                <a:lnTo>
                  <a:pt x="13279" y="336"/>
                </a:lnTo>
                <a:lnTo>
                  <a:pt x="13358" y="249"/>
                </a:lnTo>
                <a:close/>
                <a:moveTo>
                  <a:pt x="12965" y="684"/>
                </a:moveTo>
                <a:lnTo>
                  <a:pt x="12936" y="658"/>
                </a:lnTo>
                <a:lnTo>
                  <a:pt x="12858" y="744"/>
                </a:lnTo>
                <a:lnTo>
                  <a:pt x="12886" y="770"/>
                </a:lnTo>
                <a:lnTo>
                  <a:pt x="12965" y="684"/>
                </a:lnTo>
                <a:close/>
                <a:moveTo>
                  <a:pt x="12441" y="1263"/>
                </a:moveTo>
                <a:lnTo>
                  <a:pt x="12412" y="1237"/>
                </a:lnTo>
                <a:lnTo>
                  <a:pt x="12334" y="1324"/>
                </a:lnTo>
                <a:lnTo>
                  <a:pt x="12363" y="1350"/>
                </a:lnTo>
                <a:lnTo>
                  <a:pt x="12441" y="1263"/>
                </a:lnTo>
                <a:close/>
                <a:moveTo>
                  <a:pt x="12572" y="1118"/>
                </a:moveTo>
                <a:lnTo>
                  <a:pt x="12543" y="1092"/>
                </a:lnTo>
                <a:lnTo>
                  <a:pt x="12465" y="1179"/>
                </a:lnTo>
                <a:lnTo>
                  <a:pt x="12493" y="1205"/>
                </a:lnTo>
                <a:lnTo>
                  <a:pt x="12572" y="1118"/>
                </a:lnTo>
                <a:close/>
                <a:moveTo>
                  <a:pt x="12703" y="973"/>
                </a:moveTo>
                <a:lnTo>
                  <a:pt x="12674" y="947"/>
                </a:lnTo>
                <a:lnTo>
                  <a:pt x="12596" y="1034"/>
                </a:lnTo>
                <a:lnTo>
                  <a:pt x="12624" y="1060"/>
                </a:lnTo>
                <a:lnTo>
                  <a:pt x="12703" y="973"/>
                </a:lnTo>
                <a:close/>
                <a:moveTo>
                  <a:pt x="12834" y="828"/>
                </a:moveTo>
                <a:lnTo>
                  <a:pt x="12805" y="802"/>
                </a:lnTo>
                <a:lnTo>
                  <a:pt x="12727" y="889"/>
                </a:lnTo>
                <a:lnTo>
                  <a:pt x="12755" y="915"/>
                </a:lnTo>
                <a:lnTo>
                  <a:pt x="12834" y="828"/>
                </a:lnTo>
                <a:close/>
                <a:moveTo>
                  <a:pt x="15728" y="948"/>
                </a:moveTo>
                <a:lnTo>
                  <a:pt x="15651" y="861"/>
                </a:lnTo>
                <a:lnTo>
                  <a:pt x="15622" y="887"/>
                </a:lnTo>
                <a:lnTo>
                  <a:pt x="15699" y="974"/>
                </a:lnTo>
                <a:lnTo>
                  <a:pt x="15728" y="948"/>
                </a:lnTo>
                <a:close/>
                <a:moveTo>
                  <a:pt x="14957" y="81"/>
                </a:moveTo>
                <a:lnTo>
                  <a:pt x="14886" y="0"/>
                </a:lnTo>
                <a:lnTo>
                  <a:pt x="14873" y="0"/>
                </a:lnTo>
                <a:lnTo>
                  <a:pt x="14851" y="20"/>
                </a:lnTo>
                <a:lnTo>
                  <a:pt x="14928" y="106"/>
                </a:lnTo>
                <a:lnTo>
                  <a:pt x="14957" y="81"/>
                </a:lnTo>
                <a:close/>
                <a:moveTo>
                  <a:pt x="15086" y="225"/>
                </a:moveTo>
                <a:lnTo>
                  <a:pt x="15009" y="138"/>
                </a:lnTo>
                <a:lnTo>
                  <a:pt x="14980" y="164"/>
                </a:lnTo>
                <a:lnTo>
                  <a:pt x="15057" y="251"/>
                </a:lnTo>
                <a:lnTo>
                  <a:pt x="15086" y="225"/>
                </a:lnTo>
                <a:close/>
                <a:moveTo>
                  <a:pt x="15214" y="370"/>
                </a:moveTo>
                <a:lnTo>
                  <a:pt x="15137" y="283"/>
                </a:lnTo>
                <a:lnTo>
                  <a:pt x="15108" y="309"/>
                </a:lnTo>
                <a:lnTo>
                  <a:pt x="15185" y="396"/>
                </a:lnTo>
                <a:lnTo>
                  <a:pt x="15214" y="370"/>
                </a:lnTo>
                <a:close/>
                <a:moveTo>
                  <a:pt x="15600" y="803"/>
                </a:moveTo>
                <a:lnTo>
                  <a:pt x="15523" y="717"/>
                </a:lnTo>
                <a:lnTo>
                  <a:pt x="15494" y="742"/>
                </a:lnTo>
                <a:lnTo>
                  <a:pt x="15571" y="829"/>
                </a:lnTo>
                <a:lnTo>
                  <a:pt x="15600" y="803"/>
                </a:lnTo>
                <a:close/>
                <a:moveTo>
                  <a:pt x="15343" y="514"/>
                </a:moveTo>
                <a:lnTo>
                  <a:pt x="15266" y="428"/>
                </a:lnTo>
                <a:lnTo>
                  <a:pt x="15237" y="453"/>
                </a:lnTo>
                <a:lnTo>
                  <a:pt x="15314" y="540"/>
                </a:lnTo>
                <a:lnTo>
                  <a:pt x="15343" y="514"/>
                </a:lnTo>
                <a:close/>
                <a:moveTo>
                  <a:pt x="15471" y="659"/>
                </a:moveTo>
                <a:lnTo>
                  <a:pt x="15394" y="572"/>
                </a:lnTo>
                <a:lnTo>
                  <a:pt x="15365" y="598"/>
                </a:lnTo>
                <a:lnTo>
                  <a:pt x="15442" y="685"/>
                </a:lnTo>
                <a:lnTo>
                  <a:pt x="15471" y="659"/>
                </a:lnTo>
                <a:close/>
                <a:moveTo>
                  <a:pt x="8963" y="1408"/>
                </a:moveTo>
                <a:lnTo>
                  <a:pt x="9066" y="1463"/>
                </a:lnTo>
                <a:lnTo>
                  <a:pt x="9085" y="1429"/>
                </a:lnTo>
                <a:lnTo>
                  <a:pt x="8982" y="1373"/>
                </a:lnTo>
                <a:lnTo>
                  <a:pt x="8963" y="1408"/>
                </a:lnTo>
                <a:close/>
                <a:moveTo>
                  <a:pt x="9942" y="1892"/>
                </a:moveTo>
                <a:lnTo>
                  <a:pt x="9839" y="1837"/>
                </a:lnTo>
                <a:lnTo>
                  <a:pt x="9821" y="1871"/>
                </a:lnTo>
                <a:lnTo>
                  <a:pt x="9924" y="1927"/>
                </a:lnTo>
                <a:lnTo>
                  <a:pt x="9942" y="1892"/>
                </a:lnTo>
                <a:close/>
                <a:moveTo>
                  <a:pt x="10114" y="1985"/>
                </a:moveTo>
                <a:lnTo>
                  <a:pt x="10011" y="1930"/>
                </a:lnTo>
                <a:lnTo>
                  <a:pt x="9992" y="1964"/>
                </a:lnTo>
                <a:lnTo>
                  <a:pt x="10095" y="2019"/>
                </a:lnTo>
                <a:lnTo>
                  <a:pt x="10114" y="1985"/>
                </a:lnTo>
                <a:close/>
                <a:moveTo>
                  <a:pt x="9599" y="1707"/>
                </a:moveTo>
                <a:lnTo>
                  <a:pt x="9496" y="1651"/>
                </a:lnTo>
                <a:lnTo>
                  <a:pt x="9478" y="1686"/>
                </a:lnTo>
                <a:lnTo>
                  <a:pt x="9581" y="1741"/>
                </a:lnTo>
                <a:lnTo>
                  <a:pt x="9599" y="1707"/>
                </a:lnTo>
                <a:close/>
                <a:moveTo>
                  <a:pt x="9135" y="1500"/>
                </a:moveTo>
                <a:lnTo>
                  <a:pt x="9238" y="1556"/>
                </a:lnTo>
                <a:lnTo>
                  <a:pt x="9256" y="1522"/>
                </a:lnTo>
                <a:lnTo>
                  <a:pt x="9153" y="1466"/>
                </a:lnTo>
                <a:lnTo>
                  <a:pt x="9135" y="1500"/>
                </a:lnTo>
                <a:close/>
                <a:moveTo>
                  <a:pt x="9428" y="1614"/>
                </a:moveTo>
                <a:lnTo>
                  <a:pt x="9325" y="1559"/>
                </a:lnTo>
                <a:lnTo>
                  <a:pt x="9306" y="1593"/>
                </a:lnTo>
                <a:lnTo>
                  <a:pt x="9409" y="1648"/>
                </a:lnTo>
                <a:lnTo>
                  <a:pt x="9428" y="1614"/>
                </a:lnTo>
                <a:close/>
                <a:moveTo>
                  <a:pt x="9771" y="1800"/>
                </a:moveTo>
                <a:lnTo>
                  <a:pt x="9668" y="1744"/>
                </a:lnTo>
                <a:lnTo>
                  <a:pt x="9649" y="1778"/>
                </a:lnTo>
                <a:lnTo>
                  <a:pt x="9752" y="1834"/>
                </a:lnTo>
                <a:lnTo>
                  <a:pt x="9771" y="1800"/>
                </a:lnTo>
                <a:close/>
                <a:moveTo>
                  <a:pt x="10285" y="2078"/>
                </a:moveTo>
                <a:lnTo>
                  <a:pt x="10182" y="2022"/>
                </a:lnTo>
                <a:lnTo>
                  <a:pt x="10164" y="2056"/>
                </a:lnTo>
                <a:lnTo>
                  <a:pt x="10267" y="2112"/>
                </a:lnTo>
                <a:lnTo>
                  <a:pt x="10285" y="2078"/>
                </a:lnTo>
                <a:close/>
                <a:moveTo>
                  <a:pt x="10457" y="2171"/>
                </a:moveTo>
                <a:lnTo>
                  <a:pt x="10354" y="2115"/>
                </a:lnTo>
                <a:lnTo>
                  <a:pt x="10335" y="2149"/>
                </a:lnTo>
                <a:lnTo>
                  <a:pt x="10438" y="2205"/>
                </a:lnTo>
                <a:lnTo>
                  <a:pt x="10457" y="2171"/>
                </a:lnTo>
                <a:close/>
                <a:moveTo>
                  <a:pt x="10628" y="2263"/>
                </a:moveTo>
                <a:lnTo>
                  <a:pt x="10525" y="2208"/>
                </a:lnTo>
                <a:lnTo>
                  <a:pt x="10507" y="2242"/>
                </a:lnTo>
                <a:lnTo>
                  <a:pt x="10610" y="2297"/>
                </a:lnTo>
                <a:lnTo>
                  <a:pt x="10628" y="2263"/>
                </a:lnTo>
                <a:close/>
                <a:moveTo>
                  <a:pt x="10800" y="2356"/>
                </a:moveTo>
                <a:lnTo>
                  <a:pt x="10697" y="2300"/>
                </a:lnTo>
                <a:lnTo>
                  <a:pt x="10678" y="2334"/>
                </a:lnTo>
                <a:lnTo>
                  <a:pt x="10781" y="2390"/>
                </a:lnTo>
                <a:lnTo>
                  <a:pt x="10800" y="2356"/>
                </a:lnTo>
                <a:close/>
                <a:moveTo>
                  <a:pt x="10971" y="2449"/>
                </a:moveTo>
                <a:lnTo>
                  <a:pt x="10868" y="2393"/>
                </a:lnTo>
                <a:lnTo>
                  <a:pt x="10850" y="2427"/>
                </a:lnTo>
                <a:lnTo>
                  <a:pt x="10953" y="2483"/>
                </a:lnTo>
                <a:lnTo>
                  <a:pt x="10971" y="2449"/>
                </a:lnTo>
                <a:close/>
                <a:moveTo>
                  <a:pt x="7370" y="502"/>
                </a:moveTo>
                <a:lnTo>
                  <a:pt x="7267" y="446"/>
                </a:lnTo>
                <a:lnTo>
                  <a:pt x="7248" y="481"/>
                </a:lnTo>
                <a:lnTo>
                  <a:pt x="7351" y="536"/>
                </a:lnTo>
                <a:lnTo>
                  <a:pt x="7370" y="502"/>
                </a:lnTo>
                <a:close/>
                <a:moveTo>
                  <a:pt x="7198" y="409"/>
                </a:moveTo>
                <a:lnTo>
                  <a:pt x="7095" y="354"/>
                </a:lnTo>
                <a:lnTo>
                  <a:pt x="7077" y="388"/>
                </a:lnTo>
                <a:lnTo>
                  <a:pt x="7180" y="443"/>
                </a:lnTo>
                <a:lnTo>
                  <a:pt x="7198" y="409"/>
                </a:lnTo>
                <a:close/>
                <a:moveTo>
                  <a:pt x="7027" y="317"/>
                </a:moveTo>
                <a:lnTo>
                  <a:pt x="6924" y="261"/>
                </a:lnTo>
                <a:lnTo>
                  <a:pt x="6905" y="295"/>
                </a:lnTo>
                <a:lnTo>
                  <a:pt x="7008" y="351"/>
                </a:lnTo>
                <a:lnTo>
                  <a:pt x="7027" y="317"/>
                </a:lnTo>
                <a:close/>
                <a:moveTo>
                  <a:pt x="7541" y="595"/>
                </a:moveTo>
                <a:lnTo>
                  <a:pt x="7438" y="539"/>
                </a:lnTo>
                <a:lnTo>
                  <a:pt x="7420" y="573"/>
                </a:lnTo>
                <a:lnTo>
                  <a:pt x="7523" y="629"/>
                </a:lnTo>
                <a:lnTo>
                  <a:pt x="7541" y="595"/>
                </a:lnTo>
                <a:close/>
                <a:moveTo>
                  <a:pt x="6855" y="224"/>
                </a:moveTo>
                <a:lnTo>
                  <a:pt x="6752" y="168"/>
                </a:lnTo>
                <a:lnTo>
                  <a:pt x="6734" y="202"/>
                </a:lnTo>
                <a:lnTo>
                  <a:pt x="6837" y="258"/>
                </a:lnTo>
                <a:lnTo>
                  <a:pt x="6855" y="224"/>
                </a:lnTo>
                <a:close/>
                <a:moveTo>
                  <a:pt x="7884" y="780"/>
                </a:moveTo>
                <a:lnTo>
                  <a:pt x="7781" y="725"/>
                </a:lnTo>
                <a:lnTo>
                  <a:pt x="7763" y="759"/>
                </a:lnTo>
                <a:lnTo>
                  <a:pt x="7866" y="814"/>
                </a:lnTo>
                <a:lnTo>
                  <a:pt x="7884" y="780"/>
                </a:lnTo>
                <a:close/>
                <a:moveTo>
                  <a:pt x="8570" y="1151"/>
                </a:moveTo>
                <a:lnTo>
                  <a:pt x="8467" y="1095"/>
                </a:lnTo>
                <a:lnTo>
                  <a:pt x="8449" y="1129"/>
                </a:lnTo>
                <a:lnTo>
                  <a:pt x="8552" y="1185"/>
                </a:lnTo>
                <a:lnTo>
                  <a:pt x="8570" y="1151"/>
                </a:lnTo>
                <a:close/>
                <a:moveTo>
                  <a:pt x="8742" y="1244"/>
                </a:moveTo>
                <a:lnTo>
                  <a:pt x="8639" y="1188"/>
                </a:lnTo>
                <a:lnTo>
                  <a:pt x="8620" y="1222"/>
                </a:lnTo>
                <a:lnTo>
                  <a:pt x="8723" y="1278"/>
                </a:lnTo>
                <a:lnTo>
                  <a:pt x="8742" y="1244"/>
                </a:lnTo>
                <a:close/>
                <a:moveTo>
                  <a:pt x="8399" y="1058"/>
                </a:moveTo>
                <a:lnTo>
                  <a:pt x="8296" y="1003"/>
                </a:lnTo>
                <a:lnTo>
                  <a:pt x="8277" y="1037"/>
                </a:lnTo>
                <a:lnTo>
                  <a:pt x="8380" y="1092"/>
                </a:lnTo>
                <a:lnTo>
                  <a:pt x="8399" y="1058"/>
                </a:lnTo>
                <a:close/>
                <a:moveTo>
                  <a:pt x="8056" y="873"/>
                </a:moveTo>
                <a:lnTo>
                  <a:pt x="7953" y="817"/>
                </a:lnTo>
                <a:lnTo>
                  <a:pt x="7934" y="851"/>
                </a:lnTo>
                <a:lnTo>
                  <a:pt x="8037" y="907"/>
                </a:lnTo>
                <a:lnTo>
                  <a:pt x="8056" y="873"/>
                </a:lnTo>
                <a:close/>
                <a:moveTo>
                  <a:pt x="7713" y="687"/>
                </a:moveTo>
                <a:lnTo>
                  <a:pt x="7610" y="632"/>
                </a:lnTo>
                <a:lnTo>
                  <a:pt x="7591" y="666"/>
                </a:lnTo>
                <a:lnTo>
                  <a:pt x="7694" y="722"/>
                </a:lnTo>
                <a:lnTo>
                  <a:pt x="7713" y="687"/>
                </a:lnTo>
                <a:close/>
                <a:moveTo>
                  <a:pt x="8810" y="1281"/>
                </a:moveTo>
                <a:lnTo>
                  <a:pt x="8792" y="1315"/>
                </a:lnTo>
                <a:lnTo>
                  <a:pt x="8895" y="1370"/>
                </a:lnTo>
                <a:lnTo>
                  <a:pt x="8913" y="1336"/>
                </a:lnTo>
                <a:lnTo>
                  <a:pt x="8810" y="1281"/>
                </a:lnTo>
                <a:close/>
                <a:moveTo>
                  <a:pt x="8227" y="965"/>
                </a:moveTo>
                <a:lnTo>
                  <a:pt x="8124" y="910"/>
                </a:lnTo>
                <a:lnTo>
                  <a:pt x="8106" y="944"/>
                </a:lnTo>
                <a:lnTo>
                  <a:pt x="8209" y="1000"/>
                </a:lnTo>
                <a:lnTo>
                  <a:pt x="8227" y="965"/>
                </a:lnTo>
                <a:close/>
                <a:moveTo>
                  <a:pt x="5748" y="531"/>
                </a:moveTo>
                <a:lnTo>
                  <a:pt x="5725" y="499"/>
                </a:lnTo>
                <a:lnTo>
                  <a:pt x="5632" y="565"/>
                </a:lnTo>
                <a:lnTo>
                  <a:pt x="5655" y="597"/>
                </a:lnTo>
                <a:lnTo>
                  <a:pt x="5748" y="531"/>
                </a:lnTo>
                <a:close/>
                <a:moveTo>
                  <a:pt x="5903" y="422"/>
                </a:moveTo>
                <a:lnTo>
                  <a:pt x="5880" y="390"/>
                </a:lnTo>
                <a:lnTo>
                  <a:pt x="5787" y="456"/>
                </a:lnTo>
                <a:lnTo>
                  <a:pt x="5810" y="487"/>
                </a:lnTo>
                <a:lnTo>
                  <a:pt x="5903" y="422"/>
                </a:lnTo>
                <a:close/>
                <a:moveTo>
                  <a:pt x="6190" y="171"/>
                </a:moveTo>
                <a:lnTo>
                  <a:pt x="6097" y="237"/>
                </a:lnTo>
                <a:lnTo>
                  <a:pt x="6120" y="269"/>
                </a:lnTo>
                <a:lnTo>
                  <a:pt x="6213" y="203"/>
                </a:lnTo>
                <a:lnTo>
                  <a:pt x="6190" y="171"/>
                </a:lnTo>
                <a:close/>
                <a:moveTo>
                  <a:pt x="6058" y="312"/>
                </a:moveTo>
                <a:lnTo>
                  <a:pt x="6035" y="280"/>
                </a:lnTo>
                <a:lnTo>
                  <a:pt x="5942" y="346"/>
                </a:lnTo>
                <a:lnTo>
                  <a:pt x="5965" y="378"/>
                </a:lnTo>
                <a:lnTo>
                  <a:pt x="6058" y="312"/>
                </a:lnTo>
                <a:close/>
                <a:moveTo>
                  <a:pt x="358" y="3522"/>
                </a:moveTo>
                <a:lnTo>
                  <a:pt x="322" y="3537"/>
                </a:lnTo>
                <a:lnTo>
                  <a:pt x="367" y="3646"/>
                </a:lnTo>
                <a:lnTo>
                  <a:pt x="403" y="3631"/>
                </a:lnTo>
                <a:lnTo>
                  <a:pt x="358" y="3522"/>
                </a:lnTo>
                <a:close/>
                <a:moveTo>
                  <a:pt x="292" y="3465"/>
                </a:moveTo>
                <a:lnTo>
                  <a:pt x="328" y="3450"/>
                </a:lnTo>
                <a:lnTo>
                  <a:pt x="283" y="3341"/>
                </a:lnTo>
                <a:lnTo>
                  <a:pt x="247" y="3356"/>
                </a:lnTo>
                <a:lnTo>
                  <a:pt x="292" y="3465"/>
                </a:lnTo>
                <a:close/>
                <a:moveTo>
                  <a:pt x="133" y="2979"/>
                </a:moveTo>
                <a:lnTo>
                  <a:pt x="97" y="2994"/>
                </a:lnTo>
                <a:lnTo>
                  <a:pt x="142" y="3103"/>
                </a:lnTo>
                <a:lnTo>
                  <a:pt x="178" y="3088"/>
                </a:lnTo>
                <a:lnTo>
                  <a:pt x="133" y="2979"/>
                </a:lnTo>
                <a:close/>
                <a:moveTo>
                  <a:pt x="441" y="3827"/>
                </a:moveTo>
                <a:lnTo>
                  <a:pt x="477" y="3812"/>
                </a:lnTo>
                <a:lnTo>
                  <a:pt x="433" y="3704"/>
                </a:lnTo>
                <a:lnTo>
                  <a:pt x="397" y="3718"/>
                </a:lnTo>
                <a:lnTo>
                  <a:pt x="441" y="3827"/>
                </a:lnTo>
                <a:close/>
                <a:moveTo>
                  <a:pt x="253" y="3269"/>
                </a:moveTo>
                <a:lnTo>
                  <a:pt x="208" y="3160"/>
                </a:lnTo>
                <a:lnTo>
                  <a:pt x="172" y="3175"/>
                </a:lnTo>
                <a:lnTo>
                  <a:pt x="217" y="3284"/>
                </a:lnTo>
                <a:lnTo>
                  <a:pt x="253" y="3269"/>
                </a:lnTo>
                <a:close/>
                <a:moveTo>
                  <a:pt x="666" y="4370"/>
                </a:moveTo>
                <a:lnTo>
                  <a:pt x="702" y="4355"/>
                </a:lnTo>
                <a:lnTo>
                  <a:pt x="657" y="4247"/>
                </a:lnTo>
                <a:lnTo>
                  <a:pt x="621" y="4262"/>
                </a:lnTo>
                <a:lnTo>
                  <a:pt x="666" y="4370"/>
                </a:lnTo>
                <a:close/>
                <a:moveTo>
                  <a:pt x="507" y="3885"/>
                </a:moveTo>
                <a:lnTo>
                  <a:pt x="471" y="3900"/>
                </a:lnTo>
                <a:lnTo>
                  <a:pt x="516" y="4008"/>
                </a:lnTo>
                <a:lnTo>
                  <a:pt x="552" y="3993"/>
                </a:lnTo>
                <a:lnTo>
                  <a:pt x="507" y="3885"/>
                </a:lnTo>
                <a:close/>
                <a:moveTo>
                  <a:pt x="0" y="2656"/>
                </a:moveTo>
                <a:lnTo>
                  <a:pt x="0" y="2737"/>
                </a:lnTo>
                <a:lnTo>
                  <a:pt x="29" y="2725"/>
                </a:lnTo>
                <a:lnTo>
                  <a:pt x="0" y="2656"/>
                </a:lnTo>
                <a:close/>
                <a:moveTo>
                  <a:pt x="68" y="2921"/>
                </a:moveTo>
                <a:lnTo>
                  <a:pt x="103" y="2907"/>
                </a:lnTo>
                <a:lnTo>
                  <a:pt x="59" y="2798"/>
                </a:lnTo>
                <a:lnTo>
                  <a:pt x="23" y="2813"/>
                </a:lnTo>
                <a:lnTo>
                  <a:pt x="68" y="2921"/>
                </a:lnTo>
                <a:close/>
                <a:moveTo>
                  <a:pt x="627" y="4174"/>
                </a:moveTo>
                <a:lnTo>
                  <a:pt x="582" y="4066"/>
                </a:lnTo>
                <a:lnTo>
                  <a:pt x="546" y="4081"/>
                </a:lnTo>
                <a:lnTo>
                  <a:pt x="591" y="4189"/>
                </a:lnTo>
                <a:lnTo>
                  <a:pt x="627" y="4174"/>
                </a:lnTo>
                <a:close/>
                <a:moveTo>
                  <a:pt x="741" y="4551"/>
                </a:moveTo>
                <a:lnTo>
                  <a:pt x="776" y="4536"/>
                </a:lnTo>
                <a:lnTo>
                  <a:pt x="732" y="4428"/>
                </a:lnTo>
                <a:lnTo>
                  <a:pt x="696" y="4443"/>
                </a:lnTo>
                <a:lnTo>
                  <a:pt x="741" y="4551"/>
                </a:lnTo>
                <a:close/>
                <a:moveTo>
                  <a:pt x="13042" y="17622"/>
                </a:moveTo>
                <a:lnTo>
                  <a:pt x="13050" y="17660"/>
                </a:lnTo>
                <a:lnTo>
                  <a:pt x="13162" y="17636"/>
                </a:lnTo>
                <a:lnTo>
                  <a:pt x="13154" y="17598"/>
                </a:lnTo>
                <a:lnTo>
                  <a:pt x="13042" y="17622"/>
                </a:lnTo>
                <a:close/>
                <a:moveTo>
                  <a:pt x="12855" y="17662"/>
                </a:moveTo>
                <a:lnTo>
                  <a:pt x="12863" y="17700"/>
                </a:lnTo>
                <a:lnTo>
                  <a:pt x="12976" y="17676"/>
                </a:lnTo>
                <a:lnTo>
                  <a:pt x="12968" y="17638"/>
                </a:lnTo>
                <a:lnTo>
                  <a:pt x="12855" y="17662"/>
                </a:lnTo>
                <a:close/>
                <a:moveTo>
                  <a:pt x="12669" y="17702"/>
                </a:moveTo>
                <a:lnTo>
                  <a:pt x="12677" y="17740"/>
                </a:lnTo>
                <a:lnTo>
                  <a:pt x="12789" y="17716"/>
                </a:lnTo>
                <a:lnTo>
                  <a:pt x="12781" y="17678"/>
                </a:lnTo>
                <a:lnTo>
                  <a:pt x="12669" y="17702"/>
                </a:lnTo>
                <a:close/>
                <a:moveTo>
                  <a:pt x="12595" y="17717"/>
                </a:moveTo>
                <a:lnTo>
                  <a:pt x="12511" y="17735"/>
                </a:lnTo>
                <a:cubicBezTo>
                  <a:pt x="12492" y="17669"/>
                  <a:pt x="12445" y="17615"/>
                  <a:pt x="12383" y="17587"/>
                </a:cubicBezTo>
                <a:lnTo>
                  <a:pt x="12409" y="17546"/>
                </a:lnTo>
                <a:lnTo>
                  <a:pt x="12376" y="17525"/>
                </a:lnTo>
                <a:lnTo>
                  <a:pt x="12346" y="17573"/>
                </a:lnTo>
                <a:cubicBezTo>
                  <a:pt x="12326" y="17568"/>
                  <a:pt x="12306" y="17565"/>
                  <a:pt x="12285" y="17565"/>
                </a:cubicBezTo>
                <a:cubicBezTo>
                  <a:pt x="12155" y="17565"/>
                  <a:pt x="12050" y="17670"/>
                  <a:pt x="12050" y="17800"/>
                </a:cubicBezTo>
                <a:cubicBezTo>
                  <a:pt x="12050" y="17805"/>
                  <a:pt x="12050" y="17810"/>
                  <a:pt x="12051" y="17815"/>
                </a:cubicBezTo>
                <a:lnTo>
                  <a:pt x="11943" y="17833"/>
                </a:lnTo>
                <a:lnTo>
                  <a:pt x="11949" y="17872"/>
                </a:lnTo>
                <a:lnTo>
                  <a:pt x="12056" y="17853"/>
                </a:lnTo>
                <a:cubicBezTo>
                  <a:pt x="12080" y="17957"/>
                  <a:pt x="12173" y="18035"/>
                  <a:pt x="12285" y="18035"/>
                </a:cubicBezTo>
                <a:cubicBezTo>
                  <a:pt x="12415" y="18035"/>
                  <a:pt x="12520" y="17930"/>
                  <a:pt x="12520" y="17800"/>
                </a:cubicBezTo>
                <a:cubicBezTo>
                  <a:pt x="12520" y="17791"/>
                  <a:pt x="12519" y="17782"/>
                  <a:pt x="12518" y="17773"/>
                </a:cubicBezTo>
                <a:lnTo>
                  <a:pt x="12603" y="17755"/>
                </a:lnTo>
                <a:lnTo>
                  <a:pt x="12595" y="17717"/>
                </a:lnTo>
                <a:close/>
                <a:moveTo>
                  <a:pt x="13974" y="17424"/>
                </a:moveTo>
                <a:lnTo>
                  <a:pt x="13982" y="17462"/>
                </a:lnTo>
                <a:lnTo>
                  <a:pt x="14095" y="17438"/>
                </a:lnTo>
                <a:lnTo>
                  <a:pt x="14087" y="17400"/>
                </a:lnTo>
                <a:lnTo>
                  <a:pt x="13974" y="17424"/>
                </a:lnTo>
                <a:close/>
                <a:moveTo>
                  <a:pt x="14161" y="17384"/>
                </a:moveTo>
                <a:lnTo>
                  <a:pt x="14169" y="17422"/>
                </a:lnTo>
                <a:lnTo>
                  <a:pt x="14281" y="17398"/>
                </a:lnTo>
                <a:lnTo>
                  <a:pt x="14273" y="17360"/>
                </a:lnTo>
                <a:lnTo>
                  <a:pt x="14161" y="17384"/>
                </a:lnTo>
                <a:close/>
                <a:moveTo>
                  <a:pt x="13788" y="17464"/>
                </a:moveTo>
                <a:lnTo>
                  <a:pt x="13796" y="17502"/>
                </a:lnTo>
                <a:lnTo>
                  <a:pt x="13908" y="17478"/>
                </a:lnTo>
                <a:lnTo>
                  <a:pt x="13900" y="17440"/>
                </a:lnTo>
                <a:lnTo>
                  <a:pt x="13788" y="17464"/>
                </a:lnTo>
                <a:close/>
                <a:moveTo>
                  <a:pt x="13601" y="17503"/>
                </a:moveTo>
                <a:lnTo>
                  <a:pt x="13609" y="17541"/>
                </a:lnTo>
                <a:lnTo>
                  <a:pt x="13722" y="17517"/>
                </a:lnTo>
                <a:lnTo>
                  <a:pt x="13714" y="17479"/>
                </a:lnTo>
                <a:lnTo>
                  <a:pt x="13601" y="17503"/>
                </a:lnTo>
                <a:close/>
                <a:moveTo>
                  <a:pt x="13228" y="17583"/>
                </a:moveTo>
                <a:lnTo>
                  <a:pt x="13236" y="17621"/>
                </a:lnTo>
                <a:lnTo>
                  <a:pt x="13349" y="17597"/>
                </a:lnTo>
                <a:lnTo>
                  <a:pt x="13341" y="17559"/>
                </a:lnTo>
                <a:lnTo>
                  <a:pt x="13228" y="17583"/>
                </a:lnTo>
                <a:close/>
                <a:moveTo>
                  <a:pt x="13415" y="17543"/>
                </a:moveTo>
                <a:lnTo>
                  <a:pt x="13423" y="17581"/>
                </a:lnTo>
                <a:lnTo>
                  <a:pt x="13535" y="17557"/>
                </a:lnTo>
                <a:lnTo>
                  <a:pt x="13527" y="17519"/>
                </a:lnTo>
                <a:lnTo>
                  <a:pt x="13415" y="17543"/>
                </a:lnTo>
                <a:close/>
                <a:moveTo>
                  <a:pt x="16359" y="11243"/>
                </a:moveTo>
                <a:lnTo>
                  <a:pt x="16297" y="11342"/>
                </a:lnTo>
                <a:lnTo>
                  <a:pt x="16329" y="11363"/>
                </a:lnTo>
                <a:lnTo>
                  <a:pt x="16392" y="11263"/>
                </a:lnTo>
                <a:lnTo>
                  <a:pt x="16359" y="11243"/>
                </a:lnTo>
                <a:close/>
                <a:moveTo>
                  <a:pt x="14368" y="14384"/>
                </a:moveTo>
                <a:lnTo>
                  <a:pt x="14305" y="14483"/>
                </a:lnTo>
                <a:lnTo>
                  <a:pt x="14338" y="14504"/>
                </a:lnTo>
                <a:lnTo>
                  <a:pt x="14401" y="14405"/>
                </a:lnTo>
                <a:lnTo>
                  <a:pt x="14368" y="14384"/>
                </a:lnTo>
                <a:close/>
                <a:moveTo>
                  <a:pt x="16224" y="11528"/>
                </a:moveTo>
                <a:lnTo>
                  <a:pt x="16287" y="11429"/>
                </a:lnTo>
                <a:lnTo>
                  <a:pt x="16254" y="11408"/>
                </a:lnTo>
                <a:lnTo>
                  <a:pt x="16192" y="11507"/>
                </a:lnTo>
                <a:lnTo>
                  <a:pt x="16224" y="11528"/>
                </a:lnTo>
                <a:close/>
                <a:moveTo>
                  <a:pt x="14515" y="14152"/>
                </a:moveTo>
                <a:lnTo>
                  <a:pt x="14547" y="14173"/>
                </a:lnTo>
                <a:lnTo>
                  <a:pt x="14610" y="14074"/>
                </a:lnTo>
                <a:lnTo>
                  <a:pt x="14577" y="14053"/>
                </a:lnTo>
                <a:lnTo>
                  <a:pt x="14515" y="14152"/>
                </a:lnTo>
                <a:close/>
                <a:moveTo>
                  <a:pt x="14410" y="14318"/>
                </a:moveTo>
                <a:lnTo>
                  <a:pt x="14443" y="14338"/>
                </a:lnTo>
                <a:lnTo>
                  <a:pt x="14505" y="14239"/>
                </a:lnTo>
                <a:lnTo>
                  <a:pt x="14473" y="14219"/>
                </a:lnTo>
                <a:lnTo>
                  <a:pt x="14410" y="14318"/>
                </a:lnTo>
                <a:close/>
                <a:moveTo>
                  <a:pt x="14200" y="14648"/>
                </a:moveTo>
                <a:lnTo>
                  <a:pt x="14233" y="14669"/>
                </a:lnTo>
                <a:lnTo>
                  <a:pt x="14296" y="14570"/>
                </a:lnTo>
                <a:lnTo>
                  <a:pt x="14263" y="14549"/>
                </a:lnTo>
                <a:lnTo>
                  <a:pt x="14200" y="14648"/>
                </a:lnTo>
                <a:close/>
                <a:moveTo>
                  <a:pt x="16497" y="11098"/>
                </a:moveTo>
                <a:lnTo>
                  <a:pt x="16464" y="11077"/>
                </a:lnTo>
                <a:lnTo>
                  <a:pt x="16401" y="11176"/>
                </a:lnTo>
                <a:lnTo>
                  <a:pt x="16434" y="11197"/>
                </a:lnTo>
                <a:lnTo>
                  <a:pt x="16497" y="11098"/>
                </a:lnTo>
                <a:close/>
                <a:moveTo>
                  <a:pt x="14158" y="14715"/>
                </a:moveTo>
                <a:lnTo>
                  <a:pt x="14095" y="14814"/>
                </a:lnTo>
                <a:lnTo>
                  <a:pt x="14128" y="14834"/>
                </a:lnTo>
                <a:lnTo>
                  <a:pt x="14191" y="14735"/>
                </a:lnTo>
                <a:lnTo>
                  <a:pt x="14158" y="14715"/>
                </a:lnTo>
                <a:close/>
                <a:moveTo>
                  <a:pt x="16150" y="11573"/>
                </a:moveTo>
                <a:lnTo>
                  <a:pt x="16087" y="11672"/>
                </a:lnTo>
                <a:lnTo>
                  <a:pt x="16120" y="11693"/>
                </a:lnTo>
                <a:lnTo>
                  <a:pt x="16182" y="11594"/>
                </a:lnTo>
                <a:lnTo>
                  <a:pt x="16150" y="11573"/>
                </a:lnTo>
                <a:close/>
                <a:moveTo>
                  <a:pt x="16602" y="10933"/>
                </a:moveTo>
                <a:lnTo>
                  <a:pt x="16569" y="10912"/>
                </a:lnTo>
                <a:lnTo>
                  <a:pt x="16506" y="11011"/>
                </a:lnTo>
                <a:lnTo>
                  <a:pt x="16539" y="11032"/>
                </a:lnTo>
                <a:lnTo>
                  <a:pt x="16602" y="10933"/>
                </a:lnTo>
                <a:close/>
                <a:moveTo>
                  <a:pt x="15700" y="12354"/>
                </a:moveTo>
                <a:lnTo>
                  <a:pt x="15763" y="12255"/>
                </a:lnTo>
                <a:lnTo>
                  <a:pt x="15730" y="12235"/>
                </a:lnTo>
                <a:lnTo>
                  <a:pt x="15668" y="12334"/>
                </a:lnTo>
                <a:lnTo>
                  <a:pt x="15700" y="12354"/>
                </a:lnTo>
                <a:close/>
                <a:moveTo>
                  <a:pt x="15658" y="12421"/>
                </a:moveTo>
                <a:lnTo>
                  <a:pt x="15626" y="12400"/>
                </a:lnTo>
                <a:lnTo>
                  <a:pt x="15563" y="12499"/>
                </a:lnTo>
                <a:lnTo>
                  <a:pt x="15596" y="12520"/>
                </a:lnTo>
                <a:lnTo>
                  <a:pt x="15658" y="12421"/>
                </a:lnTo>
                <a:close/>
                <a:moveTo>
                  <a:pt x="15134" y="13247"/>
                </a:moveTo>
                <a:lnTo>
                  <a:pt x="15101" y="13227"/>
                </a:lnTo>
                <a:lnTo>
                  <a:pt x="15039" y="13326"/>
                </a:lnTo>
                <a:lnTo>
                  <a:pt x="15072" y="13346"/>
                </a:lnTo>
                <a:lnTo>
                  <a:pt x="15134" y="13247"/>
                </a:lnTo>
                <a:close/>
                <a:moveTo>
                  <a:pt x="15029" y="13413"/>
                </a:moveTo>
                <a:lnTo>
                  <a:pt x="14997" y="13392"/>
                </a:lnTo>
                <a:lnTo>
                  <a:pt x="14934" y="13491"/>
                </a:lnTo>
                <a:lnTo>
                  <a:pt x="14967" y="13512"/>
                </a:lnTo>
                <a:lnTo>
                  <a:pt x="15029" y="13413"/>
                </a:lnTo>
                <a:close/>
                <a:moveTo>
                  <a:pt x="16015" y="11858"/>
                </a:moveTo>
                <a:lnTo>
                  <a:pt x="16078" y="11759"/>
                </a:lnTo>
                <a:lnTo>
                  <a:pt x="16045" y="11739"/>
                </a:lnTo>
                <a:lnTo>
                  <a:pt x="15982" y="11838"/>
                </a:lnTo>
                <a:lnTo>
                  <a:pt x="16015" y="11858"/>
                </a:lnTo>
                <a:close/>
                <a:moveTo>
                  <a:pt x="15206" y="13061"/>
                </a:moveTo>
                <a:lnTo>
                  <a:pt x="15144" y="13160"/>
                </a:lnTo>
                <a:lnTo>
                  <a:pt x="15176" y="13181"/>
                </a:lnTo>
                <a:lnTo>
                  <a:pt x="15239" y="13082"/>
                </a:lnTo>
                <a:lnTo>
                  <a:pt x="15206" y="13061"/>
                </a:lnTo>
                <a:close/>
                <a:moveTo>
                  <a:pt x="15458" y="12664"/>
                </a:moveTo>
                <a:lnTo>
                  <a:pt x="15491" y="12685"/>
                </a:lnTo>
                <a:lnTo>
                  <a:pt x="15554" y="12586"/>
                </a:lnTo>
                <a:lnTo>
                  <a:pt x="15521" y="12565"/>
                </a:lnTo>
                <a:lnTo>
                  <a:pt x="15458" y="12664"/>
                </a:lnTo>
                <a:close/>
                <a:moveTo>
                  <a:pt x="14652" y="14008"/>
                </a:moveTo>
                <a:lnTo>
                  <a:pt x="14715" y="13909"/>
                </a:lnTo>
                <a:lnTo>
                  <a:pt x="14682" y="13888"/>
                </a:lnTo>
                <a:lnTo>
                  <a:pt x="14619" y="13987"/>
                </a:lnTo>
                <a:lnTo>
                  <a:pt x="14652" y="14008"/>
                </a:lnTo>
                <a:close/>
                <a:moveTo>
                  <a:pt x="15877" y="12003"/>
                </a:moveTo>
                <a:lnTo>
                  <a:pt x="15910" y="12024"/>
                </a:lnTo>
                <a:lnTo>
                  <a:pt x="15973" y="11925"/>
                </a:lnTo>
                <a:lnTo>
                  <a:pt x="15940" y="11904"/>
                </a:lnTo>
                <a:lnTo>
                  <a:pt x="15877" y="12003"/>
                </a:lnTo>
                <a:close/>
                <a:moveTo>
                  <a:pt x="14724" y="13822"/>
                </a:moveTo>
                <a:lnTo>
                  <a:pt x="14757" y="13842"/>
                </a:lnTo>
                <a:lnTo>
                  <a:pt x="14820" y="13743"/>
                </a:lnTo>
                <a:lnTo>
                  <a:pt x="14787" y="13723"/>
                </a:lnTo>
                <a:lnTo>
                  <a:pt x="14724" y="13822"/>
                </a:lnTo>
                <a:close/>
                <a:moveTo>
                  <a:pt x="14862" y="13677"/>
                </a:moveTo>
                <a:lnTo>
                  <a:pt x="14925" y="13578"/>
                </a:lnTo>
                <a:lnTo>
                  <a:pt x="14892" y="13557"/>
                </a:lnTo>
                <a:lnTo>
                  <a:pt x="14829" y="13656"/>
                </a:lnTo>
                <a:lnTo>
                  <a:pt x="14862" y="13677"/>
                </a:lnTo>
                <a:close/>
                <a:moveTo>
                  <a:pt x="15344" y="12917"/>
                </a:moveTo>
                <a:lnTo>
                  <a:pt x="15311" y="12896"/>
                </a:lnTo>
                <a:lnTo>
                  <a:pt x="15248" y="12995"/>
                </a:lnTo>
                <a:lnTo>
                  <a:pt x="15281" y="13016"/>
                </a:lnTo>
                <a:lnTo>
                  <a:pt x="15344" y="12917"/>
                </a:lnTo>
                <a:close/>
                <a:moveTo>
                  <a:pt x="15772" y="12168"/>
                </a:moveTo>
                <a:lnTo>
                  <a:pt x="15805" y="12189"/>
                </a:lnTo>
                <a:lnTo>
                  <a:pt x="15868" y="12090"/>
                </a:lnTo>
                <a:lnTo>
                  <a:pt x="15835" y="12069"/>
                </a:lnTo>
                <a:lnTo>
                  <a:pt x="15772" y="12168"/>
                </a:lnTo>
                <a:close/>
                <a:moveTo>
                  <a:pt x="15416" y="12731"/>
                </a:moveTo>
                <a:lnTo>
                  <a:pt x="15353" y="12830"/>
                </a:lnTo>
                <a:lnTo>
                  <a:pt x="15386" y="12850"/>
                </a:lnTo>
                <a:lnTo>
                  <a:pt x="15449" y="12751"/>
                </a:lnTo>
                <a:lnTo>
                  <a:pt x="15416" y="12731"/>
                </a:lnTo>
                <a:close/>
                <a:moveTo>
                  <a:pt x="12523" y="17294"/>
                </a:moveTo>
                <a:lnTo>
                  <a:pt x="12556" y="17314"/>
                </a:lnTo>
                <a:lnTo>
                  <a:pt x="12619" y="17215"/>
                </a:lnTo>
                <a:lnTo>
                  <a:pt x="12586" y="17195"/>
                </a:lnTo>
                <a:lnTo>
                  <a:pt x="12523" y="17294"/>
                </a:lnTo>
                <a:close/>
                <a:moveTo>
                  <a:pt x="12691" y="17029"/>
                </a:moveTo>
                <a:lnTo>
                  <a:pt x="12628" y="17128"/>
                </a:lnTo>
                <a:lnTo>
                  <a:pt x="12661" y="17149"/>
                </a:lnTo>
                <a:lnTo>
                  <a:pt x="12723" y="17050"/>
                </a:lnTo>
                <a:lnTo>
                  <a:pt x="12691" y="17029"/>
                </a:lnTo>
                <a:close/>
                <a:moveTo>
                  <a:pt x="12733" y="16963"/>
                </a:moveTo>
                <a:lnTo>
                  <a:pt x="12765" y="16984"/>
                </a:lnTo>
                <a:lnTo>
                  <a:pt x="12828" y="16885"/>
                </a:lnTo>
                <a:lnTo>
                  <a:pt x="12796" y="16864"/>
                </a:lnTo>
                <a:lnTo>
                  <a:pt x="12733" y="16963"/>
                </a:lnTo>
                <a:close/>
                <a:moveTo>
                  <a:pt x="12514" y="17381"/>
                </a:moveTo>
                <a:lnTo>
                  <a:pt x="12481" y="17360"/>
                </a:lnTo>
                <a:lnTo>
                  <a:pt x="12418" y="17459"/>
                </a:lnTo>
                <a:lnTo>
                  <a:pt x="12451" y="17480"/>
                </a:lnTo>
                <a:lnTo>
                  <a:pt x="12514" y="17381"/>
                </a:lnTo>
                <a:close/>
                <a:moveTo>
                  <a:pt x="13949" y="15045"/>
                </a:moveTo>
                <a:lnTo>
                  <a:pt x="13886" y="15144"/>
                </a:lnTo>
                <a:lnTo>
                  <a:pt x="13918" y="15165"/>
                </a:lnTo>
                <a:lnTo>
                  <a:pt x="13981" y="15066"/>
                </a:lnTo>
                <a:lnTo>
                  <a:pt x="13949" y="15045"/>
                </a:lnTo>
                <a:close/>
                <a:moveTo>
                  <a:pt x="14023" y="15000"/>
                </a:moveTo>
                <a:lnTo>
                  <a:pt x="14086" y="14901"/>
                </a:lnTo>
                <a:lnTo>
                  <a:pt x="14053" y="14880"/>
                </a:lnTo>
                <a:lnTo>
                  <a:pt x="13991" y="14979"/>
                </a:lnTo>
                <a:lnTo>
                  <a:pt x="14023" y="15000"/>
                </a:lnTo>
                <a:close/>
                <a:moveTo>
                  <a:pt x="13143" y="16389"/>
                </a:moveTo>
                <a:lnTo>
                  <a:pt x="13110" y="16368"/>
                </a:lnTo>
                <a:lnTo>
                  <a:pt x="13047" y="16467"/>
                </a:lnTo>
                <a:lnTo>
                  <a:pt x="13080" y="16488"/>
                </a:lnTo>
                <a:lnTo>
                  <a:pt x="13143" y="16389"/>
                </a:lnTo>
                <a:close/>
                <a:moveTo>
                  <a:pt x="13667" y="15562"/>
                </a:moveTo>
                <a:lnTo>
                  <a:pt x="13634" y="15541"/>
                </a:lnTo>
                <a:lnTo>
                  <a:pt x="13571" y="15640"/>
                </a:lnTo>
                <a:lnTo>
                  <a:pt x="13604" y="15661"/>
                </a:lnTo>
                <a:lnTo>
                  <a:pt x="13667" y="15562"/>
                </a:lnTo>
                <a:close/>
                <a:moveTo>
                  <a:pt x="13466" y="15806"/>
                </a:moveTo>
                <a:lnTo>
                  <a:pt x="13499" y="15826"/>
                </a:lnTo>
                <a:lnTo>
                  <a:pt x="13562" y="15727"/>
                </a:lnTo>
                <a:lnTo>
                  <a:pt x="13529" y="15707"/>
                </a:lnTo>
                <a:lnTo>
                  <a:pt x="13466" y="15806"/>
                </a:lnTo>
                <a:close/>
                <a:moveTo>
                  <a:pt x="13876" y="15231"/>
                </a:moveTo>
                <a:lnTo>
                  <a:pt x="13844" y="15211"/>
                </a:lnTo>
                <a:lnTo>
                  <a:pt x="13781" y="15310"/>
                </a:lnTo>
                <a:lnTo>
                  <a:pt x="13814" y="15330"/>
                </a:lnTo>
                <a:lnTo>
                  <a:pt x="13876" y="15231"/>
                </a:lnTo>
                <a:close/>
                <a:moveTo>
                  <a:pt x="13676" y="15475"/>
                </a:moveTo>
                <a:lnTo>
                  <a:pt x="13709" y="15496"/>
                </a:lnTo>
                <a:lnTo>
                  <a:pt x="13772" y="15397"/>
                </a:lnTo>
                <a:lnTo>
                  <a:pt x="13739" y="15376"/>
                </a:lnTo>
                <a:lnTo>
                  <a:pt x="13676" y="15475"/>
                </a:lnTo>
                <a:close/>
                <a:moveTo>
                  <a:pt x="12942" y="16632"/>
                </a:moveTo>
                <a:lnTo>
                  <a:pt x="12975" y="16653"/>
                </a:lnTo>
                <a:lnTo>
                  <a:pt x="13038" y="16554"/>
                </a:lnTo>
                <a:lnTo>
                  <a:pt x="13005" y="16533"/>
                </a:lnTo>
                <a:lnTo>
                  <a:pt x="12942" y="16632"/>
                </a:lnTo>
                <a:close/>
                <a:moveTo>
                  <a:pt x="13257" y="16136"/>
                </a:moveTo>
                <a:lnTo>
                  <a:pt x="13290" y="16157"/>
                </a:lnTo>
                <a:lnTo>
                  <a:pt x="13352" y="16058"/>
                </a:lnTo>
                <a:lnTo>
                  <a:pt x="13320" y="16037"/>
                </a:lnTo>
                <a:lnTo>
                  <a:pt x="13257" y="16136"/>
                </a:lnTo>
                <a:close/>
                <a:moveTo>
                  <a:pt x="12933" y="16719"/>
                </a:moveTo>
                <a:lnTo>
                  <a:pt x="12900" y="16699"/>
                </a:lnTo>
                <a:lnTo>
                  <a:pt x="12837" y="16798"/>
                </a:lnTo>
                <a:lnTo>
                  <a:pt x="12870" y="16818"/>
                </a:lnTo>
                <a:lnTo>
                  <a:pt x="12933" y="16719"/>
                </a:lnTo>
                <a:close/>
                <a:moveTo>
                  <a:pt x="13215" y="16203"/>
                </a:moveTo>
                <a:lnTo>
                  <a:pt x="13152" y="16302"/>
                </a:lnTo>
                <a:lnTo>
                  <a:pt x="13185" y="16322"/>
                </a:lnTo>
                <a:lnTo>
                  <a:pt x="13248" y="16223"/>
                </a:lnTo>
                <a:lnTo>
                  <a:pt x="13215" y="16203"/>
                </a:lnTo>
                <a:close/>
                <a:moveTo>
                  <a:pt x="13424" y="15872"/>
                </a:moveTo>
                <a:lnTo>
                  <a:pt x="13362" y="15971"/>
                </a:lnTo>
                <a:lnTo>
                  <a:pt x="13394" y="15992"/>
                </a:lnTo>
                <a:lnTo>
                  <a:pt x="13457" y="15893"/>
                </a:lnTo>
                <a:lnTo>
                  <a:pt x="13424" y="15872"/>
                </a:lnTo>
                <a:close/>
                <a:moveTo>
                  <a:pt x="22398" y="14485"/>
                </a:moveTo>
                <a:lnTo>
                  <a:pt x="22436" y="14494"/>
                </a:lnTo>
                <a:lnTo>
                  <a:pt x="22463" y="14380"/>
                </a:lnTo>
                <a:lnTo>
                  <a:pt x="22425" y="14371"/>
                </a:lnTo>
                <a:lnTo>
                  <a:pt x="22398" y="14485"/>
                </a:lnTo>
                <a:close/>
                <a:moveTo>
                  <a:pt x="22353" y="14676"/>
                </a:moveTo>
                <a:lnTo>
                  <a:pt x="22391" y="14684"/>
                </a:lnTo>
                <a:lnTo>
                  <a:pt x="22418" y="14570"/>
                </a:lnTo>
                <a:lnTo>
                  <a:pt x="22380" y="14561"/>
                </a:lnTo>
                <a:lnTo>
                  <a:pt x="22353" y="14676"/>
                </a:lnTo>
                <a:close/>
                <a:moveTo>
                  <a:pt x="22508" y="14189"/>
                </a:moveTo>
                <a:lnTo>
                  <a:pt x="22470" y="14180"/>
                </a:lnTo>
                <a:lnTo>
                  <a:pt x="22443" y="14294"/>
                </a:lnTo>
                <a:lnTo>
                  <a:pt x="22481" y="14303"/>
                </a:lnTo>
                <a:lnTo>
                  <a:pt x="22508" y="14189"/>
                </a:lnTo>
                <a:close/>
                <a:moveTo>
                  <a:pt x="22533" y="13913"/>
                </a:moveTo>
                <a:lnTo>
                  <a:pt x="22571" y="13922"/>
                </a:lnTo>
                <a:lnTo>
                  <a:pt x="22598" y="13808"/>
                </a:lnTo>
                <a:lnTo>
                  <a:pt x="22560" y="13799"/>
                </a:lnTo>
                <a:lnTo>
                  <a:pt x="22533" y="13913"/>
                </a:lnTo>
                <a:close/>
                <a:moveTo>
                  <a:pt x="22553" y="13998"/>
                </a:moveTo>
                <a:lnTo>
                  <a:pt x="22515" y="13989"/>
                </a:lnTo>
                <a:lnTo>
                  <a:pt x="22488" y="14104"/>
                </a:lnTo>
                <a:lnTo>
                  <a:pt x="22526" y="14113"/>
                </a:lnTo>
                <a:lnTo>
                  <a:pt x="22553" y="13998"/>
                </a:lnTo>
                <a:close/>
                <a:moveTo>
                  <a:pt x="22373" y="14761"/>
                </a:moveTo>
                <a:lnTo>
                  <a:pt x="22335" y="14752"/>
                </a:lnTo>
                <a:lnTo>
                  <a:pt x="22308" y="14866"/>
                </a:lnTo>
                <a:lnTo>
                  <a:pt x="22346" y="14875"/>
                </a:lnTo>
                <a:lnTo>
                  <a:pt x="22373" y="14761"/>
                </a:lnTo>
                <a:close/>
                <a:moveTo>
                  <a:pt x="22579" y="13722"/>
                </a:moveTo>
                <a:lnTo>
                  <a:pt x="22616" y="13731"/>
                </a:lnTo>
                <a:lnTo>
                  <a:pt x="22643" y="13617"/>
                </a:lnTo>
                <a:lnTo>
                  <a:pt x="22606" y="13608"/>
                </a:lnTo>
                <a:lnTo>
                  <a:pt x="22579" y="13722"/>
                </a:lnTo>
                <a:close/>
                <a:moveTo>
                  <a:pt x="22328" y="14951"/>
                </a:moveTo>
                <a:lnTo>
                  <a:pt x="22290" y="14943"/>
                </a:lnTo>
                <a:lnTo>
                  <a:pt x="22263" y="15057"/>
                </a:lnTo>
                <a:lnTo>
                  <a:pt x="22301" y="15066"/>
                </a:lnTo>
                <a:lnTo>
                  <a:pt x="22328" y="14951"/>
                </a:lnTo>
                <a:close/>
                <a:moveTo>
                  <a:pt x="22238" y="15333"/>
                </a:moveTo>
                <a:lnTo>
                  <a:pt x="22200" y="15324"/>
                </a:lnTo>
                <a:lnTo>
                  <a:pt x="22173" y="15438"/>
                </a:lnTo>
                <a:lnTo>
                  <a:pt x="22211" y="15447"/>
                </a:lnTo>
                <a:lnTo>
                  <a:pt x="22238" y="15333"/>
                </a:lnTo>
                <a:close/>
                <a:moveTo>
                  <a:pt x="22283" y="15142"/>
                </a:moveTo>
                <a:lnTo>
                  <a:pt x="22245" y="15133"/>
                </a:lnTo>
                <a:lnTo>
                  <a:pt x="22218" y="15247"/>
                </a:lnTo>
                <a:lnTo>
                  <a:pt x="22256" y="15256"/>
                </a:lnTo>
                <a:lnTo>
                  <a:pt x="22283" y="15142"/>
                </a:lnTo>
                <a:close/>
                <a:moveTo>
                  <a:pt x="22959" y="12283"/>
                </a:moveTo>
                <a:lnTo>
                  <a:pt x="22921" y="12274"/>
                </a:lnTo>
                <a:lnTo>
                  <a:pt x="22894" y="12388"/>
                </a:lnTo>
                <a:lnTo>
                  <a:pt x="22932" y="12397"/>
                </a:lnTo>
                <a:lnTo>
                  <a:pt x="22959" y="12283"/>
                </a:lnTo>
                <a:close/>
                <a:moveTo>
                  <a:pt x="22914" y="12473"/>
                </a:moveTo>
                <a:lnTo>
                  <a:pt x="22876" y="12464"/>
                </a:lnTo>
                <a:lnTo>
                  <a:pt x="22849" y="12579"/>
                </a:lnTo>
                <a:lnTo>
                  <a:pt x="22887" y="12588"/>
                </a:lnTo>
                <a:lnTo>
                  <a:pt x="22914" y="12473"/>
                </a:lnTo>
                <a:close/>
                <a:moveTo>
                  <a:pt x="22939" y="12197"/>
                </a:moveTo>
                <a:lnTo>
                  <a:pt x="22977" y="12206"/>
                </a:lnTo>
                <a:lnTo>
                  <a:pt x="23004" y="12092"/>
                </a:lnTo>
                <a:lnTo>
                  <a:pt x="22966" y="12083"/>
                </a:lnTo>
                <a:lnTo>
                  <a:pt x="22939" y="12197"/>
                </a:lnTo>
                <a:close/>
                <a:moveTo>
                  <a:pt x="22688" y="13426"/>
                </a:moveTo>
                <a:lnTo>
                  <a:pt x="22651" y="13418"/>
                </a:lnTo>
                <a:lnTo>
                  <a:pt x="22624" y="13532"/>
                </a:lnTo>
                <a:lnTo>
                  <a:pt x="22661" y="13541"/>
                </a:lnTo>
                <a:lnTo>
                  <a:pt x="22688" y="13426"/>
                </a:lnTo>
                <a:close/>
                <a:moveTo>
                  <a:pt x="23011" y="11892"/>
                </a:moveTo>
                <a:lnTo>
                  <a:pt x="22984" y="12007"/>
                </a:lnTo>
                <a:lnTo>
                  <a:pt x="23022" y="12016"/>
                </a:lnTo>
                <a:lnTo>
                  <a:pt x="23049" y="11901"/>
                </a:lnTo>
                <a:lnTo>
                  <a:pt x="23011" y="11892"/>
                </a:lnTo>
                <a:close/>
                <a:moveTo>
                  <a:pt x="22831" y="12655"/>
                </a:moveTo>
                <a:lnTo>
                  <a:pt x="22804" y="12769"/>
                </a:lnTo>
                <a:lnTo>
                  <a:pt x="22842" y="12778"/>
                </a:lnTo>
                <a:lnTo>
                  <a:pt x="22869" y="12664"/>
                </a:lnTo>
                <a:lnTo>
                  <a:pt x="22831" y="12655"/>
                </a:lnTo>
                <a:close/>
                <a:moveTo>
                  <a:pt x="22759" y="12960"/>
                </a:moveTo>
                <a:lnTo>
                  <a:pt x="22796" y="12969"/>
                </a:lnTo>
                <a:lnTo>
                  <a:pt x="22823" y="12855"/>
                </a:lnTo>
                <a:lnTo>
                  <a:pt x="22786" y="12846"/>
                </a:lnTo>
                <a:lnTo>
                  <a:pt x="22759" y="12960"/>
                </a:lnTo>
                <a:close/>
                <a:moveTo>
                  <a:pt x="22733" y="13236"/>
                </a:moveTo>
                <a:lnTo>
                  <a:pt x="22696" y="13227"/>
                </a:lnTo>
                <a:lnTo>
                  <a:pt x="22669" y="13341"/>
                </a:lnTo>
                <a:lnTo>
                  <a:pt x="22706" y="13350"/>
                </a:lnTo>
                <a:lnTo>
                  <a:pt x="22733" y="13236"/>
                </a:lnTo>
                <a:close/>
                <a:moveTo>
                  <a:pt x="22714" y="13151"/>
                </a:moveTo>
                <a:lnTo>
                  <a:pt x="22751" y="13159"/>
                </a:lnTo>
                <a:lnTo>
                  <a:pt x="22778" y="13045"/>
                </a:lnTo>
                <a:lnTo>
                  <a:pt x="22741" y="13036"/>
                </a:lnTo>
                <a:lnTo>
                  <a:pt x="22714" y="13151"/>
                </a:lnTo>
                <a:close/>
                <a:moveTo>
                  <a:pt x="23094" y="11711"/>
                </a:moveTo>
                <a:lnTo>
                  <a:pt x="23056" y="11702"/>
                </a:lnTo>
                <a:lnTo>
                  <a:pt x="23029" y="11816"/>
                </a:lnTo>
                <a:lnTo>
                  <a:pt x="23067" y="11825"/>
                </a:lnTo>
                <a:lnTo>
                  <a:pt x="23094" y="11711"/>
                </a:lnTo>
                <a:close/>
                <a:moveTo>
                  <a:pt x="19964" y="16600"/>
                </a:moveTo>
                <a:lnTo>
                  <a:pt x="19978" y="16637"/>
                </a:lnTo>
                <a:lnTo>
                  <a:pt x="20088" y="16595"/>
                </a:lnTo>
                <a:lnTo>
                  <a:pt x="20074" y="16558"/>
                </a:lnTo>
                <a:lnTo>
                  <a:pt x="19964" y="16600"/>
                </a:lnTo>
                <a:close/>
                <a:moveTo>
                  <a:pt x="20147" y="16530"/>
                </a:moveTo>
                <a:lnTo>
                  <a:pt x="20161" y="16567"/>
                </a:lnTo>
                <a:lnTo>
                  <a:pt x="20271" y="16525"/>
                </a:lnTo>
                <a:lnTo>
                  <a:pt x="20257" y="16488"/>
                </a:lnTo>
                <a:lnTo>
                  <a:pt x="20147" y="16530"/>
                </a:lnTo>
                <a:close/>
                <a:moveTo>
                  <a:pt x="20330" y="16460"/>
                </a:moveTo>
                <a:lnTo>
                  <a:pt x="20344" y="16496"/>
                </a:lnTo>
                <a:lnTo>
                  <a:pt x="20454" y="16454"/>
                </a:lnTo>
                <a:lnTo>
                  <a:pt x="20440" y="16418"/>
                </a:lnTo>
                <a:lnTo>
                  <a:pt x="20330" y="16460"/>
                </a:lnTo>
                <a:close/>
                <a:moveTo>
                  <a:pt x="19781" y="16670"/>
                </a:moveTo>
                <a:lnTo>
                  <a:pt x="19795" y="16707"/>
                </a:lnTo>
                <a:lnTo>
                  <a:pt x="19905" y="16665"/>
                </a:lnTo>
                <a:lnTo>
                  <a:pt x="19891" y="16628"/>
                </a:lnTo>
                <a:lnTo>
                  <a:pt x="19781" y="16670"/>
                </a:lnTo>
                <a:close/>
                <a:moveTo>
                  <a:pt x="20513" y="16390"/>
                </a:moveTo>
                <a:lnTo>
                  <a:pt x="20527" y="16426"/>
                </a:lnTo>
                <a:lnTo>
                  <a:pt x="20637" y="16384"/>
                </a:lnTo>
                <a:lnTo>
                  <a:pt x="20623" y="16348"/>
                </a:lnTo>
                <a:lnTo>
                  <a:pt x="20513" y="16390"/>
                </a:lnTo>
                <a:close/>
                <a:moveTo>
                  <a:pt x="19598" y="16741"/>
                </a:moveTo>
                <a:lnTo>
                  <a:pt x="19612" y="16777"/>
                </a:lnTo>
                <a:lnTo>
                  <a:pt x="19721" y="16735"/>
                </a:lnTo>
                <a:lnTo>
                  <a:pt x="19708" y="16699"/>
                </a:lnTo>
                <a:lnTo>
                  <a:pt x="19598" y="16741"/>
                </a:lnTo>
                <a:close/>
                <a:moveTo>
                  <a:pt x="19415" y="16811"/>
                </a:moveTo>
                <a:lnTo>
                  <a:pt x="19429" y="16847"/>
                </a:lnTo>
                <a:lnTo>
                  <a:pt x="19538" y="16805"/>
                </a:lnTo>
                <a:lnTo>
                  <a:pt x="19524" y="16769"/>
                </a:lnTo>
                <a:lnTo>
                  <a:pt x="19415" y="16811"/>
                </a:lnTo>
                <a:close/>
                <a:moveTo>
                  <a:pt x="19232" y="16881"/>
                </a:moveTo>
                <a:lnTo>
                  <a:pt x="19246" y="16917"/>
                </a:lnTo>
                <a:lnTo>
                  <a:pt x="19355" y="16875"/>
                </a:lnTo>
                <a:lnTo>
                  <a:pt x="19341" y="16839"/>
                </a:lnTo>
                <a:lnTo>
                  <a:pt x="19232" y="16881"/>
                </a:lnTo>
                <a:close/>
                <a:moveTo>
                  <a:pt x="21612" y="15970"/>
                </a:moveTo>
                <a:lnTo>
                  <a:pt x="21626" y="16006"/>
                </a:lnTo>
                <a:lnTo>
                  <a:pt x="21736" y="15964"/>
                </a:lnTo>
                <a:lnTo>
                  <a:pt x="21722" y="15928"/>
                </a:lnTo>
                <a:lnTo>
                  <a:pt x="21612" y="15970"/>
                </a:lnTo>
                <a:close/>
                <a:moveTo>
                  <a:pt x="20697" y="16320"/>
                </a:moveTo>
                <a:lnTo>
                  <a:pt x="20710" y="16356"/>
                </a:lnTo>
                <a:lnTo>
                  <a:pt x="20820" y="16314"/>
                </a:lnTo>
                <a:lnTo>
                  <a:pt x="20806" y="16278"/>
                </a:lnTo>
                <a:lnTo>
                  <a:pt x="20697" y="16320"/>
                </a:lnTo>
                <a:close/>
                <a:moveTo>
                  <a:pt x="21429" y="16040"/>
                </a:moveTo>
                <a:lnTo>
                  <a:pt x="21443" y="16076"/>
                </a:lnTo>
                <a:lnTo>
                  <a:pt x="21553" y="16034"/>
                </a:lnTo>
                <a:lnTo>
                  <a:pt x="21539" y="15998"/>
                </a:lnTo>
                <a:lnTo>
                  <a:pt x="21429" y="16040"/>
                </a:lnTo>
                <a:close/>
                <a:moveTo>
                  <a:pt x="20880" y="16250"/>
                </a:moveTo>
                <a:lnTo>
                  <a:pt x="20894" y="16286"/>
                </a:lnTo>
                <a:lnTo>
                  <a:pt x="21003" y="16244"/>
                </a:lnTo>
                <a:lnTo>
                  <a:pt x="20989" y="16208"/>
                </a:lnTo>
                <a:lnTo>
                  <a:pt x="20880" y="16250"/>
                </a:lnTo>
                <a:close/>
                <a:moveTo>
                  <a:pt x="21063" y="16180"/>
                </a:moveTo>
                <a:lnTo>
                  <a:pt x="21077" y="16216"/>
                </a:lnTo>
                <a:lnTo>
                  <a:pt x="21186" y="16174"/>
                </a:lnTo>
                <a:lnTo>
                  <a:pt x="21172" y="16138"/>
                </a:lnTo>
                <a:lnTo>
                  <a:pt x="21063" y="16180"/>
                </a:lnTo>
                <a:close/>
                <a:moveTo>
                  <a:pt x="21246" y="16110"/>
                </a:moveTo>
                <a:lnTo>
                  <a:pt x="21260" y="16146"/>
                </a:lnTo>
                <a:lnTo>
                  <a:pt x="21369" y="16104"/>
                </a:lnTo>
                <a:lnTo>
                  <a:pt x="21356" y="16068"/>
                </a:lnTo>
                <a:lnTo>
                  <a:pt x="21246" y="16110"/>
                </a:lnTo>
                <a:close/>
                <a:moveTo>
                  <a:pt x="17584" y="17511"/>
                </a:moveTo>
                <a:lnTo>
                  <a:pt x="17597" y="17548"/>
                </a:lnTo>
                <a:lnTo>
                  <a:pt x="17707" y="17506"/>
                </a:lnTo>
                <a:lnTo>
                  <a:pt x="17693" y="17469"/>
                </a:lnTo>
                <a:lnTo>
                  <a:pt x="17584" y="17511"/>
                </a:lnTo>
                <a:close/>
                <a:moveTo>
                  <a:pt x="16961" y="17750"/>
                </a:moveTo>
                <a:lnTo>
                  <a:pt x="16887" y="17778"/>
                </a:lnTo>
                <a:cubicBezTo>
                  <a:pt x="16870" y="17743"/>
                  <a:pt x="16844" y="17713"/>
                  <a:pt x="16813" y="17690"/>
                </a:cubicBezTo>
                <a:lnTo>
                  <a:pt x="16850" y="17626"/>
                </a:lnTo>
                <a:lnTo>
                  <a:pt x="16817" y="17606"/>
                </a:lnTo>
                <a:lnTo>
                  <a:pt x="16780" y="17670"/>
                </a:lnTo>
                <a:cubicBezTo>
                  <a:pt x="16748" y="17654"/>
                  <a:pt x="16713" y="17645"/>
                  <a:pt x="16675" y="17645"/>
                </a:cubicBezTo>
                <a:cubicBezTo>
                  <a:pt x="16574" y="17645"/>
                  <a:pt x="16488" y="17709"/>
                  <a:pt x="16455" y="17799"/>
                </a:cubicBezTo>
                <a:lnTo>
                  <a:pt x="16370" y="17775"/>
                </a:lnTo>
                <a:lnTo>
                  <a:pt x="16359" y="17813"/>
                </a:lnTo>
                <a:lnTo>
                  <a:pt x="16444" y="17836"/>
                </a:lnTo>
                <a:cubicBezTo>
                  <a:pt x="16442" y="17850"/>
                  <a:pt x="16440" y="17865"/>
                  <a:pt x="16440" y="17880"/>
                </a:cubicBezTo>
                <a:cubicBezTo>
                  <a:pt x="16440" y="17953"/>
                  <a:pt x="16473" y="18019"/>
                  <a:pt x="16526" y="18062"/>
                </a:cubicBezTo>
                <a:lnTo>
                  <a:pt x="16460" y="18136"/>
                </a:lnTo>
                <a:lnTo>
                  <a:pt x="16489" y="18161"/>
                </a:lnTo>
                <a:lnTo>
                  <a:pt x="16558" y="18084"/>
                </a:lnTo>
                <a:cubicBezTo>
                  <a:pt x="16593" y="18104"/>
                  <a:pt x="16632" y="18115"/>
                  <a:pt x="16675" y="18115"/>
                </a:cubicBezTo>
                <a:cubicBezTo>
                  <a:pt x="16805" y="18115"/>
                  <a:pt x="16910" y="18010"/>
                  <a:pt x="16910" y="17880"/>
                </a:cubicBezTo>
                <a:cubicBezTo>
                  <a:pt x="16910" y="17857"/>
                  <a:pt x="16907" y="17835"/>
                  <a:pt x="16901" y="17814"/>
                </a:cubicBezTo>
                <a:lnTo>
                  <a:pt x="16975" y="17786"/>
                </a:lnTo>
                <a:lnTo>
                  <a:pt x="16961" y="17750"/>
                </a:lnTo>
                <a:close/>
                <a:moveTo>
                  <a:pt x="17767" y="17441"/>
                </a:moveTo>
                <a:lnTo>
                  <a:pt x="17781" y="17478"/>
                </a:lnTo>
                <a:lnTo>
                  <a:pt x="17890" y="17436"/>
                </a:lnTo>
                <a:lnTo>
                  <a:pt x="17876" y="17399"/>
                </a:lnTo>
                <a:lnTo>
                  <a:pt x="17767" y="17441"/>
                </a:lnTo>
                <a:close/>
                <a:moveTo>
                  <a:pt x="18682" y="17091"/>
                </a:moveTo>
                <a:lnTo>
                  <a:pt x="18696" y="17127"/>
                </a:lnTo>
                <a:lnTo>
                  <a:pt x="18806" y="17085"/>
                </a:lnTo>
                <a:lnTo>
                  <a:pt x="18792" y="17049"/>
                </a:lnTo>
                <a:lnTo>
                  <a:pt x="18682" y="17091"/>
                </a:lnTo>
                <a:close/>
                <a:moveTo>
                  <a:pt x="18316" y="17231"/>
                </a:moveTo>
                <a:lnTo>
                  <a:pt x="18330" y="17267"/>
                </a:lnTo>
                <a:lnTo>
                  <a:pt x="18440" y="17225"/>
                </a:lnTo>
                <a:lnTo>
                  <a:pt x="18426" y="17189"/>
                </a:lnTo>
                <a:lnTo>
                  <a:pt x="18316" y="17231"/>
                </a:lnTo>
                <a:close/>
                <a:moveTo>
                  <a:pt x="17950" y="17371"/>
                </a:moveTo>
                <a:lnTo>
                  <a:pt x="17964" y="17408"/>
                </a:lnTo>
                <a:lnTo>
                  <a:pt x="18073" y="17366"/>
                </a:lnTo>
                <a:lnTo>
                  <a:pt x="18060" y="17329"/>
                </a:lnTo>
                <a:lnTo>
                  <a:pt x="17950" y="17371"/>
                </a:lnTo>
                <a:close/>
                <a:moveTo>
                  <a:pt x="18499" y="17161"/>
                </a:moveTo>
                <a:lnTo>
                  <a:pt x="18513" y="17197"/>
                </a:lnTo>
                <a:lnTo>
                  <a:pt x="18623" y="17155"/>
                </a:lnTo>
                <a:lnTo>
                  <a:pt x="18609" y="17119"/>
                </a:lnTo>
                <a:lnTo>
                  <a:pt x="18499" y="17161"/>
                </a:lnTo>
                <a:close/>
                <a:moveTo>
                  <a:pt x="18133" y="17301"/>
                </a:moveTo>
                <a:lnTo>
                  <a:pt x="18147" y="17337"/>
                </a:lnTo>
                <a:lnTo>
                  <a:pt x="18257" y="17296"/>
                </a:lnTo>
                <a:lnTo>
                  <a:pt x="18243" y="17259"/>
                </a:lnTo>
                <a:lnTo>
                  <a:pt x="18133" y="17301"/>
                </a:lnTo>
                <a:close/>
                <a:moveTo>
                  <a:pt x="17401" y="17582"/>
                </a:moveTo>
                <a:lnTo>
                  <a:pt x="17414" y="17618"/>
                </a:lnTo>
                <a:lnTo>
                  <a:pt x="17524" y="17576"/>
                </a:lnTo>
                <a:lnTo>
                  <a:pt x="17510" y="17540"/>
                </a:lnTo>
                <a:lnTo>
                  <a:pt x="17401" y="17582"/>
                </a:lnTo>
                <a:close/>
                <a:moveTo>
                  <a:pt x="17034" y="17722"/>
                </a:moveTo>
                <a:lnTo>
                  <a:pt x="17048" y="17758"/>
                </a:lnTo>
                <a:lnTo>
                  <a:pt x="17158" y="17716"/>
                </a:lnTo>
                <a:lnTo>
                  <a:pt x="17144" y="17680"/>
                </a:lnTo>
                <a:lnTo>
                  <a:pt x="17034" y="17722"/>
                </a:lnTo>
                <a:close/>
                <a:moveTo>
                  <a:pt x="19049" y="16951"/>
                </a:moveTo>
                <a:lnTo>
                  <a:pt x="19062" y="16987"/>
                </a:lnTo>
                <a:lnTo>
                  <a:pt x="19172" y="16945"/>
                </a:lnTo>
                <a:lnTo>
                  <a:pt x="19158" y="16909"/>
                </a:lnTo>
                <a:lnTo>
                  <a:pt x="19049" y="16951"/>
                </a:lnTo>
                <a:close/>
                <a:moveTo>
                  <a:pt x="17217" y="17652"/>
                </a:moveTo>
                <a:lnTo>
                  <a:pt x="17231" y="17688"/>
                </a:lnTo>
                <a:lnTo>
                  <a:pt x="17341" y="17646"/>
                </a:lnTo>
                <a:lnTo>
                  <a:pt x="17327" y="17610"/>
                </a:lnTo>
                <a:lnTo>
                  <a:pt x="17217" y="17652"/>
                </a:lnTo>
                <a:close/>
                <a:moveTo>
                  <a:pt x="18865" y="17021"/>
                </a:moveTo>
                <a:lnTo>
                  <a:pt x="18879" y="17057"/>
                </a:lnTo>
                <a:lnTo>
                  <a:pt x="18989" y="17015"/>
                </a:lnTo>
                <a:lnTo>
                  <a:pt x="18975" y="16979"/>
                </a:lnTo>
                <a:lnTo>
                  <a:pt x="18865" y="17021"/>
                </a:lnTo>
                <a:close/>
                <a:moveTo>
                  <a:pt x="21172" y="15436"/>
                </a:moveTo>
                <a:lnTo>
                  <a:pt x="21060" y="15394"/>
                </a:lnTo>
                <a:lnTo>
                  <a:pt x="21047" y="15431"/>
                </a:lnTo>
                <a:lnTo>
                  <a:pt x="21158" y="15473"/>
                </a:lnTo>
                <a:lnTo>
                  <a:pt x="21172" y="15436"/>
                </a:lnTo>
                <a:close/>
                <a:moveTo>
                  <a:pt x="21358" y="15507"/>
                </a:moveTo>
                <a:lnTo>
                  <a:pt x="21247" y="15465"/>
                </a:lnTo>
                <a:lnTo>
                  <a:pt x="21233" y="15501"/>
                </a:lnTo>
                <a:lnTo>
                  <a:pt x="21344" y="15543"/>
                </a:lnTo>
                <a:lnTo>
                  <a:pt x="21358" y="15507"/>
                </a:lnTo>
                <a:close/>
                <a:moveTo>
                  <a:pt x="21544" y="15577"/>
                </a:moveTo>
                <a:lnTo>
                  <a:pt x="21433" y="15535"/>
                </a:lnTo>
                <a:lnTo>
                  <a:pt x="21419" y="15571"/>
                </a:lnTo>
                <a:lnTo>
                  <a:pt x="21530" y="15613"/>
                </a:lnTo>
                <a:lnTo>
                  <a:pt x="21544" y="15577"/>
                </a:lnTo>
                <a:close/>
                <a:moveTo>
                  <a:pt x="21730" y="15647"/>
                </a:moveTo>
                <a:lnTo>
                  <a:pt x="21619" y="15605"/>
                </a:lnTo>
                <a:lnTo>
                  <a:pt x="21605" y="15641"/>
                </a:lnTo>
                <a:lnTo>
                  <a:pt x="21716" y="15683"/>
                </a:lnTo>
                <a:lnTo>
                  <a:pt x="21730" y="15647"/>
                </a:lnTo>
                <a:close/>
                <a:moveTo>
                  <a:pt x="19311" y="14734"/>
                </a:moveTo>
                <a:lnTo>
                  <a:pt x="19200" y="14692"/>
                </a:lnTo>
                <a:lnTo>
                  <a:pt x="19186" y="14729"/>
                </a:lnTo>
                <a:lnTo>
                  <a:pt x="19297" y="14771"/>
                </a:lnTo>
                <a:lnTo>
                  <a:pt x="19311" y="14734"/>
                </a:lnTo>
                <a:close/>
                <a:moveTo>
                  <a:pt x="20241" y="15085"/>
                </a:moveTo>
                <a:lnTo>
                  <a:pt x="20130" y="15043"/>
                </a:lnTo>
                <a:lnTo>
                  <a:pt x="20117" y="15080"/>
                </a:lnTo>
                <a:lnTo>
                  <a:pt x="20228" y="15122"/>
                </a:lnTo>
                <a:lnTo>
                  <a:pt x="20241" y="15085"/>
                </a:lnTo>
                <a:close/>
                <a:moveTo>
                  <a:pt x="20986" y="15366"/>
                </a:moveTo>
                <a:lnTo>
                  <a:pt x="20874" y="15324"/>
                </a:lnTo>
                <a:lnTo>
                  <a:pt x="20861" y="15361"/>
                </a:lnTo>
                <a:lnTo>
                  <a:pt x="20972" y="15403"/>
                </a:lnTo>
                <a:lnTo>
                  <a:pt x="20986" y="15366"/>
                </a:lnTo>
                <a:close/>
                <a:moveTo>
                  <a:pt x="20055" y="15015"/>
                </a:moveTo>
                <a:lnTo>
                  <a:pt x="19944" y="14973"/>
                </a:lnTo>
                <a:lnTo>
                  <a:pt x="19930" y="15010"/>
                </a:lnTo>
                <a:lnTo>
                  <a:pt x="20042" y="15052"/>
                </a:lnTo>
                <a:lnTo>
                  <a:pt x="20055" y="15015"/>
                </a:lnTo>
                <a:close/>
                <a:moveTo>
                  <a:pt x="19683" y="14875"/>
                </a:moveTo>
                <a:lnTo>
                  <a:pt x="19572" y="14833"/>
                </a:lnTo>
                <a:lnTo>
                  <a:pt x="19558" y="14869"/>
                </a:lnTo>
                <a:lnTo>
                  <a:pt x="19670" y="14911"/>
                </a:lnTo>
                <a:lnTo>
                  <a:pt x="19683" y="14875"/>
                </a:lnTo>
                <a:close/>
                <a:moveTo>
                  <a:pt x="19497" y="14805"/>
                </a:moveTo>
                <a:lnTo>
                  <a:pt x="19386" y="14763"/>
                </a:lnTo>
                <a:lnTo>
                  <a:pt x="19372" y="14799"/>
                </a:lnTo>
                <a:lnTo>
                  <a:pt x="19483" y="14841"/>
                </a:lnTo>
                <a:lnTo>
                  <a:pt x="19497" y="14805"/>
                </a:lnTo>
                <a:close/>
                <a:moveTo>
                  <a:pt x="19125" y="14664"/>
                </a:moveTo>
                <a:lnTo>
                  <a:pt x="19014" y="14622"/>
                </a:lnTo>
                <a:lnTo>
                  <a:pt x="19000" y="14659"/>
                </a:lnTo>
                <a:lnTo>
                  <a:pt x="19111" y="14701"/>
                </a:lnTo>
                <a:lnTo>
                  <a:pt x="19125" y="14664"/>
                </a:lnTo>
                <a:close/>
                <a:moveTo>
                  <a:pt x="19869" y="14945"/>
                </a:moveTo>
                <a:lnTo>
                  <a:pt x="19758" y="14903"/>
                </a:lnTo>
                <a:lnTo>
                  <a:pt x="19744" y="14939"/>
                </a:lnTo>
                <a:lnTo>
                  <a:pt x="19856" y="14981"/>
                </a:lnTo>
                <a:lnTo>
                  <a:pt x="19869" y="14945"/>
                </a:lnTo>
                <a:close/>
                <a:moveTo>
                  <a:pt x="20800" y="15296"/>
                </a:moveTo>
                <a:lnTo>
                  <a:pt x="20688" y="15254"/>
                </a:lnTo>
                <a:lnTo>
                  <a:pt x="20675" y="15290"/>
                </a:lnTo>
                <a:lnTo>
                  <a:pt x="20786" y="15332"/>
                </a:lnTo>
                <a:lnTo>
                  <a:pt x="20800" y="15296"/>
                </a:lnTo>
                <a:close/>
                <a:moveTo>
                  <a:pt x="20427" y="15156"/>
                </a:moveTo>
                <a:lnTo>
                  <a:pt x="20316" y="15114"/>
                </a:lnTo>
                <a:lnTo>
                  <a:pt x="20303" y="15150"/>
                </a:lnTo>
                <a:lnTo>
                  <a:pt x="20414" y="15192"/>
                </a:lnTo>
                <a:lnTo>
                  <a:pt x="20427" y="15156"/>
                </a:lnTo>
                <a:close/>
                <a:moveTo>
                  <a:pt x="20613" y="15226"/>
                </a:moveTo>
                <a:lnTo>
                  <a:pt x="20502" y="15184"/>
                </a:lnTo>
                <a:lnTo>
                  <a:pt x="20489" y="15220"/>
                </a:lnTo>
                <a:lnTo>
                  <a:pt x="20600" y="15262"/>
                </a:lnTo>
                <a:lnTo>
                  <a:pt x="20613" y="15226"/>
                </a:lnTo>
                <a:close/>
                <a:moveTo>
                  <a:pt x="18373" y="13991"/>
                </a:moveTo>
                <a:lnTo>
                  <a:pt x="18408" y="13974"/>
                </a:lnTo>
                <a:lnTo>
                  <a:pt x="18359" y="13870"/>
                </a:lnTo>
                <a:lnTo>
                  <a:pt x="18324" y="13887"/>
                </a:lnTo>
                <a:lnTo>
                  <a:pt x="18373" y="13991"/>
                </a:lnTo>
                <a:close/>
                <a:moveTo>
                  <a:pt x="18048" y="13300"/>
                </a:moveTo>
                <a:lnTo>
                  <a:pt x="18083" y="13284"/>
                </a:lnTo>
                <a:lnTo>
                  <a:pt x="18034" y="13180"/>
                </a:lnTo>
                <a:lnTo>
                  <a:pt x="17999" y="13197"/>
                </a:lnTo>
                <a:lnTo>
                  <a:pt x="18048" y="13300"/>
                </a:lnTo>
                <a:close/>
                <a:moveTo>
                  <a:pt x="18210" y="13646"/>
                </a:moveTo>
                <a:lnTo>
                  <a:pt x="18245" y="13629"/>
                </a:lnTo>
                <a:lnTo>
                  <a:pt x="18196" y="13525"/>
                </a:lnTo>
                <a:lnTo>
                  <a:pt x="18161" y="13542"/>
                </a:lnTo>
                <a:lnTo>
                  <a:pt x="18210" y="13646"/>
                </a:lnTo>
                <a:close/>
                <a:moveTo>
                  <a:pt x="17478" y="12093"/>
                </a:moveTo>
                <a:lnTo>
                  <a:pt x="17513" y="12076"/>
                </a:lnTo>
                <a:lnTo>
                  <a:pt x="17464" y="11972"/>
                </a:lnTo>
                <a:lnTo>
                  <a:pt x="17429" y="11989"/>
                </a:lnTo>
                <a:lnTo>
                  <a:pt x="17478" y="12093"/>
                </a:lnTo>
                <a:close/>
                <a:moveTo>
                  <a:pt x="17641" y="12438"/>
                </a:moveTo>
                <a:lnTo>
                  <a:pt x="17676" y="12421"/>
                </a:lnTo>
                <a:lnTo>
                  <a:pt x="17627" y="12317"/>
                </a:lnTo>
                <a:lnTo>
                  <a:pt x="17592" y="12334"/>
                </a:lnTo>
                <a:lnTo>
                  <a:pt x="17641" y="12438"/>
                </a:lnTo>
                <a:close/>
                <a:moveTo>
                  <a:pt x="17315" y="11747"/>
                </a:moveTo>
                <a:lnTo>
                  <a:pt x="17350" y="11731"/>
                </a:lnTo>
                <a:lnTo>
                  <a:pt x="17301" y="11627"/>
                </a:lnTo>
                <a:lnTo>
                  <a:pt x="17266" y="11644"/>
                </a:lnTo>
                <a:lnTo>
                  <a:pt x="17315" y="11747"/>
                </a:lnTo>
                <a:close/>
                <a:moveTo>
                  <a:pt x="17885" y="12955"/>
                </a:moveTo>
                <a:lnTo>
                  <a:pt x="17920" y="12939"/>
                </a:lnTo>
                <a:lnTo>
                  <a:pt x="17871" y="12835"/>
                </a:lnTo>
                <a:lnTo>
                  <a:pt x="17836" y="12851"/>
                </a:lnTo>
                <a:lnTo>
                  <a:pt x="17885" y="12955"/>
                </a:lnTo>
                <a:close/>
                <a:moveTo>
                  <a:pt x="17152" y="11402"/>
                </a:moveTo>
                <a:lnTo>
                  <a:pt x="17187" y="11386"/>
                </a:lnTo>
                <a:lnTo>
                  <a:pt x="17138" y="11282"/>
                </a:lnTo>
                <a:lnTo>
                  <a:pt x="17103" y="11298"/>
                </a:lnTo>
                <a:lnTo>
                  <a:pt x="17152" y="11402"/>
                </a:lnTo>
                <a:close/>
                <a:moveTo>
                  <a:pt x="17233" y="11575"/>
                </a:moveTo>
                <a:lnTo>
                  <a:pt x="17269" y="11558"/>
                </a:lnTo>
                <a:lnTo>
                  <a:pt x="17220" y="11454"/>
                </a:lnTo>
                <a:lnTo>
                  <a:pt x="17184" y="11471"/>
                </a:lnTo>
                <a:lnTo>
                  <a:pt x="17233" y="11575"/>
                </a:lnTo>
                <a:close/>
                <a:moveTo>
                  <a:pt x="18129" y="13473"/>
                </a:moveTo>
                <a:lnTo>
                  <a:pt x="18164" y="13456"/>
                </a:lnTo>
                <a:lnTo>
                  <a:pt x="18115" y="13353"/>
                </a:lnTo>
                <a:lnTo>
                  <a:pt x="18080" y="13369"/>
                </a:lnTo>
                <a:lnTo>
                  <a:pt x="18129" y="13473"/>
                </a:lnTo>
                <a:close/>
                <a:moveTo>
                  <a:pt x="17966" y="13128"/>
                </a:moveTo>
                <a:lnTo>
                  <a:pt x="18001" y="13111"/>
                </a:lnTo>
                <a:lnTo>
                  <a:pt x="17952" y="13007"/>
                </a:lnTo>
                <a:lnTo>
                  <a:pt x="17917" y="13024"/>
                </a:lnTo>
                <a:lnTo>
                  <a:pt x="17966" y="13128"/>
                </a:lnTo>
                <a:close/>
                <a:moveTo>
                  <a:pt x="18292" y="13818"/>
                </a:moveTo>
                <a:lnTo>
                  <a:pt x="18327" y="13802"/>
                </a:lnTo>
                <a:lnTo>
                  <a:pt x="18278" y="13698"/>
                </a:lnTo>
                <a:lnTo>
                  <a:pt x="18243" y="13714"/>
                </a:lnTo>
                <a:lnTo>
                  <a:pt x="18292" y="13818"/>
                </a:lnTo>
                <a:close/>
                <a:moveTo>
                  <a:pt x="18455" y="14163"/>
                </a:moveTo>
                <a:lnTo>
                  <a:pt x="18490" y="14147"/>
                </a:lnTo>
                <a:lnTo>
                  <a:pt x="18441" y="14043"/>
                </a:lnTo>
                <a:lnTo>
                  <a:pt x="18406" y="14059"/>
                </a:lnTo>
                <a:lnTo>
                  <a:pt x="18455" y="14163"/>
                </a:lnTo>
                <a:close/>
                <a:moveTo>
                  <a:pt x="17396" y="11920"/>
                </a:moveTo>
                <a:lnTo>
                  <a:pt x="17431" y="11903"/>
                </a:lnTo>
                <a:lnTo>
                  <a:pt x="17382" y="11800"/>
                </a:lnTo>
                <a:lnTo>
                  <a:pt x="17347" y="11816"/>
                </a:lnTo>
                <a:lnTo>
                  <a:pt x="17396" y="11920"/>
                </a:lnTo>
                <a:close/>
                <a:moveTo>
                  <a:pt x="17024" y="11041"/>
                </a:moveTo>
                <a:lnTo>
                  <a:pt x="16975" y="10937"/>
                </a:lnTo>
                <a:lnTo>
                  <a:pt x="16940" y="10953"/>
                </a:lnTo>
                <a:lnTo>
                  <a:pt x="16989" y="11057"/>
                </a:lnTo>
                <a:lnTo>
                  <a:pt x="17024" y="11041"/>
                </a:lnTo>
                <a:close/>
                <a:moveTo>
                  <a:pt x="17071" y="11230"/>
                </a:moveTo>
                <a:lnTo>
                  <a:pt x="17106" y="11213"/>
                </a:lnTo>
                <a:lnTo>
                  <a:pt x="17057" y="11109"/>
                </a:lnTo>
                <a:lnTo>
                  <a:pt x="17022" y="11126"/>
                </a:lnTo>
                <a:lnTo>
                  <a:pt x="17071" y="11230"/>
                </a:lnTo>
                <a:close/>
                <a:moveTo>
                  <a:pt x="17722" y="12610"/>
                </a:moveTo>
                <a:lnTo>
                  <a:pt x="17757" y="12594"/>
                </a:lnTo>
                <a:lnTo>
                  <a:pt x="17708" y="12490"/>
                </a:lnTo>
                <a:lnTo>
                  <a:pt x="17673" y="12506"/>
                </a:lnTo>
                <a:lnTo>
                  <a:pt x="17722" y="12610"/>
                </a:lnTo>
                <a:close/>
                <a:moveTo>
                  <a:pt x="17803" y="12783"/>
                </a:moveTo>
                <a:lnTo>
                  <a:pt x="17838" y="12766"/>
                </a:lnTo>
                <a:lnTo>
                  <a:pt x="17789" y="12662"/>
                </a:lnTo>
                <a:lnTo>
                  <a:pt x="17754" y="12679"/>
                </a:lnTo>
                <a:lnTo>
                  <a:pt x="17803" y="12783"/>
                </a:lnTo>
                <a:close/>
                <a:moveTo>
                  <a:pt x="17559" y="12265"/>
                </a:moveTo>
                <a:lnTo>
                  <a:pt x="17594" y="12249"/>
                </a:lnTo>
                <a:lnTo>
                  <a:pt x="17545" y="12145"/>
                </a:lnTo>
                <a:lnTo>
                  <a:pt x="17510" y="12161"/>
                </a:lnTo>
                <a:lnTo>
                  <a:pt x="17559" y="12265"/>
                </a:lnTo>
                <a:close/>
                <a:moveTo>
                  <a:pt x="22843" y="15953"/>
                </a:moveTo>
                <a:lnTo>
                  <a:pt x="22956" y="15973"/>
                </a:lnTo>
                <a:lnTo>
                  <a:pt x="22962" y="15934"/>
                </a:lnTo>
                <a:lnTo>
                  <a:pt x="22849" y="15915"/>
                </a:lnTo>
                <a:lnTo>
                  <a:pt x="22843" y="15953"/>
                </a:lnTo>
                <a:close/>
                <a:moveTo>
                  <a:pt x="23218" y="16017"/>
                </a:moveTo>
                <a:lnTo>
                  <a:pt x="23331" y="16037"/>
                </a:lnTo>
                <a:lnTo>
                  <a:pt x="23338" y="15999"/>
                </a:lnTo>
                <a:lnTo>
                  <a:pt x="23225" y="15979"/>
                </a:lnTo>
                <a:lnTo>
                  <a:pt x="23218" y="16017"/>
                </a:lnTo>
                <a:close/>
                <a:moveTo>
                  <a:pt x="23406" y="16050"/>
                </a:moveTo>
                <a:lnTo>
                  <a:pt x="23519" y="16069"/>
                </a:lnTo>
                <a:lnTo>
                  <a:pt x="23526" y="16031"/>
                </a:lnTo>
                <a:lnTo>
                  <a:pt x="23413" y="16011"/>
                </a:lnTo>
                <a:lnTo>
                  <a:pt x="23406" y="16050"/>
                </a:lnTo>
                <a:close/>
                <a:moveTo>
                  <a:pt x="22655" y="15921"/>
                </a:moveTo>
                <a:lnTo>
                  <a:pt x="22768" y="15940"/>
                </a:lnTo>
                <a:lnTo>
                  <a:pt x="22775" y="15902"/>
                </a:lnTo>
                <a:lnTo>
                  <a:pt x="22662" y="15883"/>
                </a:lnTo>
                <a:lnTo>
                  <a:pt x="22655" y="15921"/>
                </a:lnTo>
                <a:close/>
                <a:moveTo>
                  <a:pt x="23031" y="15985"/>
                </a:moveTo>
                <a:lnTo>
                  <a:pt x="23144" y="16005"/>
                </a:lnTo>
                <a:lnTo>
                  <a:pt x="23150" y="15966"/>
                </a:lnTo>
                <a:lnTo>
                  <a:pt x="23037" y="15947"/>
                </a:lnTo>
                <a:lnTo>
                  <a:pt x="23031" y="15985"/>
                </a:lnTo>
                <a:close/>
                <a:moveTo>
                  <a:pt x="22467" y="15889"/>
                </a:moveTo>
                <a:lnTo>
                  <a:pt x="22580" y="15908"/>
                </a:lnTo>
                <a:lnTo>
                  <a:pt x="22587" y="15870"/>
                </a:lnTo>
                <a:lnTo>
                  <a:pt x="22474" y="15851"/>
                </a:lnTo>
                <a:lnTo>
                  <a:pt x="22467" y="15889"/>
                </a:lnTo>
                <a:close/>
                <a:moveTo>
                  <a:pt x="24720" y="16275"/>
                </a:moveTo>
                <a:lnTo>
                  <a:pt x="24833" y="16294"/>
                </a:lnTo>
                <a:lnTo>
                  <a:pt x="24840" y="16256"/>
                </a:lnTo>
                <a:lnTo>
                  <a:pt x="24727" y="16236"/>
                </a:lnTo>
                <a:lnTo>
                  <a:pt x="24720" y="16275"/>
                </a:lnTo>
                <a:close/>
                <a:moveTo>
                  <a:pt x="24533" y="16242"/>
                </a:moveTo>
                <a:lnTo>
                  <a:pt x="24646" y="16262"/>
                </a:lnTo>
                <a:lnTo>
                  <a:pt x="24652" y="16224"/>
                </a:lnTo>
                <a:lnTo>
                  <a:pt x="24539" y="16204"/>
                </a:lnTo>
                <a:lnTo>
                  <a:pt x="24533" y="16242"/>
                </a:lnTo>
                <a:close/>
                <a:moveTo>
                  <a:pt x="24908" y="16307"/>
                </a:moveTo>
                <a:lnTo>
                  <a:pt x="25021" y="16326"/>
                </a:lnTo>
                <a:lnTo>
                  <a:pt x="25028" y="16288"/>
                </a:lnTo>
                <a:lnTo>
                  <a:pt x="24915" y="16268"/>
                </a:lnTo>
                <a:lnTo>
                  <a:pt x="24908" y="16307"/>
                </a:lnTo>
                <a:close/>
                <a:moveTo>
                  <a:pt x="24345" y="16210"/>
                </a:moveTo>
                <a:lnTo>
                  <a:pt x="24458" y="16230"/>
                </a:lnTo>
                <a:lnTo>
                  <a:pt x="24464" y="16191"/>
                </a:lnTo>
                <a:lnTo>
                  <a:pt x="24351" y="16172"/>
                </a:lnTo>
                <a:lnTo>
                  <a:pt x="24345" y="16210"/>
                </a:lnTo>
                <a:close/>
                <a:moveTo>
                  <a:pt x="23782" y="16114"/>
                </a:moveTo>
                <a:lnTo>
                  <a:pt x="23895" y="16133"/>
                </a:lnTo>
                <a:lnTo>
                  <a:pt x="23901" y="16095"/>
                </a:lnTo>
                <a:lnTo>
                  <a:pt x="23788" y="16076"/>
                </a:lnTo>
                <a:lnTo>
                  <a:pt x="23782" y="16114"/>
                </a:lnTo>
                <a:close/>
                <a:moveTo>
                  <a:pt x="23594" y="16082"/>
                </a:moveTo>
                <a:lnTo>
                  <a:pt x="23707" y="16101"/>
                </a:lnTo>
                <a:lnTo>
                  <a:pt x="23713" y="16063"/>
                </a:lnTo>
                <a:lnTo>
                  <a:pt x="23600" y="16043"/>
                </a:lnTo>
                <a:lnTo>
                  <a:pt x="23594" y="16082"/>
                </a:lnTo>
                <a:close/>
                <a:moveTo>
                  <a:pt x="23969" y="16146"/>
                </a:moveTo>
                <a:lnTo>
                  <a:pt x="24082" y="16165"/>
                </a:lnTo>
                <a:lnTo>
                  <a:pt x="24089" y="16127"/>
                </a:lnTo>
                <a:lnTo>
                  <a:pt x="23976" y="16108"/>
                </a:lnTo>
                <a:lnTo>
                  <a:pt x="23969" y="16146"/>
                </a:lnTo>
                <a:close/>
                <a:moveTo>
                  <a:pt x="24157" y="16178"/>
                </a:moveTo>
                <a:lnTo>
                  <a:pt x="24270" y="16197"/>
                </a:lnTo>
                <a:lnTo>
                  <a:pt x="24277" y="16159"/>
                </a:lnTo>
                <a:lnTo>
                  <a:pt x="24164" y="16140"/>
                </a:lnTo>
                <a:lnTo>
                  <a:pt x="24157" y="16178"/>
                </a:lnTo>
                <a:close/>
                <a:moveTo>
                  <a:pt x="15708" y="17591"/>
                </a:moveTo>
                <a:lnTo>
                  <a:pt x="15592" y="17559"/>
                </a:lnTo>
                <a:lnTo>
                  <a:pt x="15582" y="17597"/>
                </a:lnTo>
                <a:lnTo>
                  <a:pt x="15698" y="17629"/>
                </a:lnTo>
                <a:lnTo>
                  <a:pt x="15708" y="17591"/>
                </a:lnTo>
                <a:close/>
                <a:moveTo>
                  <a:pt x="15387" y="17543"/>
                </a:moveTo>
                <a:lnTo>
                  <a:pt x="15503" y="17575"/>
                </a:lnTo>
                <a:lnTo>
                  <a:pt x="15514" y="17538"/>
                </a:lnTo>
                <a:lnTo>
                  <a:pt x="15398" y="17505"/>
                </a:lnTo>
                <a:lnTo>
                  <a:pt x="15387" y="17543"/>
                </a:lnTo>
                <a:close/>
                <a:moveTo>
                  <a:pt x="14999" y="17435"/>
                </a:moveTo>
                <a:lnTo>
                  <a:pt x="15114" y="17467"/>
                </a:lnTo>
                <a:lnTo>
                  <a:pt x="15125" y="17430"/>
                </a:lnTo>
                <a:lnTo>
                  <a:pt x="15009" y="17397"/>
                </a:lnTo>
                <a:lnTo>
                  <a:pt x="14999" y="17435"/>
                </a:lnTo>
                <a:close/>
                <a:moveTo>
                  <a:pt x="15193" y="17489"/>
                </a:moveTo>
                <a:lnTo>
                  <a:pt x="15309" y="17521"/>
                </a:lnTo>
                <a:lnTo>
                  <a:pt x="15319" y="17484"/>
                </a:lnTo>
                <a:lnTo>
                  <a:pt x="15203" y="17451"/>
                </a:lnTo>
                <a:lnTo>
                  <a:pt x="15193" y="17489"/>
                </a:lnTo>
                <a:close/>
                <a:moveTo>
                  <a:pt x="15903" y="17645"/>
                </a:moveTo>
                <a:lnTo>
                  <a:pt x="15787" y="17613"/>
                </a:lnTo>
                <a:lnTo>
                  <a:pt x="15776" y="17651"/>
                </a:lnTo>
                <a:lnTo>
                  <a:pt x="15892" y="17683"/>
                </a:lnTo>
                <a:lnTo>
                  <a:pt x="15903" y="17645"/>
                </a:lnTo>
                <a:close/>
                <a:moveTo>
                  <a:pt x="16291" y="17753"/>
                </a:moveTo>
                <a:lnTo>
                  <a:pt x="16176" y="17721"/>
                </a:lnTo>
                <a:lnTo>
                  <a:pt x="16165" y="17759"/>
                </a:lnTo>
                <a:lnTo>
                  <a:pt x="16281" y="17791"/>
                </a:lnTo>
                <a:lnTo>
                  <a:pt x="16291" y="17753"/>
                </a:lnTo>
                <a:close/>
                <a:moveTo>
                  <a:pt x="16097" y="17699"/>
                </a:moveTo>
                <a:lnTo>
                  <a:pt x="15981" y="17667"/>
                </a:lnTo>
                <a:lnTo>
                  <a:pt x="15971" y="17705"/>
                </a:lnTo>
                <a:lnTo>
                  <a:pt x="16087" y="17737"/>
                </a:lnTo>
                <a:lnTo>
                  <a:pt x="16097" y="17699"/>
                </a:lnTo>
                <a:close/>
                <a:moveTo>
                  <a:pt x="9411" y="3370"/>
                </a:moveTo>
                <a:lnTo>
                  <a:pt x="9396" y="3334"/>
                </a:lnTo>
                <a:lnTo>
                  <a:pt x="9289" y="3379"/>
                </a:lnTo>
                <a:lnTo>
                  <a:pt x="9304" y="3415"/>
                </a:lnTo>
                <a:lnTo>
                  <a:pt x="9411" y="3370"/>
                </a:lnTo>
                <a:close/>
                <a:moveTo>
                  <a:pt x="8933" y="3528"/>
                </a:moveTo>
                <a:lnTo>
                  <a:pt x="8948" y="3564"/>
                </a:lnTo>
                <a:lnTo>
                  <a:pt x="9055" y="3519"/>
                </a:lnTo>
                <a:lnTo>
                  <a:pt x="9040" y="3483"/>
                </a:lnTo>
                <a:lnTo>
                  <a:pt x="8933" y="3528"/>
                </a:lnTo>
                <a:close/>
                <a:moveTo>
                  <a:pt x="9589" y="3296"/>
                </a:moveTo>
                <a:lnTo>
                  <a:pt x="9574" y="3260"/>
                </a:lnTo>
                <a:lnTo>
                  <a:pt x="9468" y="3304"/>
                </a:lnTo>
                <a:lnTo>
                  <a:pt x="9482" y="3340"/>
                </a:lnTo>
                <a:lnTo>
                  <a:pt x="9589" y="3296"/>
                </a:lnTo>
                <a:close/>
                <a:moveTo>
                  <a:pt x="9768" y="3221"/>
                </a:moveTo>
                <a:lnTo>
                  <a:pt x="9753" y="3185"/>
                </a:lnTo>
                <a:lnTo>
                  <a:pt x="9646" y="3230"/>
                </a:lnTo>
                <a:lnTo>
                  <a:pt x="9661" y="3266"/>
                </a:lnTo>
                <a:lnTo>
                  <a:pt x="9768" y="3221"/>
                </a:lnTo>
                <a:close/>
                <a:moveTo>
                  <a:pt x="9824" y="3155"/>
                </a:moveTo>
                <a:lnTo>
                  <a:pt x="9839" y="3191"/>
                </a:lnTo>
                <a:lnTo>
                  <a:pt x="9946" y="3146"/>
                </a:lnTo>
                <a:lnTo>
                  <a:pt x="9931" y="3111"/>
                </a:lnTo>
                <a:lnTo>
                  <a:pt x="9824" y="3155"/>
                </a:lnTo>
                <a:close/>
                <a:moveTo>
                  <a:pt x="8399" y="3752"/>
                </a:moveTo>
                <a:lnTo>
                  <a:pt x="8414" y="3787"/>
                </a:lnTo>
                <a:lnTo>
                  <a:pt x="8521" y="3743"/>
                </a:lnTo>
                <a:lnTo>
                  <a:pt x="8506" y="3707"/>
                </a:lnTo>
                <a:lnTo>
                  <a:pt x="8399" y="3752"/>
                </a:lnTo>
                <a:close/>
                <a:moveTo>
                  <a:pt x="10195" y="3042"/>
                </a:moveTo>
                <a:lnTo>
                  <a:pt x="10302" y="2997"/>
                </a:lnTo>
                <a:lnTo>
                  <a:pt x="10287" y="2962"/>
                </a:lnTo>
                <a:lnTo>
                  <a:pt x="10180" y="3006"/>
                </a:lnTo>
                <a:lnTo>
                  <a:pt x="10195" y="3042"/>
                </a:lnTo>
                <a:close/>
                <a:moveTo>
                  <a:pt x="10002" y="3081"/>
                </a:moveTo>
                <a:lnTo>
                  <a:pt x="10017" y="3117"/>
                </a:lnTo>
                <a:lnTo>
                  <a:pt x="10124" y="3072"/>
                </a:lnTo>
                <a:lnTo>
                  <a:pt x="10109" y="3036"/>
                </a:lnTo>
                <a:lnTo>
                  <a:pt x="10002" y="3081"/>
                </a:lnTo>
                <a:close/>
                <a:moveTo>
                  <a:pt x="5387" y="5054"/>
                </a:moveTo>
                <a:lnTo>
                  <a:pt x="5494" y="5010"/>
                </a:lnTo>
                <a:lnTo>
                  <a:pt x="5479" y="4974"/>
                </a:lnTo>
                <a:lnTo>
                  <a:pt x="5372" y="5019"/>
                </a:lnTo>
                <a:lnTo>
                  <a:pt x="5387" y="5054"/>
                </a:lnTo>
                <a:close/>
                <a:moveTo>
                  <a:pt x="6634" y="4533"/>
                </a:moveTo>
                <a:lnTo>
                  <a:pt x="6741" y="4488"/>
                </a:lnTo>
                <a:lnTo>
                  <a:pt x="6726" y="4452"/>
                </a:lnTo>
                <a:lnTo>
                  <a:pt x="6619" y="4497"/>
                </a:lnTo>
                <a:lnTo>
                  <a:pt x="6634" y="4533"/>
                </a:lnTo>
                <a:close/>
                <a:moveTo>
                  <a:pt x="6028" y="4786"/>
                </a:moveTo>
                <a:lnTo>
                  <a:pt x="6013" y="4750"/>
                </a:lnTo>
                <a:lnTo>
                  <a:pt x="5906" y="4795"/>
                </a:lnTo>
                <a:lnTo>
                  <a:pt x="5921" y="4831"/>
                </a:lnTo>
                <a:lnTo>
                  <a:pt x="6028" y="4786"/>
                </a:lnTo>
                <a:close/>
                <a:moveTo>
                  <a:pt x="6084" y="4721"/>
                </a:moveTo>
                <a:lnTo>
                  <a:pt x="6099" y="4756"/>
                </a:lnTo>
                <a:lnTo>
                  <a:pt x="6206" y="4712"/>
                </a:lnTo>
                <a:lnTo>
                  <a:pt x="6191" y="4676"/>
                </a:lnTo>
                <a:lnTo>
                  <a:pt x="6084" y="4721"/>
                </a:lnTo>
                <a:close/>
                <a:moveTo>
                  <a:pt x="6441" y="4572"/>
                </a:moveTo>
                <a:lnTo>
                  <a:pt x="6456" y="4607"/>
                </a:lnTo>
                <a:lnTo>
                  <a:pt x="6562" y="4563"/>
                </a:lnTo>
                <a:lnTo>
                  <a:pt x="6547" y="4527"/>
                </a:lnTo>
                <a:lnTo>
                  <a:pt x="6441" y="4572"/>
                </a:lnTo>
                <a:close/>
                <a:moveTo>
                  <a:pt x="10729" y="2819"/>
                </a:moveTo>
                <a:lnTo>
                  <a:pt x="10836" y="2774"/>
                </a:lnTo>
                <a:lnTo>
                  <a:pt x="10821" y="2738"/>
                </a:lnTo>
                <a:lnTo>
                  <a:pt x="10714" y="2783"/>
                </a:lnTo>
                <a:lnTo>
                  <a:pt x="10729" y="2819"/>
                </a:lnTo>
                <a:close/>
                <a:moveTo>
                  <a:pt x="6263" y="4646"/>
                </a:moveTo>
                <a:lnTo>
                  <a:pt x="6277" y="4682"/>
                </a:lnTo>
                <a:lnTo>
                  <a:pt x="6384" y="4637"/>
                </a:lnTo>
                <a:lnTo>
                  <a:pt x="6369" y="4601"/>
                </a:lnTo>
                <a:lnTo>
                  <a:pt x="6263" y="4646"/>
                </a:lnTo>
                <a:close/>
                <a:moveTo>
                  <a:pt x="7972" y="3931"/>
                </a:moveTo>
                <a:lnTo>
                  <a:pt x="7865" y="3975"/>
                </a:lnTo>
                <a:lnTo>
                  <a:pt x="7880" y="4011"/>
                </a:lnTo>
                <a:lnTo>
                  <a:pt x="7987" y="3966"/>
                </a:lnTo>
                <a:lnTo>
                  <a:pt x="7972" y="3931"/>
                </a:lnTo>
                <a:close/>
                <a:moveTo>
                  <a:pt x="8150" y="3856"/>
                </a:moveTo>
                <a:lnTo>
                  <a:pt x="8043" y="3901"/>
                </a:lnTo>
                <a:lnTo>
                  <a:pt x="8058" y="3937"/>
                </a:lnTo>
                <a:lnTo>
                  <a:pt x="8165" y="3892"/>
                </a:lnTo>
                <a:lnTo>
                  <a:pt x="8150" y="3856"/>
                </a:lnTo>
                <a:close/>
                <a:moveTo>
                  <a:pt x="7794" y="4005"/>
                </a:moveTo>
                <a:lnTo>
                  <a:pt x="7687" y="4050"/>
                </a:lnTo>
                <a:lnTo>
                  <a:pt x="7702" y="4086"/>
                </a:lnTo>
                <a:lnTo>
                  <a:pt x="7809" y="4041"/>
                </a:lnTo>
                <a:lnTo>
                  <a:pt x="7794" y="4005"/>
                </a:lnTo>
                <a:close/>
                <a:moveTo>
                  <a:pt x="7438" y="4154"/>
                </a:moveTo>
                <a:lnTo>
                  <a:pt x="7331" y="4199"/>
                </a:lnTo>
                <a:lnTo>
                  <a:pt x="7346" y="4235"/>
                </a:lnTo>
                <a:lnTo>
                  <a:pt x="7453" y="4190"/>
                </a:lnTo>
                <a:lnTo>
                  <a:pt x="7438" y="4154"/>
                </a:lnTo>
                <a:close/>
                <a:moveTo>
                  <a:pt x="9233" y="3445"/>
                </a:moveTo>
                <a:lnTo>
                  <a:pt x="9218" y="3409"/>
                </a:lnTo>
                <a:lnTo>
                  <a:pt x="9111" y="3454"/>
                </a:lnTo>
                <a:lnTo>
                  <a:pt x="9126" y="3489"/>
                </a:lnTo>
                <a:lnTo>
                  <a:pt x="9233" y="3445"/>
                </a:lnTo>
                <a:close/>
                <a:moveTo>
                  <a:pt x="7616" y="4080"/>
                </a:moveTo>
                <a:lnTo>
                  <a:pt x="7509" y="4124"/>
                </a:lnTo>
                <a:lnTo>
                  <a:pt x="7524" y="4160"/>
                </a:lnTo>
                <a:lnTo>
                  <a:pt x="7631" y="4115"/>
                </a:lnTo>
                <a:lnTo>
                  <a:pt x="7616" y="4080"/>
                </a:lnTo>
                <a:close/>
                <a:moveTo>
                  <a:pt x="7260" y="4229"/>
                </a:moveTo>
                <a:lnTo>
                  <a:pt x="7153" y="4273"/>
                </a:lnTo>
                <a:lnTo>
                  <a:pt x="7168" y="4309"/>
                </a:lnTo>
                <a:lnTo>
                  <a:pt x="7275" y="4264"/>
                </a:lnTo>
                <a:lnTo>
                  <a:pt x="7260" y="4229"/>
                </a:lnTo>
                <a:close/>
                <a:moveTo>
                  <a:pt x="7097" y="4339"/>
                </a:moveTo>
                <a:lnTo>
                  <a:pt x="7082" y="4303"/>
                </a:lnTo>
                <a:lnTo>
                  <a:pt x="6975" y="4348"/>
                </a:lnTo>
                <a:lnTo>
                  <a:pt x="6990" y="4384"/>
                </a:lnTo>
                <a:lnTo>
                  <a:pt x="7097" y="4339"/>
                </a:lnTo>
                <a:close/>
                <a:moveTo>
                  <a:pt x="4482" y="5391"/>
                </a:moveTo>
                <a:lnTo>
                  <a:pt x="4497" y="5427"/>
                </a:lnTo>
                <a:lnTo>
                  <a:pt x="4604" y="5382"/>
                </a:lnTo>
                <a:lnTo>
                  <a:pt x="4589" y="5347"/>
                </a:lnTo>
                <a:lnTo>
                  <a:pt x="4482" y="5391"/>
                </a:lnTo>
                <a:close/>
                <a:moveTo>
                  <a:pt x="10373" y="2968"/>
                </a:moveTo>
                <a:lnTo>
                  <a:pt x="10480" y="2923"/>
                </a:lnTo>
                <a:lnTo>
                  <a:pt x="10465" y="2887"/>
                </a:lnTo>
                <a:lnTo>
                  <a:pt x="10358" y="2932"/>
                </a:lnTo>
                <a:lnTo>
                  <a:pt x="10373" y="2968"/>
                </a:lnTo>
                <a:close/>
                <a:moveTo>
                  <a:pt x="4426" y="5457"/>
                </a:moveTo>
                <a:lnTo>
                  <a:pt x="4411" y="5421"/>
                </a:lnTo>
                <a:lnTo>
                  <a:pt x="4330" y="5455"/>
                </a:lnTo>
                <a:cubicBezTo>
                  <a:pt x="4287" y="5397"/>
                  <a:pt x="4218" y="5358"/>
                  <a:pt x="4140" y="5358"/>
                </a:cubicBezTo>
                <a:cubicBezTo>
                  <a:pt x="4048" y="5358"/>
                  <a:pt x="3968" y="5411"/>
                  <a:pt x="3930" y="5488"/>
                </a:cubicBezTo>
                <a:lnTo>
                  <a:pt x="3889" y="5479"/>
                </a:lnTo>
                <a:lnTo>
                  <a:pt x="3880" y="5516"/>
                </a:lnTo>
                <a:lnTo>
                  <a:pt x="3915" y="5525"/>
                </a:lnTo>
                <a:cubicBezTo>
                  <a:pt x="3909" y="5546"/>
                  <a:pt x="3905" y="5569"/>
                  <a:pt x="3905" y="5593"/>
                </a:cubicBezTo>
                <a:cubicBezTo>
                  <a:pt x="3905" y="5723"/>
                  <a:pt x="4010" y="5828"/>
                  <a:pt x="4140" y="5828"/>
                </a:cubicBezTo>
                <a:cubicBezTo>
                  <a:pt x="4270" y="5828"/>
                  <a:pt x="4375" y="5723"/>
                  <a:pt x="4375" y="5593"/>
                </a:cubicBezTo>
                <a:cubicBezTo>
                  <a:pt x="4375" y="5591"/>
                  <a:pt x="4374" y="5588"/>
                  <a:pt x="4374" y="5585"/>
                </a:cubicBezTo>
                <a:lnTo>
                  <a:pt x="4385" y="5585"/>
                </a:lnTo>
                <a:lnTo>
                  <a:pt x="4386" y="5547"/>
                </a:lnTo>
                <a:lnTo>
                  <a:pt x="4370" y="5546"/>
                </a:lnTo>
                <a:cubicBezTo>
                  <a:pt x="4365" y="5526"/>
                  <a:pt x="4359" y="5507"/>
                  <a:pt x="4350" y="5489"/>
                </a:cubicBezTo>
                <a:lnTo>
                  <a:pt x="4426" y="5457"/>
                </a:lnTo>
                <a:close/>
                <a:moveTo>
                  <a:pt x="10551" y="2893"/>
                </a:moveTo>
                <a:lnTo>
                  <a:pt x="10658" y="2848"/>
                </a:lnTo>
                <a:lnTo>
                  <a:pt x="10643" y="2813"/>
                </a:lnTo>
                <a:lnTo>
                  <a:pt x="10536" y="2857"/>
                </a:lnTo>
                <a:lnTo>
                  <a:pt x="10551" y="2893"/>
                </a:lnTo>
                <a:close/>
                <a:moveTo>
                  <a:pt x="8577" y="3677"/>
                </a:moveTo>
                <a:lnTo>
                  <a:pt x="8592" y="3713"/>
                </a:lnTo>
                <a:lnTo>
                  <a:pt x="8699" y="3668"/>
                </a:lnTo>
                <a:lnTo>
                  <a:pt x="8684" y="3632"/>
                </a:lnTo>
                <a:lnTo>
                  <a:pt x="8577" y="3677"/>
                </a:lnTo>
                <a:close/>
                <a:moveTo>
                  <a:pt x="8755" y="3603"/>
                </a:moveTo>
                <a:lnTo>
                  <a:pt x="8770" y="3638"/>
                </a:lnTo>
                <a:lnTo>
                  <a:pt x="8877" y="3594"/>
                </a:lnTo>
                <a:lnTo>
                  <a:pt x="8862" y="3558"/>
                </a:lnTo>
                <a:lnTo>
                  <a:pt x="8755" y="3603"/>
                </a:lnTo>
                <a:close/>
                <a:moveTo>
                  <a:pt x="5016" y="5168"/>
                </a:moveTo>
                <a:lnTo>
                  <a:pt x="5031" y="5204"/>
                </a:lnTo>
                <a:lnTo>
                  <a:pt x="5138" y="5159"/>
                </a:lnTo>
                <a:lnTo>
                  <a:pt x="5123" y="5123"/>
                </a:lnTo>
                <a:lnTo>
                  <a:pt x="5016" y="5168"/>
                </a:lnTo>
                <a:close/>
                <a:moveTo>
                  <a:pt x="5565" y="4980"/>
                </a:moveTo>
                <a:lnTo>
                  <a:pt x="5672" y="4935"/>
                </a:lnTo>
                <a:lnTo>
                  <a:pt x="5657" y="4899"/>
                </a:lnTo>
                <a:lnTo>
                  <a:pt x="5550" y="4944"/>
                </a:lnTo>
                <a:lnTo>
                  <a:pt x="5565" y="4980"/>
                </a:lnTo>
                <a:close/>
                <a:moveTo>
                  <a:pt x="5209" y="5129"/>
                </a:moveTo>
                <a:lnTo>
                  <a:pt x="5316" y="5084"/>
                </a:lnTo>
                <a:lnTo>
                  <a:pt x="5301" y="5048"/>
                </a:lnTo>
                <a:lnTo>
                  <a:pt x="5194" y="5093"/>
                </a:lnTo>
                <a:lnTo>
                  <a:pt x="5209" y="5129"/>
                </a:lnTo>
                <a:close/>
                <a:moveTo>
                  <a:pt x="8236" y="3862"/>
                </a:moveTo>
                <a:lnTo>
                  <a:pt x="8343" y="3817"/>
                </a:lnTo>
                <a:lnTo>
                  <a:pt x="8328" y="3781"/>
                </a:lnTo>
                <a:lnTo>
                  <a:pt x="8221" y="3826"/>
                </a:lnTo>
                <a:lnTo>
                  <a:pt x="8236" y="3862"/>
                </a:lnTo>
                <a:close/>
                <a:moveTo>
                  <a:pt x="4960" y="5233"/>
                </a:moveTo>
                <a:lnTo>
                  <a:pt x="4945" y="5198"/>
                </a:lnTo>
                <a:lnTo>
                  <a:pt x="4838" y="5242"/>
                </a:lnTo>
                <a:lnTo>
                  <a:pt x="4853" y="5278"/>
                </a:lnTo>
                <a:lnTo>
                  <a:pt x="4960" y="5233"/>
                </a:lnTo>
                <a:close/>
                <a:moveTo>
                  <a:pt x="5743" y="4905"/>
                </a:moveTo>
                <a:lnTo>
                  <a:pt x="5850" y="4861"/>
                </a:lnTo>
                <a:lnTo>
                  <a:pt x="5835" y="4825"/>
                </a:lnTo>
                <a:lnTo>
                  <a:pt x="5728" y="4870"/>
                </a:lnTo>
                <a:lnTo>
                  <a:pt x="5743" y="4905"/>
                </a:lnTo>
                <a:close/>
                <a:moveTo>
                  <a:pt x="4660" y="5317"/>
                </a:moveTo>
                <a:lnTo>
                  <a:pt x="4675" y="5353"/>
                </a:lnTo>
                <a:lnTo>
                  <a:pt x="4782" y="5308"/>
                </a:lnTo>
                <a:lnTo>
                  <a:pt x="4767" y="5272"/>
                </a:lnTo>
                <a:lnTo>
                  <a:pt x="4660" y="5317"/>
                </a:lnTo>
                <a:close/>
                <a:moveTo>
                  <a:pt x="1110" y="4766"/>
                </a:moveTo>
                <a:lnTo>
                  <a:pt x="1107" y="4727"/>
                </a:lnTo>
                <a:cubicBezTo>
                  <a:pt x="1091" y="4613"/>
                  <a:pt x="994" y="4525"/>
                  <a:pt x="875" y="4525"/>
                </a:cubicBezTo>
                <a:cubicBezTo>
                  <a:pt x="745" y="4525"/>
                  <a:pt x="640" y="4630"/>
                  <a:pt x="640" y="4760"/>
                </a:cubicBezTo>
                <a:cubicBezTo>
                  <a:pt x="640" y="4772"/>
                  <a:pt x="641" y="4784"/>
                  <a:pt x="643" y="4795"/>
                </a:cubicBezTo>
                <a:lnTo>
                  <a:pt x="570" y="4824"/>
                </a:lnTo>
                <a:lnTo>
                  <a:pt x="584" y="4860"/>
                </a:lnTo>
                <a:lnTo>
                  <a:pt x="652" y="4833"/>
                </a:lnTo>
                <a:cubicBezTo>
                  <a:pt x="683" y="4927"/>
                  <a:pt x="771" y="4995"/>
                  <a:pt x="875" y="4995"/>
                </a:cubicBezTo>
                <a:cubicBezTo>
                  <a:pt x="979" y="4995"/>
                  <a:pt x="1067" y="4928"/>
                  <a:pt x="1098" y="4835"/>
                </a:cubicBezTo>
                <a:lnTo>
                  <a:pt x="1120" y="4840"/>
                </a:lnTo>
                <a:lnTo>
                  <a:pt x="1129" y="4802"/>
                </a:lnTo>
                <a:lnTo>
                  <a:pt x="1107" y="4797"/>
                </a:lnTo>
                <a:cubicBezTo>
                  <a:pt x="1108" y="4787"/>
                  <a:pt x="1109" y="4776"/>
                  <a:pt x="1110" y="4766"/>
                </a:cubicBezTo>
                <a:close/>
                <a:moveTo>
                  <a:pt x="13725" y="1920"/>
                </a:moveTo>
                <a:lnTo>
                  <a:pt x="13714" y="1883"/>
                </a:lnTo>
                <a:lnTo>
                  <a:pt x="13602" y="1916"/>
                </a:lnTo>
                <a:lnTo>
                  <a:pt x="13613" y="1953"/>
                </a:lnTo>
                <a:lnTo>
                  <a:pt x="13725" y="1920"/>
                </a:lnTo>
                <a:close/>
                <a:moveTo>
                  <a:pt x="14473" y="1703"/>
                </a:moveTo>
                <a:lnTo>
                  <a:pt x="14463" y="1666"/>
                </a:lnTo>
                <a:lnTo>
                  <a:pt x="14350" y="1698"/>
                </a:lnTo>
                <a:lnTo>
                  <a:pt x="14361" y="1736"/>
                </a:lnTo>
                <a:lnTo>
                  <a:pt x="14473" y="1703"/>
                </a:lnTo>
                <a:close/>
                <a:moveTo>
                  <a:pt x="14099" y="1812"/>
                </a:moveTo>
                <a:lnTo>
                  <a:pt x="14088" y="1774"/>
                </a:lnTo>
                <a:lnTo>
                  <a:pt x="13976" y="1807"/>
                </a:lnTo>
                <a:lnTo>
                  <a:pt x="13987" y="1844"/>
                </a:lnTo>
                <a:lnTo>
                  <a:pt x="14099" y="1812"/>
                </a:lnTo>
                <a:close/>
                <a:moveTo>
                  <a:pt x="14286" y="1757"/>
                </a:moveTo>
                <a:lnTo>
                  <a:pt x="14276" y="1720"/>
                </a:lnTo>
                <a:lnTo>
                  <a:pt x="14163" y="1753"/>
                </a:lnTo>
                <a:lnTo>
                  <a:pt x="14174" y="1790"/>
                </a:lnTo>
                <a:lnTo>
                  <a:pt x="14286" y="1757"/>
                </a:lnTo>
                <a:close/>
                <a:moveTo>
                  <a:pt x="13912" y="1866"/>
                </a:moveTo>
                <a:lnTo>
                  <a:pt x="13901" y="1829"/>
                </a:lnTo>
                <a:lnTo>
                  <a:pt x="13789" y="1861"/>
                </a:lnTo>
                <a:lnTo>
                  <a:pt x="13800" y="1898"/>
                </a:lnTo>
                <a:lnTo>
                  <a:pt x="13912" y="1866"/>
                </a:lnTo>
                <a:close/>
                <a:moveTo>
                  <a:pt x="15596" y="1377"/>
                </a:moveTo>
                <a:lnTo>
                  <a:pt x="15585" y="1340"/>
                </a:lnTo>
                <a:lnTo>
                  <a:pt x="15473" y="1373"/>
                </a:lnTo>
                <a:lnTo>
                  <a:pt x="15484" y="1410"/>
                </a:lnTo>
                <a:lnTo>
                  <a:pt x="15596" y="1377"/>
                </a:lnTo>
                <a:close/>
                <a:moveTo>
                  <a:pt x="15409" y="1432"/>
                </a:moveTo>
                <a:lnTo>
                  <a:pt x="15398" y="1394"/>
                </a:lnTo>
                <a:lnTo>
                  <a:pt x="15286" y="1427"/>
                </a:lnTo>
                <a:lnTo>
                  <a:pt x="15297" y="1464"/>
                </a:lnTo>
                <a:lnTo>
                  <a:pt x="15409" y="1432"/>
                </a:lnTo>
                <a:close/>
                <a:moveTo>
                  <a:pt x="15024" y="1503"/>
                </a:moveTo>
                <a:lnTo>
                  <a:pt x="14912" y="1535"/>
                </a:lnTo>
                <a:lnTo>
                  <a:pt x="14923" y="1573"/>
                </a:lnTo>
                <a:lnTo>
                  <a:pt x="15035" y="1540"/>
                </a:lnTo>
                <a:lnTo>
                  <a:pt x="15024" y="1503"/>
                </a:lnTo>
                <a:close/>
                <a:moveTo>
                  <a:pt x="14848" y="1594"/>
                </a:moveTo>
                <a:lnTo>
                  <a:pt x="14837" y="1557"/>
                </a:lnTo>
                <a:lnTo>
                  <a:pt x="14725" y="1590"/>
                </a:lnTo>
                <a:lnTo>
                  <a:pt x="14736" y="1627"/>
                </a:lnTo>
                <a:lnTo>
                  <a:pt x="14848" y="1594"/>
                </a:lnTo>
                <a:close/>
                <a:moveTo>
                  <a:pt x="15222" y="1486"/>
                </a:moveTo>
                <a:lnTo>
                  <a:pt x="15211" y="1449"/>
                </a:lnTo>
                <a:lnTo>
                  <a:pt x="15099" y="1481"/>
                </a:lnTo>
                <a:lnTo>
                  <a:pt x="15110" y="1518"/>
                </a:lnTo>
                <a:lnTo>
                  <a:pt x="15222" y="1486"/>
                </a:lnTo>
                <a:close/>
                <a:moveTo>
                  <a:pt x="14661" y="1649"/>
                </a:moveTo>
                <a:lnTo>
                  <a:pt x="14650" y="1611"/>
                </a:lnTo>
                <a:lnTo>
                  <a:pt x="14538" y="1644"/>
                </a:lnTo>
                <a:lnTo>
                  <a:pt x="14548" y="1681"/>
                </a:lnTo>
                <a:lnTo>
                  <a:pt x="14661" y="1649"/>
                </a:lnTo>
                <a:close/>
                <a:moveTo>
                  <a:pt x="13527" y="1937"/>
                </a:moveTo>
                <a:lnTo>
                  <a:pt x="13415" y="1970"/>
                </a:lnTo>
                <a:lnTo>
                  <a:pt x="13426" y="2007"/>
                </a:lnTo>
                <a:lnTo>
                  <a:pt x="13538" y="1975"/>
                </a:lnTo>
                <a:lnTo>
                  <a:pt x="13527" y="1937"/>
                </a:lnTo>
                <a:close/>
                <a:moveTo>
                  <a:pt x="11843" y="2426"/>
                </a:moveTo>
                <a:lnTo>
                  <a:pt x="11731" y="2458"/>
                </a:lnTo>
                <a:lnTo>
                  <a:pt x="11742" y="2496"/>
                </a:lnTo>
                <a:lnTo>
                  <a:pt x="11854" y="2463"/>
                </a:lnTo>
                <a:lnTo>
                  <a:pt x="11843" y="2426"/>
                </a:lnTo>
                <a:close/>
                <a:moveTo>
                  <a:pt x="11667" y="2517"/>
                </a:moveTo>
                <a:lnTo>
                  <a:pt x="11656" y="2480"/>
                </a:lnTo>
                <a:lnTo>
                  <a:pt x="11544" y="2513"/>
                </a:lnTo>
                <a:lnTo>
                  <a:pt x="11555" y="2550"/>
                </a:lnTo>
                <a:lnTo>
                  <a:pt x="11667" y="2517"/>
                </a:lnTo>
                <a:close/>
                <a:moveTo>
                  <a:pt x="13153" y="2046"/>
                </a:moveTo>
                <a:lnTo>
                  <a:pt x="13041" y="2078"/>
                </a:lnTo>
                <a:lnTo>
                  <a:pt x="13052" y="2116"/>
                </a:lnTo>
                <a:lnTo>
                  <a:pt x="13164" y="2083"/>
                </a:lnTo>
                <a:lnTo>
                  <a:pt x="13153" y="2046"/>
                </a:lnTo>
                <a:close/>
                <a:moveTo>
                  <a:pt x="12041" y="2409"/>
                </a:moveTo>
                <a:lnTo>
                  <a:pt x="12030" y="2372"/>
                </a:lnTo>
                <a:lnTo>
                  <a:pt x="11918" y="2404"/>
                </a:lnTo>
                <a:lnTo>
                  <a:pt x="11929" y="2441"/>
                </a:lnTo>
                <a:lnTo>
                  <a:pt x="12041" y="2409"/>
                </a:lnTo>
                <a:close/>
                <a:moveTo>
                  <a:pt x="12977" y="2137"/>
                </a:moveTo>
                <a:lnTo>
                  <a:pt x="12966" y="2100"/>
                </a:lnTo>
                <a:lnTo>
                  <a:pt x="12854" y="2133"/>
                </a:lnTo>
                <a:lnTo>
                  <a:pt x="12864" y="2170"/>
                </a:lnTo>
                <a:lnTo>
                  <a:pt x="12977" y="2137"/>
                </a:lnTo>
                <a:close/>
                <a:moveTo>
                  <a:pt x="12217" y="2317"/>
                </a:moveTo>
                <a:lnTo>
                  <a:pt x="12105" y="2350"/>
                </a:lnTo>
                <a:lnTo>
                  <a:pt x="12116" y="2387"/>
                </a:lnTo>
                <a:lnTo>
                  <a:pt x="12228" y="2355"/>
                </a:lnTo>
                <a:lnTo>
                  <a:pt x="12217" y="2317"/>
                </a:lnTo>
                <a:close/>
                <a:moveTo>
                  <a:pt x="12779" y="2154"/>
                </a:moveTo>
                <a:lnTo>
                  <a:pt x="12666" y="2187"/>
                </a:lnTo>
                <a:lnTo>
                  <a:pt x="12677" y="2224"/>
                </a:lnTo>
                <a:lnTo>
                  <a:pt x="12789" y="2192"/>
                </a:lnTo>
                <a:lnTo>
                  <a:pt x="12779" y="2154"/>
                </a:lnTo>
                <a:close/>
                <a:moveTo>
                  <a:pt x="13351" y="2029"/>
                </a:moveTo>
                <a:lnTo>
                  <a:pt x="13340" y="1992"/>
                </a:lnTo>
                <a:lnTo>
                  <a:pt x="13228" y="2024"/>
                </a:lnTo>
                <a:lnTo>
                  <a:pt x="13239" y="2061"/>
                </a:lnTo>
                <a:lnTo>
                  <a:pt x="13351" y="2029"/>
                </a:lnTo>
                <a:close/>
                <a:moveTo>
                  <a:pt x="12490" y="2279"/>
                </a:moveTo>
                <a:lnTo>
                  <a:pt x="12602" y="2246"/>
                </a:lnTo>
                <a:lnTo>
                  <a:pt x="12592" y="2209"/>
                </a:lnTo>
                <a:lnTo>
                  <a:pt x="12479" y="2241"/>
                </a:lnTo>
                <a:lnTo>
                  <a:pt x="12490" y="2279"/>
                </a:lnTo>
                <a:close/>
                <a:moveTo>
                  <a:pt x="12292" y="2296"/>
                </a:moveTo>
                <a:lnTo>
                  <a:pt x="12303" y="2333"/>
                </a:lnTo>
                <a:lnTo>
                  <a:pt x="12415" y="2300"/>
                </a:lnTo>
                <a:lnTo>
                  <a:pt x="12404" y="2263"/>
                </a:lnTo>
                <a:lnTo>
                  <a:pt x="12292" y="2296"/>
                </a:lnTo>
                <a:close/>
                <a:moveTo>
                  <a:pt x="15202" y="16915"/>
                </a:moveTo>
                <a:lnTo>
                  <a:pt x="15180" y="16883"/>
                </a:lnTo>
                <a:lnTo>
                  <a:pt x="15085" y="16950"/>
                </a:lnTo>
                <a:lnTo>
                  <a:pt x="15108" y="16982"/>
                </a:lnTo>
                <a:lnTo>
                  <a:pt x="15202" y="16915"/>
                </a:lnTo>
                <a:close/>
                <a:moveTo>
                  <a:pt x="15966" y="16327"/>
                </a:moveTo>
                <a:lnTo>
                  <a:pt x="15872" y="16394"/>
                </a:lnTo>
                <a:lnTo>
                  <a:pt x="15894" y="16425"/>
                </a:lnTo>
                <a:lnTo>
                  <a:pt x="15988" y="16358"/>
                </a:lnTo>
                <a:lnTo>
                  <a:pt x="15966" y="16327"/>
                </a:lnTo>
                <a:close/>
                <a:moveTo>
                  <a:pt x="16680" y="15869"/>
                </a:moveTo>
                <a:lnTo>
                  <a:pt x="16775" y="15802"/>
                </a:lnTo>
                <a:lnTo>
                  <a:pt x="16752" y="15770"/>
                </a:lnTo>
                <a:lnTo>
                  <a:pt x="16658" y="15837"/>
                </a:lnTo>
                <a:lnTo>
                  <a:pt x="16680" y="15869"/>
                </a:lnTo>
                <a:close/>
                <a:moveTo>
                  <a:pt x="18252" y="14755"/>
                </a:moveTo>
                <a:lnTo>
                  <a:pt x="18347" y="14689"/>
                </a:lnTo>
                <a:lnTo>
                  <a:pt x="18324" y="14657"/>
                </a:lnTo>
                <a:lnTo>
                  <a:pt x="18230" y="14724"/>
                </a:lnTo>
                <a:lnTo>
                  <a:pt x="18252" y="14755"/>
                </a:lnTo>
                <a:close/>
                <a:moveTo>
                  <a:pt x="17381" y="15325"/>
                </a:moveTo>
                <a:lnTo>
                  <a:pt x="17287" y="15392"/>
                </a:lnTo>
                <a:lnTo>
                  <a:pt x="17309" y="15423"/>
                </a:lnTo>
                <a:lnTo>
                  <a:pt x="17403" y="15356"/>
                </a:lnTo>
                <a:lnTo>
                  <a:pt x="17381" y="15325"/>
                </a:lnTo>
                <a:close/>
                <a:moveTo>
                  <a:pt x="17246" y="15468"/>
                </a:moveTo>
                <a:lnTo>
                  <a:pt x="17224" y="15436"/>
                </a:lnTo>
                <a:lnTo>
                  <a:pt x="17129" y="15503"/>
                </a:lnTo>
                <a:lnTo>
                  <a:pt x="17152" y="15535"/>
                </a:lnTo>
                <a:lnTo>
                  <a:pt x="17246" y="15468"/>
                </a:lnTo>
                <a:close/>
                <a:moveTo>
                  <a:pt x="16909" y="15659"/>
                </a:moveTo>
                <a:lnTo>
                  <a:pt x="16815" y="15726"/>
                </a:lnTo>
                <a:lnTo>
                  <a:pt x="16837" y="15757"/>
                </a:lnTo>
                <a:lnTo>
                  <a:pt x="16932" y="15690"/>
                </a:lnTo>
                <a:lnTo>
                  <a:pt x="16909" y="15659"/>
                </a:lnTo>
                <a:close/>
                <a:moveTo>
                  <a:pt x="15652" y="16549"/>
                </a:moveTo>
                <a:lnTo>
                  <a:pt x="15557" y="16616"/>
                </a:lnTo>
                <a:lnTo>
                  <a:pt x="15580" y="16648"/>
                </a:lnTo>
                <a:lnTo>
                  <a:pt x="15674" y="16581"/>
                </a:lnTo>
                <a:lnTo>
                  <a:pt x="15652" y="16549"/>
                </a:lnTo>
                <a:close/>
                <a:moveTo>
                  <a:pt x="17938" y="14978"/>
                </a:moveTo>
                <a:lnTo>
                  <a:pt x="18032" y="14911"/>
                </a:lnTo>
                <a:lnTo>
                  <a:pt x="18010" y="14879"/>
                </a:lnTo>
                <a:lnTo>
                  <a:pt x="17915" y="14946"/>
                </a:lnTo>
                <a:lnTo>
                  <a:pt x="17938" y="14978"/>
                </a:lnTo>
                <a:close/>
                <a:moveTo>
                  <a:pt x="16366" y="16091"/>
                </a:moveTo>
                <a:lnTo>
                  <a:pt x="16460" y="16024"/>
                </a:lnTo>
                <a:lnTo>
                  <a:pt x="16438" y="15993"/>
                </a:lnTo>
                <a:lnTo>
                  <a:pt x="16343" y="16060"/>
                </a:lnTo>
                <a:lnTo>
                  <a:pt x="16366" y="16091"/>
                </a:lnTo>
                <a:close/>
                <a:moveTo>
                  <a:pt x="18167" y="14768"/>
                </a:moveTo>
                <a:lnTo>
                  <a:pt x="18073" y="14835"/>
                </a:lnTo>
                <a:lnTo>
                  <a:pt x="18095" y="14867"/>
                </a:lnTo>
                <a:lnTo>
                  <a:pt x="18190" y="14800"/>
                </a:lnTo>
                <a:lnTo>
                  <a:pt x="18167" y="14768"/>
                </a:lnTo>
                <a:close/>
                <a:moveTo>
                  <a:pt x="15023" y="16995"/>
                </a:moveTo>
                <a:lnTo>
                  <a:pt x="14928" y="17062"/>
                </a:lnTo>
                <a:lnTo>
                  <a:pt x="14951" y="17093"/>
                </a:lnTo>
                <a:lnTo>
                  <a:pt x="15045" y="17026"/>
                </a:lnTo>
                <a:lnTo>
                  <a:pt x="15023" y="16995"/>
                </a:lnTo>
                <a:close/>
                <a:moveTo>
                  <a:pt x="15243" y="16839"/>
                </a:moveTo>
                <a:lnTo>
                  <a:pt x="15265" y="16871"/>
                </a:lnTo>
                <a:lnTo>
                  <a:pt x="15360" y="16804"/>
                </a:lnTo>
                <a:lnTo>
                  <a:pt x="15337" y="16772"/>
                </a:lnTo>
                <a:lnTo>
                  <a:pt x="15243" y="16839"/>
                </a:lnTo>
                <a:close/>
                <a:moveTo>
                  <a:pt x="17781" y="15089"/>
                </a:moveTo>
                <a:lnTo>
                  <a:pt x="17875" y="15022"/>
                </a:lnTo>
                <a:lnTo>
                  <a:pt x="17853" y="14991"/>
                </a:lnTo>
                <a:lnTo>
                  <a:pt x="17758" y="15058"/>
                </a:lnTo>
                <a:lnTo>
                  <a:pt x="17781" y="15089"/>
                </a:lnTo>
                <a:close/>
                <a:moveTo>
                  <a:pt x="16123" y="16215"/>
                </a:moveTo>
                <a:lnTo>
                  <a:pt x="16029" y="16282"/>
                </a:lnTo>
                <a:lnTo>
                  <a:pt x="16051" y="16314"/>
                </a:lnTo>
                <a:lnTo>
                  <a:pt x="16146" y="16247"/>
                </a:lnTo>
                <a:lnTo>
                  <a:pt x="16123" y="16215"/>
                </a:lnTo>
                <a:close/>
                <a:moveTo>
                  <a:pt x="15400" y="16728"/>
                </a:moveTo>
                <a:lnTo>
                  <a:pt x="15422" y="16759"/>
                </a:lnTo>
                <a:lnTo>
                  <a:pt x="15517" y="16692"/>
                </a:lnTo>
                <a:lnTo>
                  <a:pt x="15494" y="16661"/>
                </a:lnTo>
                <a:lnTo>
                  <a:pt x="15400" y="16728"/>
                </a:lnTo>
                <a:close/>
                <a:moveTo>
                  <a:pt x="16617" y="15913"/>
                </a:moveTo>
                <a:lnTo>
                  <a:pt x="16595" y="15881"/>
                </a:lnTo>
                <a:lnTo>
                  <a:pt x="16500" y="15948"/>
                </a:lnTo>
                <a:lnTo>
                  <a:pt x="16523" y="15980"/>
                </a:lnTo>
                <a:lnTo>
                  <a:pt x="16617" y="15913"/>
                </a:lnTo>
                <a:close/>
                <a:moveTo>
                  <a:pt x="15831" y="16470"/>
                </a:moveTo>
                <a:lnTo>
                  <a:pt x="15809" y="16438"/>
                </a:lnTo>
                <a:lnTo>
                  <a:pt x="15714" y="16505"/>
                </a:lnTo>
                <a:lnTo>
                  <a:pt x="15737" y="16537"/>
                </a:lnTo>
                <a:lnTo>
                  <a:pt x="15831" y="16470"/>
                </a:lnTo>
                <a:close/>
                <a:moveTo>
                  <a:pt x="17538" y="15213"/>
                </a:moveTo>
                <a:lnTo>
                  <a:pt x="17444" y="15280"/>
                </a:lnTo>
                <a:lnTo>
                  <a:pt x="17466" y="15312"/>
                </a:lnTo>
                <a:lnTo>
                  <a:pt x="17561" y="15245"/>
                </a:lnTo>
                <a:lnTo>
                  <a:pt x="17538" y="15213"/>
                </a:lnTo>
                <a:close/>
                <a:moveTo>
                  <a:pt x="17089" y="15579"/>
                </a:moveTo>
                <a:lnTo>
                  <a:pt x="17067" y="15547"/>
                </a:lnTo>
                <a:lnTo>
                  <a:pt x="16972" y="15614"/>
                </a:lnTo>
                <a:lnTo>
                  <a:pt x="16995" y="15646"/>
                </a:lnTo>
                <a:lnTo>
                  <a:pt x="17089" y="15579"/>
                </a:lnTo>
                <a:close/>
                <a:moveTo>
                  <a:pt x="16280" y="16104"/>
                </a:moveTo>
                <a:lnTo>
                  <a:pt x="16186" y="16171"/>
                </a:lnTo>
                <a:lnTo>
                  <a:pt x="16208" y="16203"/>
                </a:lnTo>
                <a:lnTo>
                  <a:pt x="16303" y="16136"/>
                </a:lnTo>
                <a:lnTo>
                  <a:pt x="16280" y="16104"/>
                </a:lnTo>
                <a:close/>
                <a:moveTo>
                  <a:pt x="17623" y="15201"/>
                </a:moveTo>
                <a:lnTo>
                  <a:pt x="17718" y="15134"/>
                </a:lnTo>
                <a:lnTo>
                  <a:pt x="17695" y="15102"/>
                </a:lnTo>
                <a:lnTo>
                  <a:pt x="17601" y="15169"/>
                </a:lnTo>
                <a:lnTo>
                  <a:pt x="17623" y="15201"/>
                </a:lnTo>
                <a:close/>
                <a:moveTo>
                  <a:pt x="17583" y="16286"/>
                </a:moveTo>
                <a:lnTo>
                  <a:pt x="17525" y="16386"/>
                </a:lnTo>
                <a:lnTo>
                  <a:pt x="17559" y="16405"/>
                </a:lnTo>
                <a:lnTo>
                  <a:pt x="17616" y="16306"/>
                </a:lnTo>
                <a:lnTo>
                  <a:pt x="17583" y="16286"/>
                </a:lnTo>
                <a:close/>
                <a:moveTo>
                  <a:pt x="17621" y="16221"/>
                </a:moveTo>
                <a:lnTo>
                  <a:pt x="17654" y="16240"/>
                </a:lnTo>
                <a:lnTo>
                  <a:pt x="17712" y="16141"/>
                </a:lnTo>
                <a:lnTo>
                  <a:pt x="17678" y="16122"/>
                </a:lnTo>
                <a:lnTo>
                  <a:pt x="17621" y="16221"/>
                </a:lnTo>
                <a:close/>
                <a:moveTo>
                  <a:pt x="17391" y="16616"/>
                </a:moveTo>
                <a:lnTo>
                  <a:pt x="17334" y="16716"/>
                </a:lnTo>
                <a:lnTo>
                  <a:pt x="17367" y="16735"/>
                </a:lnTo>
                <a:lnTo>
                  <a:pt x="17425" y="16636"/>
                </a:lnTo>
                <a:lnTo>
                  <a:pt x="17391" y="16616"/>
                </a:lnTo>
                <a:close/>
                <a:moveTo>
                  <a:pt x="16946" y="17461"/>
                </a:moveTo>
                <a:lnTo>
                  <a:pt x="16912" y="17441"/>
                </a:lnTo>
                <a:lnTo>
                  <a:pt x="16855" y="17540"/>
                </a:lnTo>
                <a:lnTo>
                  <a:pt x="16888" y="17560"/>
                </a:lnTo>
                <a:lnTo>
                  <a:pt x="16946" y="17461"/>
                </a:lnTo>
                <a:close/>
                <a:moveTo>
                  <a:pt x="17200" y="16946"/>
                </a:moveTo>
                <a:lnTo>
                  <a:pt x="17142" y="17046"/>
                </a:lnTo>
                <a:lnTo>
                  <a:pt x="17176" y="17065"/>
                </a:lnTo>
                <a:lnTo>
                  <a:pt x="17233" y="16966"/>
                </a:lnTo>
                <a:lnTo>
                  <a:pt x="17200" y="16946"/>
                </a:lnTo>
                <a:close/>
                <a:moveTo>
                  <a:pt x="17774" y="15957"/>
                </a:moveTo>
                <a:lnTo>
                  <a:pt x="17717" y="16056"/>
                </a:lnTo>
                <a:lnTo>
                  <a:pt x="17750" y="16075"/>
                </a:lnTo>
                <a:lnTo>
                  <a:pt x="17808" y="15976"/>
                </a:lnTo>
                <a:lnTo>
                  <a:pt x="17774" y="15957"/>
                </a:lnTo>
                <a:close/>
                <a:moveTo>
                  <a:pt x="17008" y="17276"/>
                </a:moveTo>
                <a:lnTo>
                  <a:pt x="16951" y="17375"/>
                </a:lnTo>
                <a:lnTo>
                  <a:pt x="16984" y="17395"/>
                </a:lnTo>
                <a:lnTo>
                  <a:pt x="17042" y="17296"/>
                </a:lnTo>
                <a:lnTo>
                  <a:pt x="17008" y="17276"/>
                </a:lnTo>
                <a:close/>
                <a:moveTo>
                  <a:pt x="17463" y="16570"/>
                </a:moveTo>
                <a:lnTo>
                  <a:pt x="17521" y="16471"/>
                </a:lnTo>
                <a:lnTo>
                  <a:pt x="17487" y="16451"/>
                </a:lnTo>
                <a:lnTo>
                  <a:pt x="17429" y="16551"/>
                </a:lnTo>
                <a:lnTo>
                  <a:pt x="17463" y="16570"/>
                </a:lnTo>
                <a:close/>
                <a:moveTo>
                  <a:pt x="18382" y="14986"/>
                </a:moveTo>
                <a:lnTo>
                  <a:pt x="18349" y="14967"/>
                </a:lnTo>
                <a:lnTo>
                  <a:pt x="18291" y="15066"/>
                </a:lnTo>
                <a:lnTo>
                  <a:pt x="18325" y="15086"/>
                </a:lnTo>
                <a:lnTo>
                  <a:pt x="18382" y="14986"/>
                </a:lnTo>
                <a:close/>
                <a:moveTo>
                  <a:pt x="18387" y="14901"/>
                </a:moveTo>
                <a:lnTo>
                  <a:pt x="18420" y="14921"/>
                </a:lnTo>
                <a:lnTo>
                  <a:pt x="18478" y="14822"/>
                </a:lnTo>
                <a:lnTo>
                  <a:pt x="18444" y="14802"/>
                </a:lnTo>
                <a:lnTo>
                  <a:pt x="18387" y="14901"/>
                </a:lnTo>
                <a:close/>
                <a:moveTo>
                  <a:pt x="17329" y="16801"/>
                </a:moveTo>
                <a:lnTo>
                  <a:pt x="17295" y="16781"/>
                </a:lnTo>
                <a:lnTo>
                  <a:pt x="17238" y="16881"/>
                </a:lnTo>
                <a:lnTo>
                  <a:pt x="17271" y="16900"/>
                </a:lnTo>
                <a:lnTo>
                  <a:pt x="17329" y="16801"/>
                </a:lnTo>
                <a:close/>
                <a:moveTo>
                  <a:pt x="17138" y="17131"/>
                </a:moveTo>
                <a:lnTo>
                  <a:pt x="17104" y="17111"/>
                </a:lnTo>
                <a:lnTo>
                  <a:pt x="17046" y="17210"/>
                </a:lnTo>
                <a:lnTo>
                  <a:pt x="17080" y="17230"/>
                </a:lnTo>
                <a:lnTo>
                  <a:pt x="17138" y="17131"/>
                </a:lnTo>
                <a:close/>
                <a:moveTo>
                  <a:pt x="17812" y="15891"/>
                </a:moveTo>
                <a:lnTo>
                  <a:pt x="17846" y="15910"/>
                </a:lnTo>
                <a:lnTo>
                  <a:pt x="17903" y="15811"/>
                </a:lnTo>
                <a:lnTo>
                  <a:pt x="17870" y="15792"/>
                </a:lnTo>
                <a:lnTo>
                  <a:pt x="17812" y="15891"/>
                </a:lnTo>
                <a:close/>
                <a:moveTo>
                  <a:pt x="18004" y="15561"/>
                </a:moveTo>
                <a:lnTo>
                  <a:pt x="18037" y="15581"/>
                </a:lnTo>
                <a:lnTo>
                  <a:pt x="18095" y="15481"/>
                </a:lnTo>
                <a:lnTo>
                  <a:pt x="18061" y="15462"/>
                </a:lnTo>
                <a:lnTo>
                  <a:pt x="18004" y="15561"/>
                </a:lnTo>
                <a:close/>
                <a:moveTo>
                  <a:pt x="18195" y="15231"/>
                </a:moveTo>
                <a:lnTo>
                  <a:pt x="18229" y="15251"/>
                </a:lnTo>
                <a:lnTo>
                  <a:pt x="18286" y="15151"/>
                </a:lnTo>
                <a:lnTo>
                  <a:pt x="18253" y="15132"/>
                </a:lnTo>
                <a:lnTo>
                  <a:pt x="18195" y="15231"/>
                </a:lnTo>
                <a:close/>
                <a:moveTo>
                  <a:pt x="17966" y="15627"/>
                </a:moveTo>
                <a:lnTo>
                  <a:pt x="17908" y="15726"/>
                </a:lnTo>
                <a:lnTo>
                  <a:pt x="17942" y="15745"/>
                </a:lnTo>
                <a:lnTo>
                  <a:pt x="17999" y="15646"/>
                </a:lnTo>
                <a:lnTo>
                  <a:pt x="17966" y="15627"/>
                </a:lnTo>
                <a:close/>
                <a:moveTo>
                  <a:pt x="18191" y="15316"/>
                </a:moveTo>
                <a:lnTo>
                  <a:pt x="18157" y="15297"/>
                </a:lnTo>
                <a:lnTo>
                  <a:pt x="18099" y="15396"/>
                </a:lnTo>
                <a:lnTo>
                  <a:pt x="18133" y="15416"/>
                </a:lnTo>
                <a:lnTo>
                  <a:pt x="18191" y="15316"/>
                </a:lnTo>
                <a:close/>
                <a:moveTo>
                  <a:pt x="9664" y="18226"/>
                </a:moveTo>
                <a:lnTo>
                  <a:pt x="9670" y="18264"/>
                </a:lnTo>
                <a:lnTo>
                  <a:pt x="9784" y="18245"/>
                </a:lnTo>
                <a:lnTo>
                  <a:pt x="9778" y="18206"/>
                </a:lnTo>
                <a:lnTo>
                  <a:pt x="9664" y="18226"/>
                </a:lnTo>
                <a:close/>
                <a:moveTo>
                  <a:pt x="9854" y="18193"/>
                </a:moveTo>
                <a:lnTo>
                  <a:pt x="9860" y="18231"/>
                </a:lnTo>
                <a:lnTo>
                  <a:pt x="9974" y="18212"/>
                </a:lnTo>
                <a:lnTo>
                  <a:pt x="9968" y="18174"/>
                </a:lnTo>
                <a:lnTo>
                  <a:pt x="9854" y="18193"/>
                </a:lnTo>
                <a:close/>
                <a:moveTo>
                  <a:pt x="8714" y="18390"/>
                </a:moveTo>
                <a:lnTo>
                  <a:pt x="8721" y="18428"/>
                </a:lnTo>
                <a:lnTo>
                  <a:pt x="8835" y="18408"/>
                </a:lnTo>
                <a:lnTo>
                  <a:pt x="8828" y="18370"/>
                </a:lnTo>
                <a:lnTo>
                  <a:pt x="8714" y="18390"/>
                </a:lnTo>
                <a:close/>
                <a:moveTo>
                  <a:pt x="10423" y="18095"/>
                </a:moveTo>
                <a:lnTo>
                  <a:pt x="10430" y="18133"/>
                </a:lnTo>
                <a:lnTo>
                  <a:pt x="10544" y="18114"/>
                </a:lnTo>
                <a:lnTo>
                  <a:pt x="10538" y="18075"/>
                </a:lnTo>
                <a:lnTo>
                  <a:pt x="10423" y="18095"/>
                </a:lnTo>
                <a:close/>
                <a:moveTo>
                  <a:pt x="10044" y="18161"/>
                </a:moveTo>
                <a:lnTo>
                  <a:pt x="10050" y="18199"/>
                </a:lnTo>
                <a:lnTo>
                  <a:pt x="10164" y="18179"/>
                </a:lnTo>
                <a:lnTo>
                  <a:pt x="10158" y="18141"/>
                </a:lnTo>
                <a:lnTo>
                  <a:pt x="10044" y="18161"/>
                </a:lnTo>
                <a:close/>
                <a:moveTo>
                  <a:pt x="8904" y="18357"/>
                </a:moveTo>
                <a:lnTo>
                  <a:pt x="8911" y="18395"/>
                </a:lnTo>
                <a:lnTo>
                  <a:pt x="9025" y="18375"/>
                </a:lnTo>
                <a:lnTo>
                  <a:pt x="9018" y="18337"/>
                </a:lnTo>
                <a:lnTo>
                  <a:pt x="8904" y="18357"/>
                </a:lnTo>
                <a:close/>
                <a:moveTo>
                  <a:pt x="9284" y="18291"/>
                </a:moveTo>
                <a:lnTo>
                  <a:pt x="9291" y="18330"/>
                </a:lnTo>
                <a:lnTo>
                  <a:pt x="9405" y="18310"/>
                </a:lnTo>
                <a:lnTo>
                  <a:pt x="9398" y="18272"/>
                </a:lnTo>
                <a:lnTo>
                  <a:pt x="9284" y="18291"/>
                </a:lnTo>
                <a:close/>
                <a:moveTo>
                  <a:pt x="9094" y="18324"/>
                </a:moveTo>
                <a:lnTo>
                  <a:pt x="9101" y="18362"/>
                </a:lnTo>
                <a:lnTo>
                  <a:pt x="9215" y="18343"/>
                </a:lnTo>
                <a:lnTo>
                  <a:pt x="9208" y="18304"/>
                </a:lnTo>
                <a:lnTo>
                  <a:pt x="9094" y="18324"/>
                </a:lnTo>
                <a:close/>
                <a:moveTo>
                  <a:pt x="9474" y="18259"/>
                </a:moveTo>
                <a:lnTo>
                  <a:pt x="9480" y="18297"/>
                </a:lnTo>
                <a:lnTo>
                  <a:pt x="9595" y="18277"/>
                </a:lnTo>
                <a:lnTo>
                  <a:pt x="9588" y="18239"/>
                </a:lnTo>
                <a:lnTo>
                  <a:pt x="9474" y="18259"/>
                </a:lnTo>
                <a:close/>
                <a:moveTo>
                  <a:pt x="10234" y="18128"/>
                </a:moveTo>
                <a:lnTo>
                  <a:pt x="10240" y="18166"/>
                </a:lnTo>
                <a:lnTo>
                  <a:pt x="10354" y="18146"/>
                </a:lnTo>
                <a:lnTo>
                  <a:pt x="10348" y="18108"/>
                </a:lnTo>
                <a:lnTo>
                  <a:pt x="10234" y="18128"/>
                </a:lnTo>
                <a:close/>
                <a:moveTo>
                  <a:pt x="11753" y="17866"/>
                </a:moveTo>
                <a:lnTo>
                  <a:pt x="11759" y="17904"/>
                </a:lnTo>
                <a:lnTo>
                  <a:pt x="11873" y="17885"/>
                </a:lnTo>
                <a:lnTo>
                  <a:pt x="11867" y="17846"/>
                </a:lnTo>
                <a:lnTo>
                  <a:pt x="11753" y="17866"/>
                </a:lnTo>
                <a:close/>
                <a:moveTo>
                  <a:pt x="11563" y="17899"/>
                </a:moveTo>
                <a:lnTo>
                  <a:pt x="11569" y="17937"/>
                </a:lnTo>
                <a:lnTo>
                  <a:pt x="11684" y="17917"/>
                </a:lnTo>
                <a:lnTo>
                  <a:pt x="11677" y="17879"/>
                </a:lnTo>
                <a:lnTo>
                  <a:pt x="11563" y="17899"/>
                </a:lnTo>
                <a:close/>
                <a:moveTo>
                  <a:pt x="11183" y="17964"/>
                </a:moveTo>
                <a:lnTo>
                  <a:pt x="11190" y="18002"/>
                </a:lnTo>
                <a:lnTo>
                  <a:pt x="11304" y="17983"/>
                </a:lnTo>
                <a:lnTo>
                  <a:pt x="11297" y="17945"/>
                </a:lnTo>
                <a:lnTo>
                  <a:pt x="11183" y="17964"/>
                </a:lnTo>
                <a:close/>
                <a:moveTo>
                  <a:pt x="10803" y="18030"/>
                </a:moveTo>
                <a:lnTo>
                  <a:pt x="10810" y="18068"/>
                </a:lnTo>
                <a:lnTo>
                  <a:pt x="10924" y="18048"/>
                </a:lnTo>
                <a:lnTo>
                  <a:pt x="10917" y="18010"/>
                </a:lnTo>
                <a:lnTo>
                  <a:pt x="10803" y="18030"/>
                </a:lnTo>
                <a:close/>
                <a:moveTo>
                  <a:pt x="11373" y="17931"/>
                </a:moveTo>
                <a:lnTo>
                  <a:pt x="11380" y="17970"/>
                </a:lnTo>
                <a:lnTo>
                  <a:pt x="11494" y="17950"/>
                </a:lnTo>
                <a:lnTo>
                  <a:pt x="11487" y="17912"/>
                </a:lnTo>
                <a:lnTo>
                  <a:pt x="11373" y="17931"/>
                </a:lnTo>
                <a:close/>
                <a:moveTo>
                  <a:pt x="10613" y="18062"/>
                </a:moveTo>
                <a:lnTo>
                  <a:pt x="10620" y="18101"/>
                </a:lnTo>
                <a:lnTo>
                  <a:pt x="10734" y="18081"/>
                </a:lnTo>
                <a:lnTo>
                  <a:pt x="10727" y="18043"/>
                </a:lnTo>
                <a:lnTo>
                  <a:pt x="10613" y="18062"/>
                </a:lnTo>
                <a:close/>
                <a:moveTo>
                  <a:pt x="10993" y="17997"/>
                </a:moveTo>
                <a:lnTo>
                  <a:pt x="11000" y="18035"/>
                </a:lnTo>
                <a:lnTo>
                  <a:pt x="11114" y="18015"/>
                </a:lnTo>
                <a:lnTo>
                  <a:pt x="11107" y="17977"/>
                </a:lnTo>
                <a:lnTo>
                  <a:pt x="10993" y="17997"/>
                </a:lnTo>
                <a:close/>
                <a:moveTo>
                  <a:pt x="7385" y="18619"/>
                </a:moveTo>
                <a:lnTo>
                  <a:pt x="7391" y="18657"/>
                </a:lnTo>
                <a:lnTo>
                  <a:pt x="7505" y="18637"/>
                </a:lnTo>
                <a:lnTo>
                  <a:pt x="7499" y="18599"/>
                </a:lnTo>
                <a:lnTo>
                  <a:pt x="7385" y="18619"/>
                </a:lnTo>
                <a:close/>
                <a:moveTo>
                  <a:pt x="5676" y="18913"/>
                </a:moveTo>
                <a:lnTo>
                  <a:pt x="5682" y="18951"/>
                </a:lnTo>
                <a:lnTo>
                  <a:pt x="5796" y="18932"/>
                </a:lnTo>
                <a:lnTo>
                  <a:pt x="5790" y="18894"/>
                </a:lnTo>
                <a:lnTo>
                  <a:pt x="5676" y="18913"/>
                </a:lnTo>
                <a:close/>
                <a:moveTo>
                  <a:pt x="5866" y="18880"/>
                </a:moveTo>
                <a:lnTo>
                  <a:pt x="5872" y="18919"/>
                </a:lnTo>
                <a:lnTo>
                  <a:pt x="5986" y="18899"/>
                </a:lnTo>
                <a:lnTo>
                  <a:pt x="5980" y="18861"/>
                </a:lnTo>
                <a:lnTo>
                  <a:pt x="5866" y="18880"/>
                </a:lnTo>
                <a:close/>
                <a:moveTo>
                  <a:pt x="6245" y="18815"/>
                </a:moveTo>
                <a:lnTo>
                  <a:pt x="6252" y="18853"/>
                </a:lnTo>
                <a:lnTo>
                  <a:pt x="6366" y="18834"/>
                </a:lnTo>
                <a:lnTo>
                  <a:pt x="6359" y="18795"/>
                </a:lnTo>
                <a:lnTo>
                  <a:pt x="6245" y="18815"/>
                </a:lnTo>
                <a:close/>
                <a:moveTo>
                  <a:pt x="6055" y="18848"/>
                </a:moveTo>
                <a:lnTo>
                  <a:pt x="6062" y="18886"/>
                </a:lnTo>
                <a:lnTo>
                  <a:pt x="6176" y="18866"/>
                </a:lnTo>
                <a:lnTo>
                  <a:pt x="6170" y="18828"/>
                </a:lnTo>
                <a:lnTo>
                  <a:pt x="6055" y="18848"/>
                </a:lnTo>
                <a:close/>
                <a:moveTo>
                  <a:pt x="5486" y="18946"/>
                </a:moveTo>
                <a:lnTo>
                  <a:pt x="5492" y="18984"/>
                </a:lnTo>
                <a:lnTo>
                  <a:pt x="5606" y="18964"/>
                </a:lnTo>
                <a:lnTo>
                  <a:pt x="5600" y="18926"/>
                </a:lnTo>
                <a:lnTo>
                  <a:pt x="5486" y="18946"/>
                </a:lnTo>
                <a:close/>
                <a:moveTo>
                  <a:pt x="8524" y="18422"/>
                </a:moveTo>
                <a:lnTo>
                  <a:pt x="8531" y="18461"/>
                </a:lnTo>
                <a:lnTo>
                  <a:pt x="8645" y="18441"/>
                </a:lnTo>
                <a:lnTo>
                  <a:pt x="8638" y="18403"/>
                </a:lnTo>
                <a:lnTo>
                  <a:pt x="8524" y="18422"/>
                </a:lnTo>
                <a:close/>
                <a:moveTo>
                  <a:pt x="4916" y="19044"/>
                </a:moveTo>
                <a:lnTo>
                  <a:pt x="4917" y="19050"/>
                </a:lnTo>
                <a:lnTo>
                  <a:pt x="5034" y="19050"/>
                </a:lnTo>
                <a:lnTo>
                  <a:pt x="5030" y="19024"/>
                </a:lnTo>
                <a:lnTo>
                  <a:pt x="4916" y="19044"/>
                </a:lnTo>
                <a:close/>
                <a:moveTo>
                  <a:pt x="5296" y="18979"/>
                </a:moveTo>
                <a:lnTo>
                  <a:pt x="5302" y="19017"/>
                </a:lnTo>
                <a:lnTo>
                  <a:pt x="5416" y="18997"/>
                </a:lnTo>
                <a:lnTo>
                  <a:pt x="5410" y="18959"/>
                </a:lnTo>
                <a:lnTo>
                  <a:pt x="5296" y="18979"/>
                </a:lnTo>
                <a:close/>
                <a:moveTo>
                  <a:pt x="5106" y="19011"/>
                </a:moveTo>
                <a:lnTo>
                  <a:pt x="5112" y="19050"/>
                </a:lnTo>
                <a:lnTo>
                  <a:pt x="5227" y="19030"/>
                </a:lnTo>
                <a:lnTo>
                  <a:pt x="5220" y="18992"/>
                </a:lnTo>
                <a:lnTo>
                  <a:pt x="5106" y="19011"/>
                </a:lnTo>
                <a:close/>
                <a:moveTo>
                  <a:pt x="6435" y="18782"/>
                </a:moveTo>
                <a:lnTo>
                  <a:pt x="6442" y="18821"/>
                </a:lnTo>
                <a:lnTo>
                  <a:pt x="6556" y="18801"/>
                </a:lnTo>
                <a:lnTo>
                  <a:pt x="6549" y="18763"/>
                </a:lnTo>
                <a:lnTo>
                  <a:pt x="6435" y="18782"/>
                </a:lnTo>
                <a:close/>
                <a:moveTo>
                  <a:pt x="7765" y="18553"/>
                </a:moveTo>
                <a:lnTo>
                  <a:pt x="7771" y="18591"/>
                </a:lnTo>
                <a:lnTo>
                  <a:pt x="7885" y="18572"/>
                </a:lnTo>
                <a:lnTo>
                  <a:pt x="7879" y="18534"/>
                </a:lnTo>
                <a:lnTo>
                  <a:pt x="7765" y="18553"/>
                </a:lnTo>
                <a:close/>
                <a:moveTo>
                  <a:pt x="7955" y="18520"/>
                </a:moveTo>
                <a:lnTo>
                  <a:pt x="7961" y="18559"/>
                </a:lnTo>
                <a:lnTo>
                  <a:pt x="8075" y="18539"/>
                </a:lnTo>
                <a:lnTo>
                  <a:pt x="8069" y="18501"/>
                </a:lnTo>
                <a:lnTo>
                  <a:pt x="7955" y="18520"/>
                </a:lnTo>
                <a:close/>
                <a:moveTo>
                  <a:pt x="8144" y="18488"/>
                </a:moveTo>
                <a:lnTo>
                  <a:pt x="8151" y="18526"/>
                </a:lnTo>
                <a:lnTo>
                  <a:pt x="8265" y="18506"/>
                </a:lnTo>
                <a:lnTo>
                  <a:pt x="8259" y="18468"/>
                </a:lnTo>
                <a:lnTo>
                  <a:pt x="8144" y="18488"/>
                </a:lnTo>
                <a:close/>
                <a:moveTo>
                  <a:pt x="8334" y="18455"/>
                </a:moveTo>
                <a:lnTo>
                  <a:pt x="8341" y="18493"/>
                </a:lnTo>
                <a:lnTo>
                  <a:pt x="8455" y="18474"/>
                </a:lnTo>
                <a:lnTo>
                  <a:pt x="8448" y="18435"/>
                </a:lnTo>
                <a:lnTo>
                  <a:pt x="8334" y="18455"/>
                </a:lnTo>
                <a:close/>
                <a:moveTo>
                  <a:pt x="7195" y="18651"/>
                </a:moveTo>
                <a:lnTo>
                  <a:pt x="7202" y="18690"/>
                </a:lnTo>
                <a:lnTo>
                  <a:pt x="7316" y="18670"/>
                </a:lnTo>
                <a:lnTo>
                  <a:pt x="7309" y="18632"/>
                </a:lnTo>
                <a:lnTo>
                  <a:pt x="7195" y="18651"/>
                </a:lnTo>
                <a:close/>
                <a:moveTo>
                  <a:pt x="7005" y="18684"/>
                </a:moveTo>
                <a:lnTo>
                  <a:pt x="7012" y="18722"/>
                </a:lnTo>
                <a:lnTo>
                  <a:pt x="7126" y="18703"/>
                </a:lnTo>
                <a:lnTo>
                  <a:pt x="7119" y="18664"/>
                </a:lnTo>
                <a:lnTo>
                  <a:pt x="7005" y="18684"/>
                </a:lnTo>
                <a:close/>
                <a:moveTo>
                  <a:pt x="6815" y="18717"/>
                </a:moveTo>
                <a:lnTo>
                  <a:pt x="6822" y="18755"/>
                </a:lnTo>
                <a:lnTo>
                  <a:pt x="6936" y="18735"/>
                </a:lnTo>
                <a:lnTo>
                  <a:pt x="6929" y="18697"/>
                </a:lnTo>
                <a:lnTo>
                  <a:pt x="6815" y="18717"/>
                </a:lnTo>
                <a:close/>
                <a:moveTo>
                  <a:pt x="6625" y="18750"/>
                </a:moveTo>
                <a:lnTo>
                  <a:pt x="6632" y="18788"/>
                </a:lnTo>
                <a:lnTo>
                  <a:pt x="6746" y="18768"/>
                </a:lnTo>
                <a:lnTo>
                  <a:pt x="6739" y="18730"/>
                </a:lnTo>
                <a:lnTo>
                  <a:pt x="6625" y="18750"/>
                </a:lnTo>
                <a:close/>
                <a:moveTo>
                  <a:pt x="7575" y="18586"/>
                </a:moveTo>
                <a:lnTo>
                  <a:pt x="7581" y="18624"/>
                </a:lnTo>
                <a:lnTo>
                  <a:pt x="7695" y="18605"/>
                </a:lnTo>
                <a:lnTo>
                  <a:pt x="7689" y="18566"/>
                </a:lnTo>
                <a:lnTo>
                  <a:pt x="7575" y="18586"/>
                </a:lnTo>
                <a:close/>
                <a:moveTo>
                  <a:pt x="16332" y="18280"/>
                </a:moveTo>
                <a:lnTo>
                  <a:pt x="16361" y="18306"/>
                </a:lnTo>
                <a:lnTo>
                  <a:pt x="16438" y="18219"/>
                </a:lnTo>
                <a:lnTo>
                  <a:pt x="16409" y="18193"/>
                </a:lnTo>
                <a:lnTo>
                  <a:pt x="16332" y="18280"/>
                </a:lnTo>
                <a:close/>
                <a:moveTo>
                  <a:pt x="16203" y="18425"/>
                </a:moveTo>
                <a:lnTo>
                  <a:pt x="16232" y="18451"/>
                </a:lnTo>
                <a:lnTo>
                  <a:pt x="16309" y="18364"/>
                </a:lnTo>
                <a:lnTo>
                  <a:pt x="16280" y="18338"/>
                </a:lnTo>
                <a:lnTo>
                  <a:pt x="16203" y="18425"/>
                </a:lnTo>
                <a:close/>
                <a:moveTo>
                  <a:pt x="15818" y="18858"/>
                </a:moveTo>
                <a:lnTo>
                  <a:pt x="15847" y="18884"/>
                </a:lnTo>
                <a:lnTo>
                  <a:pt x="15924" y="18797"/>
                </a:lnTo>
                <a:lnTo>
                  <a:pt x="15895" y="18772"/>
                </a:lnTo>
                <a:lnTo>
                  <a:pt x="15818" y="18858"/>
                </a:lnTo>
                <a:close/>
                <a:moveTo>
                  <a:pt x="16075" y="18569"/>
                </a:moveTo>
                <a:lnTo>
                  <a:pt x="16104" y="18595"/>
                </a:lnTo>
                <a:lnTo>
                  <a:pt x="16181" y="18508"/>
                </a:lnTo>
                <a:lnTo>
                  <a:pt x="16152" y="18483"/>
                </a:lnTo>
                <a:lnTo>
                  <a:pt x="16075" y="18569"/>
                </a:lnTo>
                <a:close/>
                <a:moveTo>
                  <a:pt x="15946" y="18714"/>
                </a:moveTo>
                <a:lnTo>
                  <a:pt x="15975" y="18740"/>
                </a:lnTo>
                <a:lnTo>
                  <a:pt x="16053" y="18653"/>
                </a:lnTo>
                <a:lnTo>
                  <a:pt x="16024" y="18627"/>
                </a:lnTo>
                <a:lnTo>
                  <a:pt x="15946" y="18714"/>
                </a:lnTo>
                <a:close/>
                <a:moveTo>
                  <a:pt x="15690" y="19003"/>
                </a:moveTo>
                <a:lnTo>
                  <a:pt x="15719" y="19029"/>
                </a:lnTo>
                <a:lnTo>
                  <a:pt x="15796" y="18942"/>
                </a:lnTo>
                <a:lnTo>
                  <a:pt x="15767" y="18916"/>
                </a:lnTo>
                <a:lnTo>
                  <a:pt x="15690" y="19003"/>
                </a:lnTo>
                <a:close/>
                <a:moveTo>
                  <a:pt x="14712" y="17676"/>
                </a:moveTo>
                <a:lnTo>
                  <a:pt x="14674" y="17680"/>
                </a:lnTo>
                <a:lnTo>
                  <a:pt x="14687" y="17797"/>
                </a:lnTo>
                <a:lnTo>
                  <a:pt x="14726" y="17792"/>
                </a:lnTo>
                <a:lnTo>
                  <a:pt x="14712" y="17676"/>
                </a:lnTo>
                <a:close/>
                <a:moveTo>
                  <a:pt x="14830" y="19040"/>
                </a:moveTo>
                <a:lnTo>
                  <a:pt x="14832" y="19050"/>
                </a:lnTo>
                <a:lnTo>
                  <a:pt x="14871" y="19050"/>
                </a:lnTo>
                <a:lnTo>
                  <a:pt x="14869" y="19035"/>
                </a:lnTo>
                <a:lnTo>
                  <a:pt x="14830" y="19040"/>
                </a:lnTo>
                <a:close/>
                <a:moveTo>
                  <a:pt x="14735" y="17870"/>
                </a:moveTo>
                <a:lnTo>
                  <a:pt x="14696" y="17874"/>
                </a:lnTo>
                <a:lnTo>
                  <a:pt x="14710" y="17991"/>
                </a:lnTo>
                <a:lnTo>
                  <a:pt x="14748" y="17986"/>
                </a:lnTo>
                <a:lnTo>
                  <a:pt x="14735" y="17870"/>
                </a:lnTo>
                <a:close/>
                <a:moveTo>
                  <a:pt x="14757" y="18064"/>
                </a:moveTo>
                <a:lnTo>
                  <a:pt x="14718" y="18069"/>
                </a:lnTo>
                <a:lnTo>
                  <a:pt x="14732" y="18185"/>
                </a:lnTo>
                <a:lnTo>
                  <a:pt x="14770" y="18181"/>
                </a:lnTo>
                <a:lnTo>
                  <a:pt x="14757" y="18064"/>
                </a:lnTo>
                <a:close/>
                <a:moveTo>
                  <a:pt x="14847" y="18841"/>
                </a:moveTo>
                <a:lnTo>
                  <a:pt x="14808" y="18846"/>
                </a:lnTo>
                <a:lnTo>
                  <a:pt x="14821" y="18962"/>
                </a:lnTo>
                <a:lnTo>
                  <a:pt x="14860" y="18957"/>
                </a:lnTo>
                <a:lnTo>
                  <a:pt x="14847" y="18841"/>
                </a:lnTo>
                <a:close/>
                <a:moveTo>
                  <a:pt x="14824" y="18647"/>
                </a:moveTo>
                <a:lnTo>
                  <a:pt x="14786" y="18651"/>
                </a:lnTo>
                <a:lnTo>
                  <a:pt x="14799" y="18768"/>
                </a:lnTo>
                <a:lnTo>
                  <a:pt x="14838" y="18763"/>
                </a:lnTo>
                <a:lnTo>
                  <a:pt x="14824" y="18647"/>
                </a:lnTo>
                <a:close/>
                <a:moveTo>
                  <a:pt x="14802" y="18453"/>
                </a:moveTo>
                <a:lnTo>
                  <a:pt x="14763" y="18457"/>
                </a:lnTo>
                <a:lnTo>
                  <a:pt x="14777" y="18573"/>
                </a:lnTo>
                <a:lnTo>
                  <a:pt x="14815" y="18569"/>
                </a:lnTo>
                <a:lnTo>
                  <a:pt x="14802" y="18453"/>
                </a:lnTo>
                <a:close/>
                <a:moveTo>
                  <a:pt x="14779" y="18258"/>
                </a:moveTo>
                <a:lnTo>
                  <a:pt x="14741" y="18263"/>
                </a:lnTo>
                <a:lnTo>
                  <a:pt x="14754" y="18379"/>
                </a:lnTo>
                <a:lnTo>
                  <a:pt x="14793" y="18375"/>
                </a:lnTo>
                <a:lnTo>
                  <a:pt x="14779" y="18258"/>
                </a:lnTo>
                <a:close/>
                <a:moveTo>
                  <a:pt x="23165" y="11090"/>
                </a:moveTo>
                <a:cubicBezTo>
                  <a:pt x="23035" y="11090"/>
                  <a:pt x="22930" y="11195"/>
                  <a:pt x="22930" y="11325"/>
                </a:cubicBezTo>
                <a:cubicBezTo>
                  <a:pt x="22930" y="11429"/>
                  <a:pt x="22998" y="11518"/>
                  <a:pt x="23092" y="11548"/>
                </a:cubicBezTo>
                <a:lnTo>
                  <a:pt x="23074" y="11625"/>
                </a:lnTo>
                <a:lnTo>
                  <a:pt x="23112" y="11634"/>
                </a:lnTo>
                <a:lnTo>
                  <a:pt x="23130" y="11557"/>
                </a:lnTo>
                <a:cubicBezTo>
                  <a:pt x="23141" y="11559"/>
                  <a:pt x="23153" y="11560"/>
                  <a:pt x="23165" y="11560"/>
                </a:cubicBezTo>
                <a:cubicBezTo>
                  <a:pt x="23295" y="11560"/>
                  <a:pt x="23400" y="11455"/>
                  <a:pt x="23400" y="11325"/>
                </a:cubicBezTo>
                <a:cubicBezTo>
                  <a:pt x="23400" y="11195"/>
                  <a:pt x="23295" y="11090"/>
                  <a:pt x="23165" y="11090"/>
                </a:cubicBezTo>
                <a:close/>
                <a:moveTo>
                  <a:pt x="16650" y="10785"/>
                </a:moveTo>
                <a:lnTo>
                  <a:pt x="16611" y="10846"/>
                </a:lnTo>
                <a:lnTo>
                  <a:pt x="16644" y="10866"/>
                </a:lnTo>
                <a:lnTo>
                  <a:pt x="16682" y="10806"/>
                </a:lnTo>
                <a:cubicBezTo>
                  <a:pt x="16716" y="10824"/>
                  <a:pt x="16754" y="10835"/>
                  <a:pt x="16795" y="10835"/>
                </a:cubicBezTo>
                <a:cubicBezTo>
                  <a:pt x="16824" y="10835"/>
                  <a:pt x="16852" y="10830"/>
                  <a:pt x="16877" y="10820"/>
                </a:cubicBezTo>
                <a:lnTo>
                  <a:pt x="16908" y="10885"/>
                </a:lnTo>
                <a:lnTo>
                  <a:pt x="16943" y="10868"/>
                </a:lnTo>
                <a:lnTo>
                  <a:pt x="16912" y="10803"/>
                </a:lnTo>
                <a:cubicBezTo>
                  <a:pt x="16983" y="10763"/>
                  <a:pt x="17030" y="10687"/>
                  <a:pt x="17030" y="10600"/>
                </a:cubicBezTo>
                <a:cubicBezTo>
                  <a:pt x="17030" y="10470"/>
                  <a:pt x="16925" y="10365"/>
                  <a:pt x="16795" y="10365"/>
                </a:cubicBezTo>
                <a:cubicBezTo>
                  <a:pt x="16665" y="10365"/>
                  <a:pt x="16560" y="10470"/>
                  <a:pt x="16560" y="10600"/>
                </a:cubicBezTo>
                <a:cubicBezTo>
                  <a:pt x="16560" y="10675"/>
                  <a:pt x="16595" y="10741"/>
                  <a:pt x="16650" y="10785"/>
                </a:cubicBezTo>
                <a:close/>
                <a:moveTo>
                  <a:pt x="15735" y="1297"/>
                </a:moveTo>
                <a:lnTo>
                  <a:pt x="15660" y="1318"/>
                </a:lnTo>
                <a:lnTo>
                  <a:pt x="15671" y="1355"/>
                </a:lnTo>
                <a:lnTo>
                  <a:pt x="15746" y="1334"/>
                </a:lnTo>
                <a:cubicBezTo>
                  <a:pt x="15779" y="1422"/>
                  <a:pt x="15865" y="1485"/>
                  <a:pt x="15965" y="1485"/>
                </a:cubicBezTo>
                <a:cubicBezTo>
                  <a:pt x="16095" y="1485"/>
                  <a:pt x="16200" y="1380"/>
                  <a:pt x="16200" y="1250"/>
                </a:cubicBezTo>
                <a:cubicBezTo>
                  <a:pt x="16200" y="1120"/>
                  <a:pt x="16095" y="1015"/>
                  <a:pt x="15965" y="1015"/>
                </a:cubicBezTo>
                <a:cubicBezTo>
                  <a:pt x="15914" y="1015"/>
                  <a:pt x="15866" y="1032"/>
                  <a:pt x="15827" y="1060"/>
                </a:cubicBezTo>
                <a:lnTo>
                  <a:pt x="15779" y="1006"/>
                </a:lnTo>
                <a:lnTo>
                  <a:pt x="15750" y="1032"/>
                </a:lnTo>
                <a:lnTo>
                  <a:pt x="15798" y="1085"/>
                </a:lnTo>
                <a:cubicBezTo>
                  <a:pt x="15756" y="1127"/>
                  <a:pt x="15730" y="1186"/>
                  <a:pt x="15730" y="1250"/>
                </a:cubicBezTo>
                <a:cubicBezTo>
                  <a:pt x="15730" y="1266"/>
                  <a:pt x="15732" y="1282"/>
                  <a:pt x="15735" y="1297"/>
                </a:cubicBezTo>
                <a:close/>
                <a:moveTo>
                  <a:pt x="12935" y="4080"/>
                </a:moveTo>
                <a:cubicBezTo>
                  <a:pt x="12935" y="3950"/>
                  <a:pt x="12830" y="3845"/>
                  <a:pt x="12700" y="3845"/>
                </a:cubicBezTo>
                <a:cubicBezTo>
                  <a:pt x="12640" y="3845"/>
                  <a:pt x="12585" y="3868"/>
                  <a:pt x="12543" y="3905"/>
                </a:cubicBezTo>
                <a:lnTo>
                  <a:pt x="12533" y="3895"/>
                </a:lnTo>
                <a:lnTo>
                  <a:pt x="12506" y="3924"/>
                </a:lnTo>
                <a:lnTo>
                  <a:pt x="12517" y="3933"/>
                </a:lnTo>
                <a:cubicBezTo>
                  <a:pt x="12486" y="3972"/>
                  <a:pt x="12467" y="4021"/>
                  <a:pt x="12465" y="4074"/>
                </a:cubicBezTo>
                <a:lnTo>
                  <a:pt x="12468" y="4113"/>
                </a:lnTo>
                <a:cubicBezTo>
                  <a:pt x="12470" y="4133"/>
                  <a:pt x="12476" y="4152"/>
                  <a:pt x="12484" y="4171"/>
                </a:cubicBezTo>
                <a:lnTo>
                  <a:pt x="12418" y="4204"/>
                </a:lnTo>
                <a:lnTo>
                  <a:pt x="12436" y="4239"/>
                </a:lnTo>
                <a:lnTo>
                  <a:pt x="12501" y="4205"/>
                </a:lnTo>
                <a:cubicBezTo>
                  <a:pt x="12543" y="4271"/>
                  <a:pt x="12616" y="4315"/>
                  <a:pt x="12700" y="4315"/>
                </a:cubicBezTo>
                <a:cubicBezTo>
                  <a:pt x="12830" y="4315"/>
                  <a:pt x="12935" y="4210"/>
                  <a:pt x="12935" y="4080"/>
                </a:cubicBezTo>
                <a:close/>
                <a:moveTo>
                  <a:pt x="25173" y="16313"/>
                </a:moveTo>
                <a:lnTo>
                  <a:pt x="25103" y="16301"/>
                </a:lnTo>
                <a:lnTo>
                  <a:pt x="25096" y="16339"/>
                </a:lnTo>
                <a:lnTo>
                  <a:pt x="25166" y="16351"/>
                </a:lnTo>
                <a:cubicBezTo>
                  <a:pt x="25165" y="16357"/>
                  <a:pt x="25165" y="16364"/>
                  <a:pt x="25165" y="16371"/>
                </a:cubicBezTo>
                <a:cubicBezTo>
                  <a:pt x="25165" y="16501"/>
                  <a:pt x="25270" y="16606"/>
                  <a:pt x="25400" y="16606"/>
                </a:cubicBezTo>
                <a:lnTo>
                  <a:pt x="25400" y="16136"/>
                </a:lnTo>
                <a:cubicBezTo>
                  <a:pt x="25290" y="16136"/>
                  <a:pt x="25199" y="16211"/>
                  <a:pt x="25173" y="16313"/>
                </a:cubicBezTo>
                <a:close/>
                <a:moveTo>
                  <a:pt x="5140" y="780"/>
                </a:moveTo>
                <a:cubicBezTo>
                  <a:pt x="5140" y="910"/>
                  <a:pt x="5245" y="1015"/>
                  <a:pt x="5375" y="1015"/>
                </a:cubicBezTo>
                <a:cubicBezTo>
                  <a:pt x="5505" y="1015"/>
                  <a:pt x="5610" y="910"/>
                  <a:pt x="5610" y="780"/>
                </a:cubicBezTo>
                <a:cubicBezTo>
                  <a:pt x="5610" y="734"/>
                  <a:pt x="5596" y="691"/>
                  <a:pt x="5573" y="654"/>
                </a:cubicBezTo>
                <a:lnTo>
                  <a:pt x="5593" y="640"/>
                </a:lnTo>
                <a:lnTo>
                  <a:pt x="5570" y="609"/>
                </a:lnTo>
                <a:lnTo>
                  <a:pt x="5550" y="623"/>
                </a:lnTo>
                <a:cubicBezTo>
                  <a:pt x="5507" y="575"/>
                  <a:pt x="5445" y="545"/>
                  <a:pt x="5375" y="545"/>
                </a:cubicBezTo>
                <a:cubicBezTo>
                  <a:pt x="5245" y="545"/>
                  <a:pt x="5140" y="650"/>
                  <a:pt x="5140" y="780"/>
                </a:cubicBezTo>
                <a:close/>
                <a:moveTo>
                  <a:pt x="6684" y="131"/>
                </a:moveTo>
                <a:lnTo>
                  <a:pt x="6611" y="92"/>
                </a:lnTo>
                <a:cubicBezTo>
                  <a:pt x="6623" y="64"/>
                  <a:pt x="6630" y="33"/>
                  <a:pt x="6630" y="0"/>
                </a:cubicBezTo>
                <a:lnTo>
                  <a:pt x="6160" y="0"/>
                </a:lnTo>
                <a:cubicBezTo>
                  <a:pt x="6160" y="130"/>
                  <a:pt x="6265" y="235"/>
                  <a:pt x="6395" y="235"/>
                </a:cubicBezTo>
                <a:cubicBezTo>
                  <a:pt x="6478" y="235"/>
                  <a:pt x="6551" y="192"/>
                  <a:pt x="6593" y="126"/>
                </a:cubicBezTo>
                <a:lnTo>
                  <a:pt x="6665" y="165"/>
                </a:lnTo>
                <a:lnTo>
                  <a:pt x="6684" y="131"/>
                </a:lnTo>
                <a:close/>
                <a:moveTo>
                  <a:pt x="10945" y="2686"/>
                </a:moveTo>
                <a:lnTo>
                  <a:pt x="10892" y="2708"/>
                </a:lnTo>
                <a:lnTo>
                  <a:pt x="10907" y="2744"/>
                </a:lnTo>
                <a:lnTo>
                  <a:pt x="10956" y="2724"/>
                </a:lnTo>
                <a:cubicBezTo>
                  <a:pt x="10974" y="2771"/>
                  <a:pt x="11007" y="2811"/>
                  <a:pt x="11050" y="2838"/>
                </a:cubicBezTo>
                <a:lnTo>
                  <a:pt x="11042" y="2854"/>
                </a:lnTo>
                <a:lnTo>
                  <a:pt x="11076" y="2872"/>
                </a:lnTo>
                <a:lnTo>
                  <a:pt x="11084" y="2856"/>
                </a:lnTo>
                <a:cubicBezTo>
                  <a:pt x="11112" y="2868"/>
                  <a:pt x="11143" y="2875"/>
                  <a:pt x="11175" y="2875"/>
                </a:cubicBezTo>
                <a:cubicBezTo>
                  <a:pt x="11235" y="2875"/>
                  <a:pt x="11290" y="2852"/>
                  <a:pt x="11332" y="2815"/>
                </a:cubicBezTo>
                <a:lnTo>
                  <a:pt x="11342" y="2824"/>
                </a:lnTo>
                <a:lnTo>
                  <a:pt x="11369" y="2796"/>
                </a:lnTo>
                <a:lnTo>
                  <a:pt x="11359" y="2787"/>
                </a:lnTo>
                <a:cubicBezTo>
                  <a:pt x="11391" y="2746"/>
                  <a:pt x="11410" y="2695"/>
                  <a:pt x="11410" y="2640"/>
                </a:cubicBezTo>
                <a:cubicBezTo>
                  <a:pt x="11410" y="2624"/>
                  <a:pt x="11408" y="2608"/>
                  <a:pt x="11405" y="2593"/>
                </a:cubicBezTo>
                <a:lnTo>
                  <a:pt x="11480" y="2572"/>
                </a:lnTo>
                <a:lnTo>
                  <a:pt x="11469" y="2535"/>
                </a:lnTo>
                <a:lnTo>
                  <a:pt x="11394" y="2556"/>
                </a:lnTo>
                <a:cubicBezTo>
                  <a:pt x="11383" y="2526"/>
                  <a:pt x="11366" y="2499"/>
                  <a:pt x="11344" y="2477"/>
                </a:cubicBezTo>
                <a:lnTo>
                  <a:pt x="11393" y="2421"/>
                </a:lnTo>
                <a:lnTo>
                  <a:pt x="11365" y="2395"/>
                </a:lnTo>
                <a:lnTo>
                  <a:pt x="11314" y="2451"/>
                </a:lnTo>
                <a:cubicBezTo>
                  <a:pt x="11275" y="2422"/>
                  <a:pt x="11227" y="2405"/>
                  <a:pt x="11175" y="2405"/>
                </a:cubicBezTo>
                <a:cubicBezTo>
                  <a:pt x="11045" y="2405"/>
                  <a:pt x="10940" y="2510"/>
                  <a:pt x="10940" y="2640"/>
                </a:cubicBezTo>
                <a:cubicBezTo>
                  <a:pt x="10940" y="2656"/>
                  <a:pt x="10942" y="2671"/>
                  <a:pt x="10945" y="2686"/>
                </a:cubicBezTo>
                <a:close/>
                <a:moveTo>
                  <a:pt x="18939" y="14594"/>
                </a:moveTo>
                <a:lnTo>
                  <a:pt x="18861" y="14565"/>
                </a:lnTo>
                <a:cubicBezTo>
                  <a:pt x="18867" y="14544"/>
                  <a:pt x="18870" y="14522"/>
                  <a:pt x="18870" y="14500"/>
                </a:cubicBezTo>
                <a:cubicBezTo>
                  <a:pt x="18870" y="14370"/>
                  <a:pt x="18765" y="14265"/>
                  <a:pt x="18635" y="14265"/>
                </a:cubicBezTo>
                <a:cubicBezTo>
                  <a:pt x="18606" y="14265"/>
                  <a:pt x="18578" y="14271"/>
                  <a:pt x="18553" y="14280"/>
                </a:cubicBezTo>
                <a:lnTo>
                  <a:pt x="18522" y="14215"/>
                </a:lnTo>
                <a:lnTo>
                  <a:pt x="18487" y="14232"/>
                </a:lnTo>
                <a:lnTo>
                  <a:pt x="18518" y="14297"/>
                </a:lnTo>
                <a:cubicBezTo>
                  <a:pt x="18447" y="14337"/>
                  <a:pt x="18400" y="14413"/>
                  <a:pt x="18400" y="14500"/>
                </a:cubicBezTo>
                <a:cubicBezTo>
                  <a:pt x="18400" y="14532"/>
                  <a:pt x="18406" y="14563"/>
                  <a:pt x="18418" y="14590"/>
                </a:cubicBezTo>
                <a:lnTo>
                  <a:pt x="18387" y="14612"/>
                </a:lnTo>
                <a:lnTo>
                  <a:pt x="18410" y="14644"/>
                </a:lnTo>
                <a:lnTo>
                  <a:pt x="18436" y="14625"/>
                </a:lnTo>
                <a:cubicBezTo>
                  <a:pt x="18454" y="14653"/>
                  <a:pt x="18478" y="14678"/>
                  <a:pt x="18506" y="14696"/>
                </a:cubicBezTo>
                <a:lnTo>
                  <a:pt x="18482" y="14736"/>
                </a:lnTo>
                <a:lnTo>
                  <a:pt x="18516" y="14756"/>
                </a:lnTo>
                <a:lnTo>
                  <a:pt x="18540" y="14715"/>
                </a:lnTo>
                <a:cubicBezTo>
                  <a:pt x="18569" y="14728"/>
                  <a:pt x="18601" y="14735"/>
                  <a:pt x="18635" y="14735"/>
                </a:cubicBezTo>
                <a:cubicBezTo>
                  <a:pt x="18729" y="14735"/>
                  <a:pt x="18809" y="14680"/>
                  <a:pt x="18847" y="14601"/>
                </a:cubicBezTo>
                <a:lnTo>
                  <a:pt x="18925" y="14630"/>
                </a:lnTo>
                <a:lnTo>
                  <a:pt x="18939" y="14594"/>
                </a:lnTo>
                <a:close/>
                <a:moveTo>
                  <a:pt x="14850" y="17308"/>
                </a:moveTo>
                <a:cubicBezTo>
                  <a:pt x="14850" y="17264"/>
                  <a:pt x="14838" y="17223"/>
                  <a:pt x="14817" y="17188"/>
                </a:cubicBezTo>
                <a:lnTo>
                  <a:pt x="14888" y="17138"/>
                </a:lnTo>
                <a:lnTo>
                  <a:pt x="14865" y="17106"/>
                </a:lnTo>
                <a:lnTo>
                  <a:pt x="14794" y="17156"/>
                </a:lnTo>
                <a:cubicBezTo>
                  <a:pt x="14751" y="17106"/>
                  <a:pt x="14687" y="17073"/>
                  <a:pt x="14615" y="17073"/>
                </a:cubicBezTo>
                <a:cubicBezTo>
                  <a:pt x="14485" y="17073"/>
                  <a:pt x="14380" y="17178"/>
                  <a:pt x="14380" y="17308"/>
                </a:cubicBezTo>
                <a:cubicBezTo>
                  <a:pt x="14380" y="17318"/>
                  <a:pt x="14381" y="17328"/>
                  <a:pt x="14382" y="17337"/>
                </a:cubicBezTo>
                <a:lnTo>
                  <a:pt x="14347" y="17345"/>
                </a:lnTo>
                <a:lnTo>
                  <a:pt x="14355" y="17383"/>
                </a:lnTo>
                <a:lnTo>
                  <a:pt x="14390" y="17375"/>
                </a:lnTo>
                <a:cubicBezTo>
                  <a:pt x="14419" y="17472"/>
                  <a:pt x="14509" y="17543"/>
                  <a:pt x="14615" y="17543"/>
                </a:cubicBezTo>
                <a:cubicBezTo>
                  <a:pt x="14629" y="17543"/>
                  <a:pt x="14644" y="17542"/>
                  <a:pt x="14657" y="17539"/>
                </a:cubicBezTo>
                <a:lnTo>
                  <a:pt x="14665" y="17602"/>
                </a:lnTo>
                <a:lnTo>
                  <a:pt x="14703" y="17598"/>
                </a:lnTo>
                <a:lnTo>
                  <a:pt x="14695" y="17529"/>
                </a:lnTo>
                <a:cubicBezTo>
                  <a:pt x="14760" y="17505"/>
                  <a:pt x="14811" y="17454"/>
                  <a:pt x="14835" y="17390"/>
                </a:cubicBezTo>
                <a:lnTo>
                  <a:pt x="14920" y="17413"/>
                </a:lnTo>
                <a:lnTo>
                  <a:pt x="14931" y="17376"/>
                </a:lnTo>
                <a:lnTo>
                  <a:pt x="14846" y="17352"/>
                </a:lnTo>
                <a:cubicBezTo>
                  <a:pt x="14848" y="17338"/>
                  <a:pt x="14850" y="17323"/>
                  <a:pt x="14850" y="17308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de-DE"/>
          </a:p>
        </p:txBody>
      </p:sp>
      <p:sp>
        <p:nvSpPr>
          <p:cNvPr id="5" name="Logo UPD"/>
          <p:cNvSpPr>
            <a:spLocks noChangeAspect="1" noEditPoints="1"/>
          </p:cNvSpPr>
          <p:nvPr userDrawn="1"/>
        </p:nvSpPr>
        <p:spPr bwMode="auto">
          <a:xfrm>
            <a:off x="450850" y="450000"/>
            <a:ext cx="2080800" cy="716264"/>
          </a:xfrm>
          <a:custGeom>
            <a:avLst/>
            <a:gdLst>
              <a:gd name="T0" fmla="*/ 1928 w 5780"/>
              <a:gd name="T1" fmla="*/ 1975 h 1982"/>
              <a:gd name="T2" fmla="*/ 1430 w 5780"/>
              <a:gd name="T3" fmla="*/ 1979 h 1982"/>
              <a:gd name="T4" fmla="*/ 1430 w 5780"/>
              <a:gd name="T5" fmla="*/ 1979 h 1982"/>
              <a:gd name="T6" fmla="*/ 700 w 5780"/>
              <a:gd name="T7" fmla="*/ 1409 h 1982"/>
              <a:gd name="T8" fmla="*/ 1502 w 5780"/>
              <a:gd name="T9" fmla="*/ 1906 h 1982"/>
              <a:gd name="T10" fmla="*/ 1464 w 5780"/>
              <a:gd name="T11" fmla="*/ 1919 h 1982"/>
              <a:gd name="T12" fmla="*/ 5452 w 5780"/>
              <a:gd name="T13" fmla="*/ 883 h 1982"/>
              <a:gd name="T14" fmla="*/ 5769 w 5780"/>
              <a:gd name="T15" fmla="*/ 883 h 1982"/>
              <a:gd name="T16" fmla="*/ 5065 w 5780"/>
              <a:gd name="T17" fmla="*/ 1291 h 1982"/>
              <a:gd name="T18" fmla="*/ 5462 w 5780"/>
              <a:gd name="T19" fmla="*/ 1291 h 1982"/>
              <a:gd name="T20" fmla="*/ 5320 w 5780"/>
              <a:gd name="T21" fmla="*/ 1101 h 1982"/>
              <a:gd name="T22" fmla="*/ 5383 w 5780"/>
              <a:gd name="T23" fmla="*/ 751 h 1982"/>
              <a:gd name="T24" fmla="*/ 5240 w 5780"/>
              <a:gd name="T25" fmla="*/ 751 h 1982"/>
              <a:gd name="T26" fmla="*/ 4884 w 5780"/>
              <a:gd name="T27" fmla="*/ 1291 h 1982"/>
              <a:gd name="T28" fmla="*/ 4603 w 5780"/>
              <a:gd name="T29" fmla="*/ 1291 h 1982"/>
              <a:gd name="T30" fmla="*/ 4502 w 5780"/>
              <a:gd name="T31" fmla="*/ 1148 h 1982"/>
              <a:gd name="T32" fmla="*/ 4455 w 5780"/>
              <a:gd name="T33" fmla="*/ 911 h 1982"/>
              <a:gd name="T34" fmla="*/ 4292 w 5780"/>
              <a:gd name="T35" fmla="*/ 1076 h 1982"/>
              <a:gd name="T36" fmla="*/ 4162 w 5780"/>
              <a:gd name="T37" fmla="*/ 1257 h 1982"/>
              <a:gd name="T38" fmla="*/ 3959 w 5780"/>
              <a:gd name="T39" fmla="*/ 1083 h 1982"/>
              <a:gd name="T40" fmla="*/ 3856 w 5780"/>
              <a:gd name="T41" fmla="*/ 1291 h 1982"/>
              <a:gd name="T42" fmla="*/ 4102 w 5780"/>
              <a:gd name="T43" fmla="*/ 1291 h 1982"/>
              <a:gd name="T44" fmla="*/ 3856 w 5780"/>
              <a:gd name="T45" fmla="*/ 881 h 1982"/>
              <a:gd name="T46" fmla="*/ 3502 w 5780"/>
              <a:gd name="T47" fmla="*/ 1224 h 1982"/>
              <a:gd name="T48" fmla="*/ 3500 w 5780"/>
              <a:gd name="T49" fmla="*/ 882 h 1982"/>
              <a:gd name="T50" fmla="*/ 3691 w 5780"/>
              <a:gd name="T51" fmla="*/ 1291 h 1982"/>
              <a:gd name="T52" fmla="*/ 3159 w 5780"/>
              <a:gd name="T53" fmla="*/ 1181 h 1982"/>
              <a:gd name="T54" fmla="*/ 3196 w 5780"/>
              <a:gd name="T55" fmla="*/ 1293 h 1982"/>
              <a:gd name="T56" fmla="*/ 2819 w 5780"/>
              <a:gd name="T57" fmla="*/ 818 h 1982"/>
              <a:gd name="T58" fmla="*/ 2621 w 5780"/>
              <a:gd name="T59" fmla="*/ 1034 h 1982"/>
              <a:gd name="T60" fmla="*/ 2373 w 5780"/>
              <a:gd name="T61" fmla="*/ 818 h 1982"/>
              <a:gd name="T62" fmla="*/ 2445 w 5780"/>
              <a:gd name="T63" fmla="*/ 928 h 1982"/>
              <a:gd name="T64" fmla="*/ 2252 w 5780"/>
              <a:gd name="T65" fmla="*/ 818 h 1982"/>
              <a:gd name="T66" fmla="*/ 2004 w 5780"/>
              <a:gd name="T67" fmla="*/ 818 h 1982"/>
              <a:gd name="T68" fmla="*/ 5711 w 5780"/>
              <a:gd name="T69" fmla="*/ 1975 h 1982"/>
              <a:gd name="T70" fmla="*/ 5643 w 5780"/>
              <a:gd name="T71" fmla="*/ 1854 h 1982"/>
              <a:gd name="T72" fmla="*/ 5468 w 5780"/>
              <a:gd name="T73" fmla="*/ 1975 h 1982"/>
              <a:gd name="T74" fmla="*/ 5629 w 5780"/>
              <a:gd name="T75" fmla="*/ 1975 h 1982"/>
              <a:gd name="T76" fmla="*/ 5261 w 5780"/>
              <a:gd name="T77" fmla="*/ 1637 h 1982"/>
              <a:gd name="T78" fmla="*/ 5040 w 5780"/>
              <a:gd name="T79" fmla="*/ 1770 h 1982"/>
              <a:gd name="T80" fmla="*/ 5179 w 5780"/>
              <a:gd name="T81" fmla="*/ 1638 h 1982"/>
              <a:gd name="T82" fmla="*/ 5083 w 5780"/>
              <a:gd name="T83" fmla="*/ 1565 h 1982"/>
              <a:gd name="T84" fmla="*/ 4643 w 5780"/>
              <a:gd name="T85" fmla="*/ 1982 h 1982"/>
              <a:gd name="T86" fmla="*/ 4639 w 5780"/>
              <a:gd name="T87" fmla="*/ 1555 h 1982"/>
              <a:gd name="T88" fmla="*/ 4264 w 5780"/>
              <a:gd name="T89" fmla="*/ 1525 h 1982"/>
              <a:gd name="T90" fmla="*/ 4337 w 5780"/>
              <a:gd name="T91" fmla="*/ 1841 h 1982"/>
              <a:gd name="T92" fmla="*/ 4162 w 5780"/>
              <a:gd name="T93" fmla="*/ 1760 h 1982"/>
              <a:gd name="T94" fmla="*/ 4158 w 5780"/>
              <a:gd name="T95" fmla="*/ 1695 h 1982"/>
              <a:gd name="T96" fmla="*/ 4235 w 5780"/>
              <a:gd name="T97" fmla="*/ 1630 h 1982"/>
              <a:gd name="T98" fmla="*/ 3731 w 5780"/>
              <a:gd name="T99" fmla="*/ 1501 h 1982"/>
              <a:gd name="T100" fmla="*/ 3694 w 5780"/>
              <a:gd name="T101" fmla="*/ 1785 h 1982"/>
              <a:gd name="T102" fmla="*/ 3781 w 5780"/>
              <a:gd name="T103" fmla="*/ 1695 h 1982"/>
              <a:gd name="T104" fmla="*/ 3802 w 5780"/>
              <a:gd name="T105" fmla="*/ 1638 h 1982"/>
              <a:gd name="T106" fmla="*/ 3433 w 5780"/>
              <a:gd name="T107" fmla="*/ 1760 h 1982"/>
              <a:gd name="T108" fmla="*/ 3471 w 5780"/>
              <a:gd name="T109" fmla="*/ 1501 h 1982"/>
              <a:gd name="T110" fmla="*/ 3032 w 5780"/>
              <a:gd name="T111" fmla="*/ 1568 h 1982"/>
              <a:gd name="T112" fmla="*/ 3033 w 5780"/>
              <a:gd name="T113" fmla="*/ 1908 h 1982"/>
              <a:gd name="T114" fmla="*/ 2827 w 5780"/>
              <a:gd name="T115" fmla="*/ 1564 h 1982"/>
              <a:gd name="T116" fmla="*/ 2507 w 5780"/>
              <a:gd name="T117" fmla="*/ 1501 h 1982"/>
              <a:gd name="T118" fmla="*/ 2533 w 5780"/>
              <a:gd name="T119" fmla="*/ 1850 h 1982"/>
              <a:gd name="T120" fmla="*/ 2459 w 5780"/>
              <a:gd name="T121" fmla="*/ 1579 h 1982"/>
              <a:gd name="T122" fmla="*/ 2006 w 5780"/>
              <a:gd name="T123" fmla="*/ 1731 h 19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80" h="1982" extrusionOk="0">
                <a:moveTo>
                  <a:pt x="2239" y="1643"/>
                </a:moveTo>
                <a:cubicBezTo>
                  <a:pt x="2239" y="1591"/>
                  <a:pt x="2216" y="1549"/>
                  <a:pt x="2174" y="1524"/>
                </a:cubicBezTo>
                <a:cubicBezTo>
                  <a:pt x="2148" y="1508"/>
                  <a:pt x="2123" y="1501"/>
                  <a:pt x="2054" y="1501"/>
                </a:cubicBezTo>
                <a:lnTo>
                  <a:pt x="1928" y="1501"/>
                </a:lnTo>
                <a:lnTo>
                  <a:pt x="1928" y="1975"/>
                </a:lnTo>
                <a:lnTo>
                  <a:pt x="2006" y="1975"/>
                </a:lnTo>
                <a:lnTo>
                  <a:pt x="2006" y="1794"/>
                </a:lnTo>
                <a:lnTo>
                  <a:pt x="2086" y="1794"/>
                </a:lnTo>
                <a:cubicBezTo>
                  <a:pt x="2171" y="1794"/>
                  <a:pt x="2239" y="1736"/>
                  <a:pt x="2239" y="1643"/>
                </a:cubicBezTo>
                <a:close/>
                <a:moveTo>
                  <a:pt x="1430" y="1979"/>
                </a:moveTo>
                <a:lnTo>
                  <a:pt x="0" y="1979"/>
                </a:lnTo>
                <a:lnTo>
                  <a:pt x="0" y="1397"/>
                </a:lnTo>
                <a:lnTo>
                  <a:pt x="299" y="1164"/>
                </a:lnTo>
                <a:lnTo>
                  <a:pt x="299" y="1747"/>
                </a:lnTo>
                <a:lnTo>
                  <a:pt x="1430" y="1979"/>
                </a:lnTo>
                <a:close/>
                <a:moveTo>
                  <a:pt x="700" y="583"/>
                </a:moveTo>
                <a:lnTo>
                  <a:pt x="413" y="815"/>
                </a:lnTo>
                <a:lnTo>
                  <a:pt x="413" y="1641"/>
                </a:lnTo>
                <a:lnTo>
                  <a:pt x="1438" y="1945"/>
                </a:lnTo>
                <a:lnTo>
                  <a:pt x="700" y="1409"/>
                </a:lnTo>
                <a:lnTo>
                  <a:pt x="700" y="583"/>
                </a:lnTo>
                <a:close/>
                <a:moveTo>
                  <a:pt x="1502" y="815"/>
                </a:moveTo>
                <a:lnTo>
                  <a:pt x="1227" y="594"/>
                </a:lnTo>
                <a:lnTo>
                  <a:pt x="1227" y="1025"/>
                </a:lnTo>
                <a:lnTo>
                  <a:pt x="1502" y="1906"/>
                </a:lnTo>
                <a:lnTo>
                  <a:pt x="1502" y="815"/>
                </a:lnTo>
                <a:close/>
                <a:moveTo>
                  <a:pt x="1112" y="0"/>
                </a:moveTo>
                <a:lnTo>
                  <a:pt x="815" y="233"/>
                </a:lnTo>
                <a:lnTo>
                  <a:pt x="815" y="1316"/>
                </a:lnTo>
                <a:lnTo>
                  <a:pt x="1464" y="1919"/>
                </a:lnTo>
                <a:lnTo>
                  <a:pt x="1112" y="1107"/>
                </a:lnTo>
                <a:lnTo>
                  <a:pt x="1112" y="0"/>
                </a:lnTo>
                <a:close/>
                <a:moveTo>
                  <a:pt x="5780" y="818"/>
                </a:moveTo>
                <a:lnTo>
                  <a:pt x="5452" y="818"/>
                </a:lnTo>
                <a:lnTo>
                  <a:pt x="5452" y="883"/>
                </a:lnTo>
                <a:lnTo>
                  <a:pt x="5572" y="883"/>
                </a:lnTo>
                <a:lnTo>
                  <a:pt x="5572" y="1291"/>
                </a:lnTo>
                <a:lnTo>
                  <a:pt x="5650" y="1291"/>
                </a:lnTo>
                <a:lnTo>
                  <a:pt x="5650" y="883"/>
                </a:lnTo>
                <a:lnTo>
                  <a:pt x="5769" y="883"/>
                </a:lnTo>
                <a:lnTo>
                  <a:pt x="5780" y="818"/>
                </a:lnTo>
                <a:close/>
                <a:moveTo>
                  <a:pt x="5462" y="1291"/>
                </a:moveTo>
                <a:lnTo>
                  <a:pt x="5311" y="817"/>
                </a:lnTo>
                <a:lnTo>
                  <a:pt x="5220" y="817"/>
                </a:lnTo>
                <a:lnTo>
                  <a:pt x="5065" y="1291"/>
                </a:lnTo>
                <a:lnTo>
                  <a:pt x="5146" y="1291"/>
                </a:lnTo>
                <a:lnTo>
                  <a:pt x="5184" y="1166"/>
                </a:lnTo>
                <a:lnTo>
                  <a:pt x="5338" y="1166"/>
                </a:lnTo>
                <a:lnTo>
                  <a:pt x="5376" y="1291"/>
                </a:lnTo>
                <a:lnTo>
                  <a:pt x="5462" y="1291"/>
                </a:lnTo>
                <a:close/>
                <a:moveTo>
                  <a:pt x="5320" y="1101"/>
                </a:moveTo>
                <a:lnTo>
                  <a:pt x="5204" y="1101"/>
                </a:lnTo>
                <a:cubicBezTo>
                  <a:pt x="5214" y="1069"/>
                  <a:pt x="5263" y="895"/>
                  <a:pt x="5263" y="895"/>
                </a:cubicBezTo>
                <a:lnTo>
                  <a:pt x="5264" y="895"/>
                </a:lnTo>
                <a:cubicBezTo>
                  <a:pt x="5267" y="914"/>
                  <a:pt x="5315" y="1090"/>
                  <a:pt x="5320" y="1101"/>
                </a:cubicBezTo>
                <a:close/>
                <a:moveTo>
                  <a:pt x="5383" y="751"/>
                </a:moveTo>
                <a:cubicBezTo>
                  <a:pt x="5383" y="724"/>
                  <a:pt x="5362" y="703"/>
                  <a:pt x="5338" y="703"/>
                </a:cubicBezTo>
                <a:cubicBezTo>
                  <a:pt x="5312" y="703"/>
                  <a:pt x="5291" y="724"/>
                  <a:pt x="5291" y="751"/>
                </a:cubicBezTo>
                <a:cubicBezTo>
                  <a:pt x="5291" y="777"/>
                  <a:pt x="5312" y="798"/>
                  <a:pt x="5337" y="798"/>
                </a:cubicBezTo>
                <a:cubicBezTo>
                  <a:pt x="5362" y="798"/>
                  <a:pt x="5383" y="777"/>
                  <a:pt x="5383" y="751"/>
                </a:cubicBezTo>
                <a:close/>
                <a:moveTo>
                  <a:pt x="5240" y="751"/>
                </a:moveTo>
                <a:cubicBezTo>
                  <a:pt x="5240" y="724"/>
                  <a:pt x="5219" y="703"/>
                  <a:pt x="5194" y="703"/>
                </a:cubicBezTo>
                <a:cubicBezTo>
                  <a:pt x="5169" y="703"/>
                  <a:pt x="5148" y="724"/>
                  <a:pt x="5148" y="751"/>
                </a:cubicBezTo>
                <a:cubicBezTo>
                  <a:pt x="5148" y="777"/>
                  <a:pt x="5169" y="798"/>
                  <a:pt x="5194" y="798"/>
                </a:cubicBezTo>
                <a:cubicBezTo>
                  <a:pt x="5219" y="798"/>
                  <a:pt x="5240" y="777"/>
                  <a:pt x="5240" y="751"/>
                </a:cubicBezTo>
                <a:close/>
                <a:moveTo>
                  <a:pt x="5092" y="818"/>
                </a:moveTo>
                <a:lnTo>
                  <a:pt x="4764" y="818"/>
                </a:lnTo>
                <a:lnTo>
                  <a:pt x="4764" y="883"/>
                </a:lnTo>
                <a:lnTo>
                  <a:pt x="4884" y="883"/>
                </a:lnTo>
                <a:lnTo>
                  <a:pt x="4884" y="1291"/>
                </a:lnTo>
                <a:lnTo>
                  <a:pt x="4962" y="1291"/>
                </a:lnTo>
                <a:lnTo>
                  <a:pt x="4962" y="883"/>
                </a:lnTo>
                <a:lnTo>
                  <a:pt x="5081" y="883"/>
                </a:lnTo>
                <a:lnTo>
                  <a:pt x="5092" y="818"/>
                </a:lnTo>
                <a:close/>
                <a:moveTo>
                  <a:pt x="4603" y="1291"/>
                </a:moveTo>
                <a:lnTo>
                  <a:pt x="4684" y="1291"/>
                </a:lnTo>
                <a:lnTo>
                  <a:pt x="4684" y="818"/>
                </a:lnTo>
                <a:lnTo>
                  <a:pt x="4603" y="818"/>
                </a:lnTo>
                <a:lnTo>
                  <a:pt x="4603" y="1291"/>
                </a:lnTo>
                <a:close/>
                <a:moveTo>
                  <a:pt x="4502" y="1148"/>
                </a:moveTo>
                <a:cubicBezTo>
                  <a:pt x="4502" y="1077"/>
                  <a:pt x="4454" y="1033"/>
                  <a:pt x="4386" y="1013"/>
                </a:cubicBezTo>
                <a:lnTo>
                  <a:pt x="4330" y="997"/>
                </a:lnTo>
                <a:cubicBezTo>
                  <a:pt x="4283" y="983"/>
                  <a:pt x="4267" y="968"/>
                  <a:pt x="4267" y="939"/>
                </a:cubicBezTo>
                <a:cubicBezTo>
                  <a:pt x="4267" y="900"/>
                  <a:pt x="4297" y="874"/>
                  <a:pt x="4344" y="874"/>
                </a:cubicBezTo>
                <a:cubicBezTo>
                  <a:pt x="4382" y="874"/>
                  <a:pt x="4412" y="885"/>
                  <a:pt x="4455" y="911"/>
                </a:cubicBezTo>
                <a:lnTo>
                  <a:pt x="4491" y="855"/>
                </a:lnTo>
                <a:cubicBezTo>
                  <a:pt x="4449" y="826"/>
                  <a:pt x="4395" y="810"/>
                  <a:pt x="4341" y="810"/>
                </a:cubicBezTo>
                <a:cubicBezTo>
                  <a:pt x="4246" y="810"/>
                  <a:pt x="4180" y="867"/>
                  <a:pt x="4180" y="950"/>
                </a:cubicBezTo>
                <a:cubicBezTo>
                  <a:pt x="4180" y="978"/>
                  <a:pt x="4187" y="1000"/>
                  <a:pt x="4200" y="1019"/>
                </a:cubicBezTo>
                <a:cubicBezTo>
                  <a:pt x="4218" y="1046"/>
                  <a:pt x="4249" y="1064"/>
                  <a:pt x="4292" y="1076"/>
                </a:cubicBezTo>
                <a:lnTo>
                  <a:pt x="4343" y="1090"/>
                </a:lnTo>
                <a:cubicBezTo>
                  <a:pt x="4391" y="1104"/>
                  <a:pt x="4413" y="1126"/>
                  <a:pt x="4413" y="1161"/>
                </a:cubicBezTo>
                <a:cubicBezTo>
                  <a:pt x="4413" y="1208"/>
                  <a:pt x="4378" y="1236"/>
                  <a:pt x="4320" y="1236"/>
                </a:cubicBezTo>
                <a:cubicBezTo>
                  <a:pt x="4272" y="1236"/>
                  <a:pt x="4234" y="1222"/>
                  <a:pt x="4192" y="1197"/>
                </a:cubicBezTo>
                <a:lnTo>
                  <a:pt x="4162" y="1257"/>
                </a:lnTo>
                <a:cubicBezTo>
                  <a:pt x="4209" y="1285"/>
                  <a:pt x="4263" y="1300"/>
                  <a:pt x="4317" y="1300"/>
                </a:cubicBezTo>
                <a:cubicBezTo>
                  <a:pt x="4438" y="1300"/>
                  <a:pt x="4502" y="1227"/>
                  <a:pt x="4502" y="1148"/>
                </a:cubicBezTo>
                <a:close/>
                <a:moveTo>
                  <a:pt x="4102" y="1291"/>
                </a:moveTo>
                <a:lnTo>
                  <a:pt x="4032" y="1177"/>
                </a:lnTo>
                <a:cubicBezTo>
                  <a:pt x="4008" y="1138"/>
                  <a:pt x="3976" y="1092"/>
                  <a:pt x="3959" y="1083"/>
                </a:cubicBezTo>
                <a:cubicBezTo>
                  <a:pt x="4033" y="1083"/>
                  <a:pt x="4077" y="1021"/>
                  <a:pt x="4077" y="953"/>
                </a:cubicBezTo>
                <a:cubicBezTo>
                  <a:pt x="4077" y="879"/>
                  <a:pt x="4029" y="818"/>
                  <a:pt x="3923" y="818"/>
                </a:cubicBezTo>
                <a:lnTo>
                  <a:pt x="3779" y="818"/>
                </a:lnTo>
                <a:lnTo>
                  <a:pt x="3779" y="1291"/>
                </a:lnTo>
                <a:lnTo>
                  <a:pt x="3856" y="1291"/>
                </a:lnTo>
                <a:lnTo>
                  <a:pt x="3856" y="1086"/>
                </a:lnTo>
                <a:cubicBezTo>
                  <a:pt x="3871" y="1087"/>
                  <a:pt x="3878" y="1092"/>
                  <a:pt x="3887" y="1101"/>
                </a:cubicBezTo>
                <a:cubicBezTo>
                  <a:pt x="3913" y="1127"/>
                  <a:pt x="3935" y="1159"/>
                  <a:pt x="3967" y="1218"/>
                </a:cubicBezTo>
                <a:lnTo>
                  <a:pt x="4008" y="1291"/>
                </a:lnTo>
                <a:lnTo>
                  <a:pt x="4102" y="1291"/>
                </a:lnTo>
                <a:close/>
                <a:moveTo>
                  <a:pt x="3995" y="954"/>
                </a:moveTo>
                <a:cubicBezTo>
                  <a:pt x="3995" y="978"/>
                  <a:pt x="3986" y="998"/>
                  <a:pt x="3974" y="1011"/>
                </a:cubicBezTo>
                <a:cubicBezTo>
                  <a:pt x="3959" y="1025"/>
                  <a:pt x="3937" y="1031"/>
                  <a:pt x="3896" y="1031"/>
                </a:cubicBezTo>
                <a:lnTo>
                  <a:pt x="3856" y="1031"/>
                </a:lnTo>
                <a:lnTo>
                  <a:pt x="3856" y="881"/>
                </a:lnTo>
                <a:lnTo>
                  <a:pt x="3899" y="881"/>
                </a:lnTo>
                <a:cubicBezTo>
                  <a:pt x="3969" y="881"/>
                  <a:pt x="3995" y="906"/>
                  <a:pt x="3995" y="954"/>
                </a:cubicBezTo>
                <a:close/>
                <a:moveTo>
                  <a:pt x="3691" y="1291"/>
                </a:moveTo>
                <a:lnTo>
                  <a:pt x="3691" y="1224"/>
                </a:lnTo>
                <a:lnTo>
                  <a:pt x="3502" y="1224"/>
                </a:lnTo>
                <a:lnTo>
                  <a:pt x="3502" y="1076"/>
                </a:lnTo>
                <a:lnTo>
                  <a:pt x="3646" y="1076"/>
                </a:lnTo>
                <a:lnTo>
                  <a:pt x="3646" y="1011"/>
                </a:lnTo>
                <a:lnTo>
                  <a:pt x="3500" y="1011"/>
                </a:lnTo>
                <a:lnTo>
                  <a:pt x="3500" y="882"/>
                </a:lnTo>
                <a:lnTo>
                  <a:pt x="3674" y="882"/>
                </a:lnTo>
                <a:lnTo>
                  <a:pt x="3684" y="818"/>
                </a:lnTo>
                <a:lnTo>
                  <a:pt x="3422" y="818"/>
                </a:lnTo>
                <a:lnTo>
                  <a:pt x="3422" y="1291"/>
                </a:lnTo>
                <a:lnTo>
                  <a:pt x="3691" y="1291"/>
                </a:lnTo>
                <a:close/>
                <a:moveTo>
                  <a:pt x="3358" y="818"/>
                </a:moveTo>
                <a:lnTo>
                  <a:pt x="3276" y="818"/>
                </a:lnTo>
                <a:lnTo>
                  <a:pt x="3189" y="1082"/>
                </a:lnTo>
                <a:cubicBezTo>
                  <a:pt x="3166" y="1152"/>
                  <a:pt x="3161" y="1181"/>
                  <a:pt x="3161" y="1181"/>
                </a:cubicBezTo>
                <a:lnTo>
                  <a:pt x="3159" y="1181"/>
                </a:lnTo>
                <a:cubicBezTo>
                  <a:pt x="3159" y="1181"/>
                  <a:pt x="3154" y="1146"/>
                  <a:pt x="3135" y="1086"/>
                </a:cubicBezTo>
                <a:lnTo>
                  <a:pt x="3049" y="818"/>
                </a:lnTo>
                <a:lnTo>
                  <a:pt x="2963" y="818"/>
                </a:lnTo>
                <a:lnTo>
                  <a:pt x="3122" y="1293"/>
                </a:lnTo>
                <a:lnTo>
                  <a:pt x="3196" y="1293"/>
                </a:lnTo>
                <a:lnTo>
                  <a:pt x="3358" y="818"/>
                </a:lnTo>
                <a:close/>
                <a:moveTo>
                  <a:pt x="2819" y="1291"/>
                </a:moveTo>
                <a:lnTo>
                  <a:pt x="2900" y="1291"/>
                </a:lnTo>
                <a:lnTo>
                  <a:pt x="2900" y="818"/>
                </a:lnTo>
                <a:lnTo>
                  <a:pt x="2819" y="818"/>
                </a:lnTo>
                <a:lnTo>
                  <a:pt x="2819" y="1291"/>
                </a:lnTo>
                <a:close/>
                <a:moveTo>
                  <a:pt x="2694" y="1291"/>
                </a:moveTo>
                <a:lnTo>
                  <a:pt x="2694" y="818"/>
                </a:lnTo>
                <a:lnTo>
                  <a:pt x="2620" y="818"/>
                </a:lnTo>
                <a:lnTo>
                  <a:pt x="2621" y="1034"/>
                </a:lnTo>
                <a:cubicBezTo>
                  <a:pt x="2621" y="1077"/>
                  <a:pt x="2626" y="1144"/>
                  <a:pt x="2628" y="1168"/>
                </a:cubicBezTo>
                <a:lnTo>
                  <a:pt x="2626" y="1170"/>
                </a:lnTo>
                <a:cubicBezTo>
                  <a:pt x="2620" y="1149"/>
                  <a:pt x="2599" y="1092"/>
                  <a:pt x="2577" y="1049"/>
                </a:cubicBezTo>
                <a:lnTo>
                  <a:pt x="2462" y="818"/>
                </a:lnTo>
                <a:lnTo>
                  <a:pt x="2373" y="818"/>
                </a:lnTo>
                <a:lnTo>
                  <a:pt x="2373" y="1291"/>
                </a:lnTo>
                <a:lnTo>
                  <a:pt x="2451" y="1291"/>
                </a:lnTo>
                <a:lnTo>
                  <a:pt x="2448" y="1062"/>
                </a:lnTo>
                <a:cubicBezTo>
                  <a:pt x="2447" y="1020"/>
                  <a:pt x="2447" y="970"/>
                  <a:pt x="2443" y="930"/>
                </a:cubicBezTo>
                <a:lnTo>
                  <a:pt x="2445" y="928"/>
                </a:lnTo>
                <a:cubicBezTo>
                  <a:pt x="2454" y="956"/>
                  <a:pt x="2480" y="1016"/>
                  <a:pt x="2505" y="1068"/>
                </a:cubicBezTo>
                <a:lnTo>
                  <a:pt x="2611" y="1291"/>
                </a:lnTo>
                <a:lnTo>
                  <a:pt x="2694" y="1291"/>
                </a:lnTo>
                <a:close/>
                <a:moveTo>
                  <a:pt x="2252" y="1158"/>
                </a:moveTo>
                <a:lnTo>
                  <a:pt x="2252" y="818"/>
                </a:lnTo>
                <a:lnTo>
                  <a:pt x="2173" y="818"/>
                </a:lnTo>
                <a:lnTo>
                  <a:pt x="2173" y="1136"/>
                </a:lnTo>
                <a:cubicBezTo>
                  <a:pt x="2173" y="1198"/>
                  <a:pt x="2145" y="1232"/>
                  <a:pt x="2088" y="1232"/>
                </a:cubicBezTo>
                <a:cubicBezTo>
                  <a:pt x="2030" y="1232"/>
                  <a:pt x="2004" y="1208"/>
                  <a:pt x="2004" y="1136"/>
                </a:cubicBezTo>
                <a:lnTo>
                  <a:pt x="2004" y="818"/>
                </a:lnTo>
                <a:lnTo>
                  <a:pt x="1924" y="818"/>
                </a:lnTo>
                <a:lnTo>
                  <a:pt x="1924" y="1159"/>
                </a:lnTo>
                <a:cubicBezTo>
                  <a:pt x="1924" y="1235"/>
                  <a:pt x="1963" y="1299"/>
                  <a:pt x="2088" y="1299"/>
                </a:cubicBezTo>
                <a:cubicBezTo>
                  <a:pt x="2192" y="1299"/>
                  <a:pt x="2252" y="1245"/>
                  <a:pt x="2252" y="1158"/>
                </a:cubicBezTo>
                <a:close/>
                <a:moveTo>
                  <a:pt x="5711" y="1975"/>
                </a:moveTo>
                <a:lnTo>
                  <a:pt x="5711" y="1501"/>
                </a:lnTo>
                <a:lnTo>
                  <a:pt x="5637" y="1501"/>
                </a:lnTo>
                <a:lnTo>
                  <a:pt x="5638" y="1718"/>
                </a:lnTo>
                <a:cubicBezTo>
                  <a:pt x="5638" y="1761"/>
                  <a:pt x="5643" y="1828"/>
                  <a:pt x="5645" y="1852"/>
                </a:cubicBezTo>
                <a:lnTo>
                  <a:pt x="5643" y="1854"/>
                </a:lnTo>
                <a:cubicBezTo>
                  <a:pt x="5637" y="1832"/>
                  <a:pt x="5616" y="1776"/>
                  <a:pt x="5595" y="1733"/>
                </a:cubicBezTo>
                <a:lnTo>
                  <a:pt x="5480" y="1501"/>
                </a:lnTo>
                <a:lnTo>
                  <a:pt x="5391" y="1501"/>
                </a:lnTo>
                <a:lnTo>
                  <a:pt x="5391" y="1975"/>
                </a:lnTo>
                <a:lnTo>
                  <a:pt x="5468" y="1975"/>
                </a:lnTo>
                <a:lnTo>
                  <a:pt x="5465" y="1746"/>
                </a:lnTo>
                <a:cubicBezTo>
                  <a:pt x="5465" y="1704"/>
                  <a:pt x="5464" y="1654"/>
                  <a:pt x="5460" y="1614"/>
                </a:cubicBezTo>
                <a:lnTo>
                  <a:pt x="5463" y="1612"/>
                </a:lnTo>
                <a:cubicBezTo>
                  <a:pt x="5471" y="1640"/>
                  <a:pt x="5497" y="1700"/>
                  <a:pt x="5523" y="1752"/>
                </a:cubicBezTo>
                <a:lnTo>
                  <a:pt x="5629" y="1975"/>
                </a:lnTo>
                <a:lnTo>
                  <a:pt x="5711" y="1975"/>
                </a:lnTo>
                <a:close/>
                <a:moveTo>
                  <a:pt x="5286" y="1975"/>
                </a:moveTo>
                <a:lnTo>
                  <a:pt x="5216" y="1861"/>
                </a:lnTo>
                <a:cubicBezTo>
                  <a:pt x="5192" y="1822"/>
                  <a:pt x="5160" y="1776"/>
                  <a:pt x="5143" y="1767"/>
                </a:cubicBezTo>
                <a:cubicBezTo>
                  <a:pt x="5217" y="1767"/>
                  <a:pt x="5261" y="1705"/>
                  <a:pt x="5261" y="1637"/>
                </a:cubicBezTo>
                <a:cubicBezTo>
                  <a:pt x="5261" y="1563"/>
                  <a:pt x="5213" y="1501"/>
                  <a:pt x="5107" y="1501"/>
                </a:cubicBezTo>
                <a:lnTo>
                  <a:pt x="4962" y="1501"/>
                </a:lnTo>
                <a:lnTo>
                  <a:pt x="4962" y="1975"/>
                </a:lnTo>
                <a:lnTo>
                  <a:pt x="5040" y="1975"/>
                </a:lnTo>
                <a:lnTo>
                  <a:pt x="5040" y="1770"/>
                </a:lnTo>
                <a:cubicBezTo>
                  <a:pt x="5055" y="1771"/>
                  <a:pt x="5062" y="1776"/>
                  <a:pt x="5070" y="1785"/>
                </a:cubicBezTo>
                <a:cubicBezTo>
                  <a:pt x="5096" y="1811"/>
                  <a:pt x="5118" y="1843"/>
                  <a:pt x="5151" y="1902"/>
                </a:cubicBezTo>
                <a:lnTo>
                  <a:pt x="5192" y="1975"/>
                </a:lnTo>
                <a:lnTo>
                  <a:pt x="5286" y="1975"/>
                </a:lnTo>
                <a:close/>
                <a:moveTo>
                  <a:pt x="5179" y="1638"/>
                </a:moveTo>
                <a:cubicBezTo>
                  <a:pt x="5179" y="1662"/>
                  <a:pt x="5170" y="1682"/>
                  <a:pt x="5157" y="1695"/>
                </a:cubicBezTo>
                <a:cubicBezTo>
                  <a:pt x="5143" y="1709"/>
                  <a:pt x="5121" y="1715"/>
                  <a:pt x="5080" y="1715"/>
                </a:cubicBezTo>
                <a:lnTo>
                  <a:pt x="5040" y="1715"/>
                </a:lnTo>
                <a:lnTo>
                  <a:pt x="5040" y="1565"/>
                </a:lnTo>
                <a:lnTo>
                  <a:pt x="5083" y="1565"/>
                </a:lnTo>
                <a:cubicBezTo>
                  <a:pt x="5153" y="1565"/>
                  <a:pt x="5179" y="1590"/>
                  <a:pt x="5179" y="1638"/>
                </a:cubicBezTo>
                <a:close/>
                <a:moveTo>
                  <a:pt x="4837" y="1739"/>
                </a:moveTo>
                <a:cubicBezTo>
                  <a:pt x="4837" y="1601"/>
                  <a:pt x="4773" y="1495"/>
                  <a:pt x="4639" y="1495"/>
                </a:cubicBezTo>
                <a:cubicBezTo>
                  <a:pt x="4521" y="1495"/>
                  <a:pt x="4442" y="1582"/>
                  <a:pt x="4442" y="1738"/>
                </a:cubicBezTo>
                <a:cubicBezTo>
                  <a:pt x="4442" y="1878"/>
                  <a:pt x="4508" y="1982"/>
                  <a:pt x="4643" y="1982"/>
                </a:cubicBezTo>
                <a:cubicBezTo>
                  <a:pt x="4766" y="1982"/>
                  <a:pt x="4837" y="1886"/>
                  <a:pt x="4837" y="1739"/>
                </a:cubicBezTo>
                <a:close/>
                <a:moveTo>
                  <a:pt x="4747" y="1744"/>
                </a:moveTo>
                <a:cubicBezTo>
                  <a:pt x="4747" y="1871"/>
                  <a:pt x="4711" y="1923"/>
                  <a:pt x="4641" y="1923"/>
                </a:cubicBezTo>
                <a:cubicBezTo>
                  <a:pt x="4560" y="1923"/>
                  <a:pt x="4529" y="1855"/>
                  <a:pt x="4529" y="1733"/>
                </a:cubicBezTo>
                <a:cubicBezTo>
                  <a:pt x="4529" y="1620"/>
                  <a:pt x="4559" y="1555"/>
                  <a:pt x="4639" y="1555"/>
                </a:cubicBezTo>
                <a:cubicBezTo>
                  <a:pt x="4724" y="1555"/>
                  <a:pt x="4747" y="1628"/>
                  <a:pt x="4747" y="1744"/>
                </a:cubicBezTo>
                <a:close/>
                <a:moveTo>
                  <a:pt x="4337" y="1841"/>
                </a:moveTo>
                <a:cubicBezTo>
                  <a:pt x="4337" y="1793"/>
                  <a:pt x="4315" y="1740"/>
                  <a:pt x="4236" y="1721"/>
                </a:cubicBezTo>
                <a:cubicBezTo>
                  <a:pt x="4289" y="1706"/>
                  <a:pt x="4318" y="1668"/>
                  <a:pt x="4318" y="1618"/>
                </a:cubicBezTo>
                <a:cubicBezTo>
                  <a:pt x="4318" y="1578"/>
                  <a:pt x="4300" y="1547"/>
                  <a:pt x="4264" y="1525"/>
                </a:cubicBezTo>
                <a:cubicBezTo>
                  <a:pt x="4235" y="1506"/>
                  <a:pt x="4210" y="1501"/>
                  <a:pt x="4140" y="1501"/>
                </a:cubicBezTo>
                <a:lnTo>
                  <a:pt x="4015" y="1501"/>
                </a:lnTo>
                <a:lnTo>
                  <a:pt x="4015" y="1975"/>
                </a:lnTo>
                <a:lnTo>
                  <a:pt x="4152" y="1975"/>
                </a:lnTo>
                <a:cubicBezTo>
                  <a:pt x="4272" y="1975"/>
                  <a:pt x="4337" y="1934"/>
                  <a:pt x="4337" y="1841"/>
                </a:cubicBezTo>
                <a:close/>
                <a:moveTo>
                  <a:pt x="4250" y="1833"/>
                </a:moveTo>
                <a:cubicBezTo>
                  <a:pt x="4250" y="1876"/>
                  <a:pt x="4224" y="1910"/>
                  <a:pt x="4164" y="1910"/>
                </a:cubicBezTo>
                <a:lnTo>
                  <a:pt x="4093" y="1910"/>
                </a:lnTo>
                <a:lnTo>
                  <a:pt x="4093" y="1760"/>
                </a:lnTo>
                <a:lnTo>
                  <a:pt x="4162" y="1760"/>
                </a:lnTo>
                <a:cubicBezTo>
                  <a:pt x="4184" y="1760"/>
                  <a:pt x="4194" y="1761"/>
                  <a:pt x="4206" y="1764"/>
                </a:cubicBezTo>
                <a:cubicBezTo>
                  <a:pt x="4232" y="1772"/>
                  <a:pt x="4250" y="1800"/>
                  <a:pt x="4250" y="1833"/>
                </a:cubicBezTo>
                <a:close/>
                <a:moveTo>
                  <a:pt x="4235" y="1630"/>
                </a:moveTo>
                <a:cubicBezTo>
                  <a:pt x="4235" y="1642"/>
                  <a:pt x="4231" y="1662"/>
                  <a:pt x="4216" y="1677"/>
                </a:cubicBezTo>
                <a:cubicBezTo>
                  <a:pt x="4201" y="1693"/>
                  <a:pt x="4187" y="1695"/>
                  <a:pt x="4158" y="1695"/>
                </a:cubicBezTo>
                <a:lnTo>
                  <a:pt x="4091" y="1695"/>
                </a:lnTo>
                <a:lnTo>
                  <a:pt x="4091" y="1566"/>
                </a:lnTo>
                <a:lnTo>
                  <a:pt x="4152" y="1566"/>
                </a:lnTo>
                <a:cubicBezTo>
                  <a:pt x="4175" y="1566"/>
                  <a:pt x="4187" y="1568"/>
                  <a:pt x="4197" y="1571"/>
                </a:cubicBezTo>
                <a:cubicBezTo>
                  <a:pt x="4219" y="1579"/>
                  <a:pt x="4235" y="1603"/>
                  <a:pt x="4235" y="1630"/>
                </a:cubicBezTo>
                <a:close/>
                <a:moveTo>
                  <a:pt x="3910" y="1975"/>
                </a:moveTo>
                <a:lnTo>
                  <a:pt x="3840" y="1861"/>
                </a:lnTo>
                <a:cubicBezTo>
                  <a:pt x="3815" y="1822"/>
                  <a:pt x="3784" y="1776"/>
                  <a:pt x="3767" y="1767"/>
                </a:cubicBezTo>
                <a:cubicBezTo>
                  <a:pt x="3841" y="1767"/>
                  <a:pt x="3885" y="1705"/>
                  <a:pt x="3885" y="1637"/>
                </a:cubicBezTo>
                <a:cubicBezTo>
                  <a:pt x="3885" y="1563"/>
                  <a:pt x="3837" y="1501"/>
                  <a:pt x="3731" y="1501"/>
                </a:cubicBezTo>
                <a:lnTo>
                  <a:pt x="3586" y="1501"/>
                </a:lnTo>
                <a:lnTo>
                  <a:pt x="3586" y="1975"/>
                </a:lnTo>
                <a:lnTo>
                  <a:pt x="3664" y="1975"/>
                </a:lnTo>
                <a:lnTo>
                  <a:pt x="3664" y="1770"/>
                </a:lnTo>
                <a:cubicBezTo>
                  <a:pt x="3679" y="1771"/>
                  <a:pt x="3686" y="1776"/>
                  <a:pt x="3694" y="1785"/>
                </a:cubicBezTo>
                <a:cubicBezTo>
                  <a:pt x="3720" y="1811"/>
                  <a:pt x="3742" y="1843"/>
                  <a:pt x="3775" y="1902"/>
                </a:cubicBezTo>
                <a:lnTo>
                  <a:pt x="3816" y="1975"/>
                </a:lnTo>
                <a:lnTo>
                  <a:pt x="3910" y="1975"/>
                </a:lnTo>
                <a:close/>
                <a:moveTo>
                  <a:pt x="3802" y="1638"/>
                </a:moveTo>
                <a:cubicBezTo>
                  <a:pt x="3802" y="1662"/>
                  <a:pt x="3794" y="1682"/>
                  <a:pt x="3781" y="1695"/>
                </a:cubicBezTo>
                <a:cubicBezTo>
                  <a:pt x="3767" y="1709"/>
                  <a:pt x="3745" y="1715"/>
                  <a:pt x="3704" y="1715"/>
                </a:cubicBezTo>
                <a:lnTo>
                  <a:pt x="3664" y="1715"/>
                </a:lnTo>
                <a:lnTo>
                  <a:pt x="3664" y="1565"/>
                </a:lnTo>
                <a:lnTo>
                  <a:pt x="3707" y="1565"/>
                </a:lnTo>
                <a:cubicBezTo>
                  <a:pt x="3777" y="1565"/>
                  <a:pt x="3802" y="1590"/>
                  <a:pt x="3802" y="1638"/>
                </a:cubicBezTo>
                <a:close/>
                <a:moveTo>
                  <a:pt x="3478" y="1975"/>
                </a:moveTo>
                <a:lnTo>
                  <a:pt x="3478" y="1908"/>
                </a:lnTo>
                <a:lnTo>
                  <a:pt x="3289" y="1908"/>
                </a:lnTo>
                <a:lnTo>
                  <a:pt x="3289" y="1760"/>
                </a:lnTo>
                <a:lnTo>
                  <a:pt x="3433" y="1760"/>
                </a:lnTo>
                <a:lnTo>
                  <a:pt x="3433" y="1695"/>
                </a:lnTo>
                <a:lnTo>
                  <a:pt x="3287" y="1695"/>
                </a:lnTo>
                <a:lnTo>
                  <a:pt x="3287" y="1566"/>
                </a:lnTo>
                <a:lnTo>
                  <a:pt x="3461" y="1566"/>
                </a:lnTo>
                <a:lnTo>
                  <a:pt x="3471" y="1501"/>
                </a:lnTo>
                <a:lnTo>
                  <a:pt x="3209" y="1501"/>
                </a:lnTo>
                <a:lnTo>
                  <a:pt x="3209" y="1975"/>
                </a:lnTo>
                <a:lnTo>
                  <a:pt x="3478" y="1975"/>
                </a:lnTo>
                <a:close/>
                <a:moveTo>
                  <a:pt x="3083" y="1739"/>
                </a:moveTo>
                <a:cubicBezTo>
                  <a:pt x="3083" y="1666"/>
                  <a:pt x="3067" y="1609"/>
                  <a:pt x="3032" y="1568"/>
                </a:cubicBezTo>
                <a:cubicBezTo>
                  <a:pt x="2987" y="1518"/>
                  <a:pt x="2935" y="1501"/>
                  <a:pt x="2846" y="1501"/>
                </a:cubicBezTo>
                <a:lnTo>
                  <a:pt x="2747" y="1501"/>
                </a:lnTo>
                <a:lnTo>
                  <a:pt x="2747" y="1975"/>
                </a:lnTo>
                <a:lnTo>
                  <a:pt x="2864" y="1975"/>
                </a:lnTo>
                <a:cubicBezTo>
                  <a:pt x="2953" y="1975"/>
                  <a:pt x="2994" y="1959"/>
                  <a:pt x="3033" y="1908"/>
                </a:cubicBezTo>
                <a:cubicBezTo>
                  <a:pt x="3065" y="1867"/>
                  <a:pt x="3083" y="1811"/>
                  <a:pt x="3083" y="1739"/>
                </a:cubicBezTo>
                <a:close/>
                <a:moveTo>
                  <a:pt x="2996" y="1748"/>
                </a:moveTo>
                <a:cubicBezTo>
                  <a:pt x="2996" y="1855"/>
                  <a:pt x="2962" y="1910"/>
                  <a:pt x="2879" y="1910"/>
                </a:cubicBezTo>
                <a:lnTo>
                  <a:pt x="2827" y="1910"/>
                </a:lnTo>
                <a:lnTo>
                  <a:pt x="2827" y="1564"/>
                </a:lnTo>
                <a:lnTo>
                  <a:pt x="2877" y="1564"/>
                </a:lnTo>
                <a:cubicBezTo>
                  <a:pt x="2919" y="1564"/>
                  <a:pt x="2944" y="1575"/>
                  <a:pt x="2966" y="1605"/>
                </a:cubicBezTo>
                <a:cubicBezTo>
                  <a:pt x="2990" y="1638"/>
                  <a:pt x="2996" y="1687"/>
                  <a:pt x="2996" y="1748"/>
                </a:cubicBezTo>
                <a:close/>
                <a:moveTo>
                  <a:pt x="2658" y="1975"/>
                </a:moveTo>
                <a:lnTo>
                  <a:pt x="2507" y="1501"/>
                </a:lnTo>
                <a:lnTo>
                  <a:pt x="2416" y="1501"/>
                </a:lnTo>
                <a:lnTo>
                  <a:pt x="2260" y="1975"/>
                </a:lnTo>
                <a:lnTo>
                  <a:pt x="2342" y="1975"/>
                </a:lnTo>
                <a:lnTo>
                  <a:pt x="2380" y="1850"/>
                </a:lnTo>
                <a:lnTo>
                  <a:pt x="2533" y="1850"/>
                </a:lnTo>
                <a:lnTo>
                  <a:pt x="2572" y="1975"/>
                </a:lnTo>
                <a:lnTo>
                  <a:pt x="2658" y="1975"/>
                </a:lnTo>
                <a:close/>
                <a:moveTo>
                  <a:pt x="2515" y="1785"/>
                </a:moveTo>
                <a:lnTo>
                  <a:pt x="2399" y="1785"/>
                </a:lnTo>
                <a:cubicBezTo>
                  <a:pt x="2410" y="1753"/>
                  <a:pt x="2459" y="1579"/>
                  <a:pt x="2459" y="1579"/>
                </a:cubicBezTo>
                <a:lnTo>
                  <a:pt x="2459" y="1579"/>
                </a:lnTo>
                <a:cubicBezTo>
                  <a:pt x="2463" y="1598"/>
                  <a:pt x="2511" y="1774"/>
                  <a:pt x="2515" y="1785"/>
                </a:cubicBezTo>
                <a:close/>
                <a:moveTo>
                  <a:pt x="2152" y="1648"/>
                </a:moveTo>
                <a:cubicBezTo>
                  <a:pt x="2152" y="1704"/>
                  <a:pt x="2125" y="1731"/>
                  <a:pt x="2067" y="1731"/>
                </a:cubicBezTo>
                <a:lnTo>
                  <a:pt x="2006" y="1731"/>
                </a:lnTo>
                <a:lnTo>
                  <a:pt x="2006" y="1565"/>
                </a:lnTo>
                <a:lnTo>
                  <a:pt x="2067" y="1565"/>
                </a:lnTo>
                <a:cubicBezTo>
                  <a:pt x="2098" y="1565"/>
                  <a:pt x="2119" y="1573"/>
                  <a:pt x="2133" y="1588"/>
                </a:cubicBezTo>
                <a:cubicBezTo>
                  <a:pt x="2146" y="1602"/>
                  <a:pt x="2152" y="1622"/>
                  <a:pt x="2152" y="1648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de-DE"/>
          </a:p>
        </p:txBody>
      </p:sp>
      <p:sp>
        <p:nvSpPr>
          <p:cNvPr id="6" name="Freihandform: Form 37"/>
          <p:cNvSpPr>
            <a:spLocks noGrp="1"/>
          </p:cNvSpPr>
          <p:nvPr>
            <p:ph type="pic" sz="quarter" idx="19" hasCustomPrompt="1"/>
          </p:nvPr>
        </p:nvSpPr>
        <p:spPr bwMode="auto">
          <a:xfrm>
            <a:off x="4625976" y="0"/>
            <a:ext cx="4518025" cy="4068763"/>
          </a:xfrm>
          <a:custGeom>
            <a:avLst/>
            <a:gdLst>
              <a:gd name="connsiteX0" fmla="*/ 2833204 w 4518025"/>
              <a:gd name="connsiteY0" fmla="*/ 0 h 4068763"/>
              <a:gd name="connsiteX1" fmla="*/ 4518025 w 4518025"/>
              <a:gd name="connsiteY1" fmla="*/ 0 h 4068763"/>
              <a:gd name="connsiteX2" fmla="*/ 4518025 w 4518025"/>
              <a:gd name="connsiteY2" fmla="*/ 3285035 h 4068763"/>
              <a:gd name="connsiteX3" fmla="*/ 3769096 w 4518025"/>
              <a:gd name="connsiteY3" fmla="*/ 4012603 h 4068763"/>
              <a:gd name="connsiteX4" fmla="*/ 3714445 w 4518025"/>
              <a:gd name="connsiteY4" fmla="*/ 3992442 h 4068763"/>
              <a:gd name="connsiteX5" fmla="*/ 3630312 w 4518025"/>
              <a:gd name="connsiteY5" fmla="*/ 4068763 h 4068763"/>
              <a:gd name="connsiteX6" fmla="*/ 1507926 w 4518025"/>
              <a:gd name="connsiteY6" fmla="*/ 3825401 h 4068763"/>
              <a:gd name="connsiteX7" fmla="*/ 1508645 w 4518025"/>
              <a:gd name="connsiteY7" fmla="*/ 3816040 h 4068763"/>
              <a:gd name="connsiteX8" fmla="*/ 1424152 w 4518025"/>
              <a:gd name="connsiteY8" fmla="*/ 3731440 h 4068763"/>
              <a:gd name="connsiteX9" fmla="*/ 1380648 w 4518025"/>
              <a:gd name="connsiteY9" fmla="*/ 3743680 h 4068763"/>
              <a:gd name="connsiteX10" fmla="*/ 0 w 4518025"/>
              <a:gd name="connsiteY10" fmla="*/ 1538296 h 4068763"/>
              <a:gd name="connsiteX11" fmla="*/ 36314 w 4518025"/>
              <a:gd name="connsiteY11" fmla="*/ 1468816 h 4068763"/>
              <a:gd name="connsiteX12" fmla="*/ 11865 w 4518025"/>
              <a:gd name="connsiteY12" fmla="*/ 1409415 h 4068763"/>
              <a:gd name="connsiteX13" fmla="*/ 1061732 w 4518025"/>
              <a:gd name="connsiteY13" fmla="*/ 505085 h 4068763"/>
              <a:gd name="connsiteX14" fmla="*/ 1125731 w 4518025"/>
              <a:gd name="connsiteY14" fmla="*/ 534606 h 4068763"/>
              <a:gd name="connsiteX15" fmla="*/ 1210224 w 4518025"/>
              <a:gd name="connsiteY15" fmla="*/ 450005 h 4068763"/>
              <a:gd name="connsiteX16" fmla="*/ 1207348 w 4518025"/>
              <a:gd name="connsiteY16" fmla="*/ 428405 h 4068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18025" h="4068763" extrusionOk="0">
                <a:moveTo>
                  <a:pt x="2833204" y="0"/>
                </a:moveTo>
                <a:lnTo>
                  <a:pt x="4518025" y="0"/>
                </a:lnTo>
                <a:lnTo>
                  <a:pt x="4518025" y="3285035"/>
                </a:lnTo>
                <a:lnTo>
                  <a:pt x="3769096" y="4012603"/>
                </a:lnTo>
                <a:cubicBezTo>
                  <a:pt x="3754354" y="4000002"/>
                  <a:pt x="3735299" y="3992442"/>
                  <a:pt x="3714445" y="3992442"/>
                </a:cubicBezTo>
                <a:cubicBezTo>
                  <a:pt x="3670581" y="3992442"/>
                  <a:pt x="3634626" y="4025923"/>
                  <a:pt x="3630312" y="4068763"/>
                </a:cubicBezTo>
                <a:lnTo>
                  <a:pt x="1507926" y="3825401"/>
                </a:lnTo>
                <a:cubicBezTo>
                  <a:pt x="1508286" y="3822521"/>
                  <a:pt x="1508645" y="3819280"/>
                  <a:pt x="1508645" y="3816040"/>
                </a:cubicBezTo>
                <a:cubicBezTo>
                  <a:pt x="1508645" y="3769240"/>
                  <a:pt x="1470893" y="3731440"/>
                  <a:pt x="1424152" y="3731440"/>
                </a:cubicBezTo>
                <a:cubicBezTo>
                  <a:pt x="1408333" y="3731440"/>
                  <a:pt x="1393232" y="3736120"/>
                  <a:pt x="1380648" y="3743680"/>
                </a:cubicBezTo>
                <a:lnTo>
                  <a:pt x="0" y="1538296"/>
                </a:lnTo>
                <a:cubicBezTo>
                  <a:pt x="21932" y="1522816"/>
                  <a:pt x="36314" y="1497616"/>
                  <a:pt x="36314" y="1468816"/>
                </a:cubicBezTo>
                <a:cubicBezTo>
                  <a:pt x="36314" y="1445775"/>
                  <a:pt x="26966" y="1424535"/>
                  <a:pt x="11865" y="1409415"/>
                </a:cubicBezTo>
                <a:lnTo>
                  <a:pt x="1061732" y="505085"/>
                </a:lnTo>
                <a:cubicBezTo>
                  <a:pt x="1077193" y="523086"/>
                  <a:pt x="1100204" y="534606"/>
                  <a:pt x="1125731" y="534606"/>
                </a:cubicBezTo>
                <a:cubicBezTo>
                  <a:pt x="1172472" y="534606"/>
                  <a:pt x="1210224" y="496805"/>
                  <a:pt x="1210224" y="450005"/>
                </a:cubicBezTo>
                <a:cubicBezTo>
                  <a:pt x="1210224" y="442445"/>
                  <a:pt x="1209145" y="435245"/>
                  <a:pt x="1207348" y="428405"/>
                </a:cubicBezTo>
                <a:close/>
              </a:path>
            </a:pathLst>
          </a:custGeom>
          <a:solidFill>
            <a:srgbClr val="EBEBEB"/>
          </a:solidFill>
        </p:spPr>
        <p:txBody>
          <a:bodyPr wrap="square" anchor="ctr" anchorCtr="0">
            <a:noAutofit/>
          </a:bodyPr>
          <a:lstStyle>
            <a:lvl1pPr algn="ctr">
              <a:defRPr sz="1600"/>
            </a:lvl1pPr>
          </a:lstStyle>
          <a:p>
            <a:pPr>
              <a:defRPr/>
            </a:pPr>
            <a:r>
              <a:rPr lang="de-DE"/>
              <a:t>Bild </a:t>
            </a:r>
            <a:br>
              <a:rPr lang="de-DE"/>
            </a:br>
            <a:r>
              <a:rPr lang="de-DE"/>
              <a:t/>
            </a:r>
            <a:br>
              <a:rPr lang="de-DE"/>
            </a:br>
            <a:r>
              <a:rPr lang="de-DE"/>
              <a:t/>
            </a:r>
            <a:br>
              <a:rPr lang="de-DE"/>
            </a:br>
            <a:r>
              <a:rPr lang="de-DE"/>
              <a:t>einfügen</a:t>
            </a:r>
            <a:endParaRPr/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450851" y="2268000"/>
            <a:ext cx="4500000" cy="648000"/>
          </a:xfrm>
          <a:prstGeom prst="rect">
            <a:avLst/>
          </a:prstGeom>
          <a:noFill/>
        </p:spPr>
        <p:txBody>
          <a:bodyPr anchor="b"/>
          <a:lstStyle>
            <a:lvl1pPr algn="l">
              <a:lnSpc>
                <a:spcPct val="100000"/>
              </a:lnSpc>
              <a:defRPr sz="2000" b="1" cap="all">
                <a:solidFill>
                  <a:schemeClr val="tx2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de-DE"/>
              <a:t>NAME Fachbereich oder Institution</a:t>
            </a:r>
            <a:br>
              <a:rPr lang="de-DE"/>
            </a:br>
            <a:r>
              <a:rPr lang="de-DE"/>
              <a:t>als Zweizeiler</a:t>
            </a:r>
            <a:endParaRPr/>
          </a:p>
        </p:txBody>
      </p:sp>
      <p:sp>
        <p:nvSpPr>
          <p:cNvPr id="8" name="Untertitel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50850" y="5849620"/>
            <a:ext cx="5040000" cy="324000"/>
          </a:xfrm>
        </p:spPr>
        <p:txBody>
          <a:bodyPr/>
          <a:lstStyle>
            <a:lvl1pPr marL="0" indent="0" algn="l">
              <a:lnSpc>
                <a:spcPct val="100000"/>
              </a:lnSpc>
              <a:buFont typeface="Arial"/>
              <a:buNone/>
              <a:defRPr sz="2000" b="1" cap="all">
                <a:solidFill>
                  <a:schemeClr val="tx2"/>
                </a:solidFill>
                <a:latin typeface="+mj-lt"/>
              </a:defRPr>
            </a:lvl1pPr>
            <a:lvl2pPr marL="0" indent="0" algn="l">
              <a:lnSpc>
                <a:spcPct val="100000"/>
              </a:lnSpc>
              <a:buFont typeface="Arial"/>
              <a:buNone/>
              <a:defRPr sz="2000" b="1" cap="all">
                <a:solidFill>
                  <a:schemeClr val="tx2"/>
                </a:solidFill>
                <a:latin typeface="+mj-lt"/>
              </a:defRPr>
            </a:lvl2pPr>
            <a:lvl3pPr marL="0" indent="0" algn="l">
              <a:lnSpc>
                <a:spcPct val="100000"/>
              </a:lnSpc>
              <a:buFont typeface="Arial"/>
              <a:buNone/>
              <a:defRPr sz="2000" b="1" cap="all">
                <a:solidFill>
                  <a:schemeClr val="tx2"/>
                </a:solidFill>
                <a:latin typeface="+mj-lt"/>
              </a:defRPr>
            </a:lvl3pPr>
            <a:lvl4pPr marL="0" indent="0" algn="l">
              <a:lnSpc>
                <a:spcPct val="100000"/>
              </a:lnSpc>
              <a:buFont typeface="Arial"/>
              <a:buNone/>
              <a:defRPr sz="2000" b="1" cap="all">
                <a:solidFill>
                  <a:schemeClr val="tx2"/>
                </a:solidFill>
                <a:latin typeface="+mj-lt"/>
              </a:defRPr>
            </a:lvl4pPr>
            <a:lvl5pPr marL="0" indent="0" algn="l">
              <a:lnSpc>
                <a:spcPct val="100000"/>
              </a:lnSpc>
              <a:buFont typeface="Arial"/>
              <a:buNone/>
              <a:defRPr sz="2000" b="1" cap="all">
                <a:solidFill>
                  <a:schemeClr val="tx2"/>
                </a:solidFill>
                <a:latin typeface="+mj-lt"/>
              </a:defRPr>
            </a:lvl5pPr>
            <a:lvl6pPr marL="0" indent="0" algn="l">
              <a:lnSpc>
                <a:spcPct val="100000"/>
              </a:lnSpc>
              <a:buFont typeface="Arial"/>
              <a:buNone/>
              <a:defRPr sz="2000" b="1" cap="all">
                <a:solidFill>
                  <a:schemeClr val="tx2"/>
                </a:solidFill>
                <a:latin typeface="+mj-lt"/>
              </a:defRPr>
            </a:lvl6pPr>
            <a:lvl7pPr marL="0" indent="0" algn="l">
              <a:lnSpc>
                <a:spcPct val="100000"/>
              </a:lnSpc>
              <a:buFont typeface="Arial"/>
              <a:buNone/>
              <a:defRPr sz="2000" b="1" cap="all">
                <a:solidFill>
                  <a:schemeClr val="tx2"/>
                </a:solidFill>
                <a:latin typeface="+mj-lt"/>
              </a:defRPr>
            </a:lvl7pPr>
            <a:lvl8pPr marL="0" indent="0" algn="l">
              <a:lnSpc>
                <a:spcPct val="100000"/>
              </a:lnSpc>
              <a:buFont typeface="Arial"/>
              <a:buNone/>
              <a:defRPr sz="2000" b="1" cap="all">
                <a:solidFill>
                  <a:schemeClr val="tx2"/>
                </a:solidFill>
                <a:latin typeface="+mj-lt"/>
              </a:defRPr>
            </a:lvl8pPr>
            <a:lvl9pPr marL="0" indent="0" algn="l">
              <a:lnSpc>
                <a:spcPct val="100000"/>
              </a:lnSpc>
              <a:buFont typeface="Arial"/>
              <a:buNone/>
              <a:defRPr sz="2000" b="1" cap="all">
                <a:solidFill>
                  <a:schemeClr val="tx2"/>
                </a:solidFill>
                <a:latin typeface="+mj-lt"/>
              </a:defRPr>
            </a:lvl9pPr>
          </a:lstStyle>
          <a:p>
            <a:pPr lvl="0">
              <a:defRPr/>
            </a:pPr>
            <a:r>
              <a:rPr lang="de-DE"/>
              <a:t>Untertitel der Präsentation</a:t>
            </a:r>
            <a:endParaRPr/>
          </a:p>
        </p:txBody>
      </p:sp>
      <p:sp>
        <p:nvSpPr>
          <p:cNvPr id="9" name="Fußzeilenplatzhalter 39"/>
          <p:cNvSpPr>
            <a:spLocks noGrp="1"/>
          </p:cNvSpPr>
          <p:nvPr>
            <p:ph type="ftr" sz="quarter" idx="20"/>
          </p:nvPr>
        </p:nvSpPr>
        <p:spPr bwMode="auto">
          <a:xfrm>
            <a:off x="450850" y="6208047"/>
            <a:ext cx="5040000" cy="324000"/>
          </a:xfrm>
        </p:spPr>
        <p:txBody>
          <a:bodyPr/>
          <a:lstStyle>
            <a:lvl1pPr>
              <a:defRPr sz="1600"/>
            </a:lvl1pPr>
          </a:lstStyle>
          <a:p>
            <a:pPr>
              <a:defRPr/>
            </a:pPr>
            <a:r>
              <a:rPr lang="de-DE"/>
              <a:t>Name Referent*in</a:t>
            </a:r>
            <a:endParaRPr/>
          </a:p>
        </p:txBody>
      </p:sp>
      <p:sp>
        <p:nvSpPr>
          <p:cNvPr id="10" name="Foliennummernplatzhalter 40"/>
          <p:cNvSpPr>
            <a:spLocks noGrp="1"/>
          </p:cNvSpPr>
          <p:nvPr>
            <p:ph type="sldNum" sz="quarter" idx="21"/>
          </p:nvPr>
        </p:nvSpPr>
        <p:spPr bwMode="auto">
          <a:xfrm>
            <a:off x="7974738" y="6948000"/>
            <a:ext cx="720000" cy="288000"/>
          </a:xfrm>
        </p:spPr>
        <p:txBody>
          <a:bodyPr/>
          <a:lstStyle/>
          <a:p>
            <a:pPr>
              <a:defRPr/>
            </a:pPr>
            <a:fld id="{C0BC624C-2554-4659-A1D8-66347873820C}" type="slidenum">
              <a:rPr lang="de-DE"/>
              <a:t>‹Nr.›</a:t>
            </a:fld>
            <a:endParaRPr lang="de-DE" sz="180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2" hasCustomPrompt="1"/>
          </p:nvPr>
        </p:nvSpPr>
        <p:spPr bwMode="auto">
          <a:xfrm>
            <a:off x="0" y="5076000"/>
            <a:ext cx="2091629" cy="644792"/>
          </a:xfrm>
          <a:prstGeom prst="rect">
            <a:avLst/>
          </a:prstGeom>
          <a:solidFill>
            <a:schemeClr val="accent4"/>
          </a:solidFill>
        </p:spPr>
        <p:txBody>
          <a:bodyPr vert="horz" wrap="none" lIns="450000" tIns="0" rIns="72000" bIns="0" numCol="1" spcCol="234000">
            <a:spAutoFit/>
          </a:bodyPr>
          <a:lstStyle>
            <a:lvl1pPr marL="0" indent="0" algn="l">
              <a:lnSpc>
                <a:spcPct val="100000"/>
              </a:lnSpc>
              <a:buFont typeface="Arial"/>
              <a:buNone/>
              <a:defRPr sz="4200" b="1" cap="all">
                <a:solidFill>
                  <a:schemeClr val="bg1"/>
                </a:solidFill>
                <a:latin typeface="+mj-lt"/>
              </a:defRPr>
            </a:lvl1pPr>
            <a:lvl2pPr marL="0" indent="0" algn="l">
              <a:lnSpc>
                <a:spcPct val="100000"/>
              </a:lnSpc>
              <a:buFont typeface="Arial"/>
              <a:buNone/>
              <a:defRPr sz="4200" b="1" cap="all">
                <a:solidFill>
                  <a:schemeClr val="bg1"/>
                </a:solidFill>
                <a:latin typeface="+mj-lt"/>
              </a:defRPr>
            </a:lvl2pPr>
            <a:lvl3pPr marL="0" indent="0" algn="l">
              <a:lnSpc>
                <a:spcPct val="100000"/>
              </a:lnSpc>
              <a:buNone/>
              <a:defRPr sz="4200" b="1" cap="all">
                <a:solidFill>
                  <a:schemeClr val="bg1"/>
                </a:solidFill>
                <a:latin typeface="+mj-lt"/>
              </a:defRPr>
            </a:lvl3pPr>
            <a:lvl4pPr marL="0" indent="0" algn="l">
              <a:lnSpc>
                <a:spcPct val="100000"/>
              </a:lnSpc>
              <a:buNone/>
              <a:defRPr sz="4200" b="1" cap="all">
                <a:solidFill>
                  <a:schemeClr val="bg1"/>
                </a:solidFill>
                <a:latin typeface="+mj-lt"/>
              </a:defRPr>
            </a:lvl4pPr>
            <a:lvl5pPr marL="0" indent="0" algn="l">
              <a:lnSpc>
                <a:spcPct val="100000"/>
              </a:lnSpc>
              <a:buNone/>
              <a:defRPr sz="4200" b="1" cap="all">
                <a:solidFill>
                  <a:schemeClr val="bg1"/>
                </a:solidFill>
                <a:latin typeface="+mj-lt"/>
              </a:defRPr>
            </a:lvl5pPr>
            <a:lvl6pPr marL="0" indent="0" algn="l">
              <a:lnSpc>
                <a:spcPct val="100000"/>
              </a:lnSpc>
              <a:buNone/>
              <a:defRPr sz="4200" b="1" cap="all">
                <a:solidFill>
                  <a:schemeClr val="bg1"/>
                </a:solidFill>
                <a:latin typeface="+mj-lt"/>
              </a:defRPr>
            </a:lvl6pPr>
            <a:lvl7pPr marL="0" indent="0" algn="l">
              <a:lnSpc>
                <a:spcPct val="100000"/>
              </a:lnSpc>
              <a:buNone/>
              <a:defRPr sz="4200" b="1" cap="all">
                <a:solidFill>
                  <a:schemeClr val="bg1"/>
                </a:solidFill>
                <a:latin typeface="+mj-lt"/>
              </a:defRPr>
            </a:lvl7pPr>
            <a:lvl8pPr marL="0" indent="0" algn="l">
              <a:lnSpc>
                <a:spcPct val="100000"/>
              </a:lnSpc>
              <a:buNone/>
              <a:defRPr sz="4200" b="1" cap="all">
                <a:solidFill>
                  <a:schemeClr val="bg1"/>
                </a:solidFill>
                <a:latin typeface="+mj-lt"/>
              </a:defRPr>
            </a:lvl8pPr>
            <a:lvl9pPr marL="0" indent="0" algn="l">
              <a:lnSpc>
                <a:spcPct val="100000"/>
              </a:lnSpc>
              <a:buNone/>
              <a:defRPr sz="4200" b="1" cap="all">
                <a:solidFill>
                  <a:schemeClr val="bg1"/>
                </a:solidFill>
                <a:latin typeface="+mj-lt"/>
              </a:defRPr>
            </a:lvl9pPr>
          </a:lstStyle>
          <a:p>
            <a:pPr lvl="0">
              <a:defRPr/>
            </a:pPr>
            <a:r>
              <a:rPr lang="de-DE"/>
              <a:t>Zeilen</a:t>
            </a:r>
            <a:endParaRPr/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3" hasCustomPrompt="1"/>
          </p:nvPr>
        </p:nvSpPr>
        <p:spPr bwMode="auto">
          <a:xfrm>
            <a:off x="0" y="4392494"/>
            <a:ext cx="4558651" cy="644792"/>
          </a:xfrm>
          <a:prstGeom prst="rect">
            <a:avLst/>
          </a:prstGeom>
          <a:solidFill>
            <a:schemeClr val="accent4"/>
          </a:solidFill>
        </p:spPr>
        <p:txBody>
          <a:bodyPr vert="horz" wrap="none" lIns="450000" tIns="0" rIns="72000" bIns="0" numCol="1" spcCol="234000">
            <a:spAutoFit/>
          </a:bodyPr>
          <a:lstStyle>
            <a:lvl1pPr marL="0" indent="0" algn="l">
              <a:lnSpc>
                <a:spcPct val="100000"/>
              </a:lnSpc>
              <a:buFont typeface="Arial"/>
              <a:buNone/>
              <a:defRPr sz="4200" b="1" cap="all">
                <a:solidFill>
                  <a:schemeClr val="bg1"/>
                </a:solidFill>
                <a:latin typeface="+mj-lt"/>
              </a:defRPr>
            </a:lvl1pPr>
            <a:lvl2pPr marL="0" indent="0" algn="l">
              <a:lnSpc>
                <a:spcPct val="100000"/>
              </a:lnSpc>
              <a:buFont typeface="Arial"/>
              <a:buNone/>
              <a:defRPr sz="4200" b="1" cap="all">
                <a:solidFill>
                  <a:schemeClr val="bg1"/>
                </a:solidFill>
                <a:latin typeface="+mj-lt"/>
              </a:defRPr>
            </a:lvl2pPr>
            <a:lvl3pPr marL="0" indent="0" algn="l">
              <a:lnSpc>
                <a:spcPct val="100000"/>
              </a:lnSpc>
              <a:buNone/>
              <a:defRPr sz="4200" b="1" cap="all">
                <a:solidFill>
                  <a:schemeClr val="bg1"/>
                </a:solidFill>
                <a:latin typeface="+mj-lt"/>
              </a:defRPr>
            </a:lvl3pPr>
            <a:lvl4pPr marL="0" indent="0" algn="l">
              <a:lnSpc>
                <a:spcPct val="100000"/>
              </a:lnSpc>
              <a:buNone/>
              <a:defRPr sz="4200" b="1" cap="all">
                <a:solidFill>
                  <a:schemeClr val="bg1"/>
                </a:solidFill>
                <a:latin typeface="+mj-lt"/>
              </a:defRPr>
            </a:lvl4pPr>
            <a:lvl5pPr marL="0" indent="0" algn="l">
              <a:lnSpc>
                <a:spcPct val="100000"/>
              </a:lnSpc>
              <a:buNone/>
              <a:defRPr sz="4200" b="1" cap="all">
                <a:solidFill>
                  <a:schemeClr val="bg1"/>
                </a:solidFill>
                <a:latin typeface="+mj-lt"/>
              </a:defRPr>
            </a:lvl5pPr>
            <a:lvl6pPr marL="0" indent="0" algn="l">
              <a:lnSpc>
                <a:spcPct val="100000"/>
              </a:lnSpc>
              <a:buNone/>
              <a:defRPr sz="4200" b="1" cap="all">
                <a:solidFill>
                  <a:schemeClr val="bg1"/>
                </a:solidFill>
                <a:latin typeface="+mj-lt"/>
              </a:defRPr>
            </a:lvl6pPr>
            <a:lvl7pPr marL="0" indent="0" algn="l">
              <a:lnSpc>
                <a:spcPct val="100000"/>
              </a:lnSpc>
              <a:buNone/>
              <a:defRPr sz="4200" b="1" cap="all">
                <a:solidFill>
                  <a:schemeClr val="bg1"/>
                </a:solidFill>
                <a:latin typeface="+mj-lt"/>
              </a:defRPr>
            </a:lvl7pPr>
            <a:lvl8pPr marL="0" indent="0" algn="l">
              <a:lnSpc>
                <a:spcPct val="100000"/>
              </a:lnSpc>
              <a:buNone/>
              <a:defRPr sz="4200" b="1" cap="all">
                <a:solidFill>
                  <a:schemeClr val="bg1"/>
                </a:solidFill>
                <a:latin typeface="+mj-lt"/>
              </a:defRPr>
            </a:lvl8pPr>
            <a:lvl9pPr marL="0" indent="0" algn="l">
              <a:lnSpc>
                <a:spcPct val="100000"/>
              </a:lnSpc>
              <a:buNone/>
              <a:defRPr sz="4200" b="1" cap="all">
                <a:solidFill>
                  <a:schemeClr val="bg1"/>
                </a:solidFill>
                <a:latin typeface="+mj-lt"/>
              </a:defRPr>
            </a:lvl9pPr>
          </a:lstStyle>
          <a:p>
            <a:pPr lvl="0">
              <a:defRPr/>
            </a:pPr>
            <a:r>
              <a:rPr lang="de-DE"/>
              <a:t>Auf ganzen vier</a:t>
            </a:r>
            <a:endParaRPr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22" hasCustomPrompt="1"/>
          </p:nvPr>
        </p:nvSpPr>
        <p:spPr bwMode="auto">
          <a:xfrm>
            <a:off x="0" y="3708988"/>
            <a:ext cx="5449535" cy="644792"/>
          </a:xfrm>
          <a:prstGeom prst="rect">
            <a:avLst/>
          </a:prstGeom>
          <a:solidFill>
            <a:schemeClr val="accent4"/>
          </a:solidFill>
        </p:spPr>
        <p:txBody>
          <a:bodyPr vert="horz" wrap="none" lIns="450000" tIns="0" rIns="72000" bIns="0" numCol="1" spcCol="234000">
            <a:spAutoFit/>
          </a:bodyPr>
          <a:lstStyle>
            <a:lvl1pPr marL="0" indent="0" algn="l">
              <a:lnSpc>
                <a:spcPct val="100000"/>
              </a:lnSpc>
              <a:buFont typeface="Arial"/>
              <a:buNone/>
              <a:defRPr sz="4200" b="1" cap="all">
                <a:solidFill>
                  <a:schemeClr val="bg1"/>
                </a:solidFill>
                <a:latin typeface="+mj-lt"/>
              </a:defRPr>
            </a:lvl1pPr>
            <a:lvl2pPr marL="0" indent="0" algn="l">
              <a:lnSpc>
                <a:spcPct val="100000"/>
              </a:lnSpc>
              <a:buFont typeface="Arial"/>
              <a:buNone/>
              <a:defRPr sz="4200" b="1" cap="all">
                <a:solidFill>
                  <a:schemeClr val="bg1"/>
                </a:solidFill>
                <a:latin typeface="+mj-lt"/>
              </a:defRPr>
            </a:lvl2pPr>
            <a:lvl3pPr marL="0" indent="0" algn="l">
              <a:lnSpc>
                <a:spcPct val="100000"/>
              </a:lnSpc>
              <a:buNone/>
              <a:defRPr sz="4200" b="1" cap="all">
                <a:solidFill>
                  <a:schemeClr val="bg1"/>
                </a:solidFill>
                <a:latin typeface="+mj-lt"/>
              </a:defRPr>
            </a:lvl3pPr>
            <a:lvl4pPr marL="0" indent="0" algn="l">
              <a:lnSpc>
                <a:spcPct val="100000"/>
              </a:lnSpc>
              <a:buNone/>
              <a:defRPr sz="4200" b="1" cap="all">
                <a:solidFill>
                  <a:schemeClr val="bg1"/>
                </a:solidFill>
                <a:latin typeface="+mj-lt"/>
              </a:defRPr>
            </a:lvl4pPr>
            <a:lvl5pPr marL="0" indent="0" algn="l">
              <a:lnSpc>
                <a:spcPct val="100000"/>
              </a:lnSpc>
              <a:buNone/>
              <a:defRPr sz="4200" b="1" cap="all">
                <a:solidFill>
                  <a:schemeClr val="bg1"/>
                </a:solidFill>
                <a:latin typeface="+mj-lt"/>
              </a:defRPr>
            </a:lvl5pPr>
            <a:lvl6pPr marL="0" indent="0" algn="l">
              <a:lnSpc>
                <a:spcPct val="100000"/>
              </a:lnSpc>
              <a:buNone/>
              <a:defRPr sz="4200" b="1" cap="all">
                <a:solidFill>
                  <a:schemeClr val="bg1"/>
                </a:solidFill>
                <a:latin typeface="+mj-lt"/>
              </a:defRPr>
            </a:lvl6pPr>
            <a:lvl7pPr marL="0" indent="0" algn="l">
              <a:lnSpc>
                <a:spcPct val="100000"/>
              </a:lnSpc>
              <a:buNone/>
              <a:defRPr sz="4200" b="1" cap="all">
                <a:solidFill>
                  <a:schemeClr val="bg1"/>
                </a:solidFill>
                <a:latin typeface="+mj-lt"/>
              </a:defRPr>
            </a:lvl7pPr>
            <a:lvl8pPr marL="0" indent="0" algn="l">
              <a:lnSpc>
                <a:spcPct val="100000"/>
              </a:lnSpc>
              <a:buNone/>
              <a:defRPr sz="4200" b="1" cap="all">
                <a:solidFill>
                  <a:schemeClr val="bg1"/>
                </a:solidFill>
                <a:latin typeface="+mj-lt"/>
              </a:defRPr>
            </a:lvl8pPr>
            <a:lvl9pPr marL="0" indent="0" algn="l">
              <a:lnSpc>
                <a:spcPct val="100000"/>
              </a:lnSpc>
              <a:buNone/>
              <a:defRPr sz="4200" b="1" cap="all">
                <a:solidFill>
                  <a:schemeClr val="bg1"/>
                </a:solidFill>
                <a:latin typeface="+mj-lt"/>
              </a:defRPr>
            </a:lvl9pPr>
          </a:lstStyle>
          <a:p>
            <a:pPr lvl="0">
              <a:defRPr/>
            </a:pPr>
            <a:r>
              <a:rPr lang="de-DE"/>
              <a:t>Präsentationstitel</a:t>
            </a:r>
            <a:endParaRPr/>
          </a:p>
        </p:txBody>
      </p:sp>
      <p:sp>
        <p:nvSpPr>
          <p:cNvPr id="14" name="Vertikaler Textplatzhalter 2"/>
          <p:cNvSpPr>
            <a:spLocks noGrp="1"/>
          </p:cNvSpPr>
          <p:nvPr>
            <p:ph type="body" orient="vert" idx="23" hasCustomPrompt="1"/>
          </p:nvPr>
        </p:nvSpPr>
        <p:spPr bwMode="auto">
          <a:xfrm>
            <a:off x="0" y="3024000"/>
            <a:ext cx="4191562" cy="644792"/>
          </a:xfrm>
          <a:prstGeom prst="rect">
            <a:avLst/>
          </a:prstGeom>
          <a:solidFill>
            <a:schemeClr val="accent4"/>
          </a:solidFill>
        </p:spPr>
        <p:txBody>
          <a:bodyPr vert="horz" wrap="none" lIns="450000" tIns="0" rIns="72000" bIns="0" numCol="1" spcCol="234000">
            <a:spAutoFit/>
          </a:bodyPr>
          <a:lstStyle>
            <a:lvl1pPr marL="0" indent="0" algn="l">
              <a:lnSpc>
                <a:spcPct val="100000"/>
              </a:lnSpc>
              <a:buFont typeface="Arial"/>
              <a:buNone/>
              <a:defRPr sz="4200" b="1" cap="all">
                <a:solidFill>
                  <a:schemeClr val="bg1"/>
                </a:solidFill>
                <a:latin typeface="+mj-lt"/>
              </a:defRPr>
            </a:lvl1pPr>
            <a:lvl2pPr marL="0" indent="0" algn="l">
              <a:lnSpc>
                <a:spcPct val="100000"/>
              </a:lnSpc>
              <a:buFont typeface="Arial"/>
              <a:buNone/>
              <a:defRPr sz="4200" b="1" cap="all">
                <a:solidFill>
                  <a:schemeClr val="bg1"/>
                </a:solidFill>
                <a:latin typeface="+mj-lt"/>
              </a:defRPr>
            </a:lvl2pPr>
            <a:lvl3pPr marL="0" indent="0" algn="l">
              <a:lnSpc>
                <a:spcPct val="100000"/>
              </a:lnSpc>
              <a:buNone/>
              <a:defRPr sz="4200" b="1" cap="all">
                <a:solidFill>
                  <a:schemeClr val="bg1"/>
                </a:solidFill>
                <a:latin typeface="+mj-lt"/>
              </a:defRPr>
            </a:lvl3pPr>
            <a:lvl4pPr marL="0" indent="0" algn="l">
              <a:lnSpc>
                <a:spcPct val="100000"/>
              </a:lnSpc>
              <a:buNone/>
              <a:defRPr sz="4200" b="1" cap="all">
                <a:solidFill>
                  <a:schemeClr val="bg1"/>
                </a:solidFill>
                <a:latin typeface="+mj-lt"/>
              </a:defRPr>
            </a:lvl4pPr>
            <a:lvl5pPr marL="0" indent="0" algn="l">
              <a:lnSpc>
                <a:spcPct val="100000"/>
              </a:lnSpc>
              <a:buNone/>
              <a:defRPr sz="4200" b="1" cap="all">
                <a:solidFill>
                  <a:schemeClr val="bg1"/>
                </a:solidFill>
                <a:latin typeface="+mj-lt"/>
              </a:defRPr>
            </a:lvl5pPr>
            <a:lvl6pPr marL="0" indent="0" algn="l">
              <a:lnSpc>
                <a:spcPct val="100000"/>
              </a:lnSpc>
              <a:buNone/>
              <a:defRPr sz="4200" b="1" cap="all">
                <a:solidFill>
                  <a:schemeClr val="bg1"/>
                </a:solidFill>
                <a:latin typeface="+mj-lt"/>
              </a:defRPr>
            </a:lvl6pPr>
            <a:lvl7pPr marL="0" indent="0" algn="l">
              <a:lnSpc>
                <a:spcPct val="100000"/>
              </a:lnSpc>
              <a:buNone/>
              <a:defRPr sz="4200" b="1" cap="all">
                <a:solidFill>
                  <a:schemeClr val="bg1"/>
                </a:solidFill>
                <a:latin typeface="+mj-lt"/>
              </a:defRPr>
            </a:lvl7pPr>
            <a:lvl8pPr marL="0" indent="0" algn="l">
              <a:lnSpc>
                <a:spcPct val="100000"/>
              </a:lnSpc>
              <a:buNone/>
              <a:defRPr sz="4200" b="1" cap="all">
                <a:solidFill>
                  <a:schemeClr val="bg1"/>
                </a:solidFill>
                <a:latin typeface="+mj-lt"/>
              </a:defRPr>
            </a:lvl8pPr>
            <a:lvl9pPr marL="0" indent="0" algn="l">
              <a:lnSpc>
                <a:spcPct val="100000"/>
              </a:lnSpc>
              <a:buNone/>
              <a:defRPr sz="4200" b="1" cap="all">
                <a:solidFill>
                  <a:schemeClr val="bg1"/>
                </a:solidFill>
                <a:latin typeface="+mj-lt"/>
              </a:defRPr>
            </a:lvl9pPr>
          </a:lstStyle>
          <a:p>
            <a:pPr lvl="0">
              <a:defRPr/>
            </a:pPr>
            <a:r>
              <a:rPr lang="de-DE"/>
              <a:t>hier steht der</a:t>
            </a:r>
            <a:endParaRPr/>
          </a:p>
        </p:txBody>
      </p:sp>
      <p:grpSp>
        <p:nvGrpSpPr>
          <p:cNvPr id="15" name="Regieanweisung"/>
          <p:cNvGrpSpPr/>
          <p:nvPr userDrawn="1"/>
        </p:nvGrpSpPr>
        <p:grpSpPr bwMode="auto">
          <a:xfrm>
            <a:off x="449261" y="0"/>
            <a:ext cx="10746739" cy="7236000"/>
            <a:chOff x="449261" y="0"/>
            <a:chExt cx="10746739" cy="7236000"/>
          </a:xfrm>
        </p:grpSpPr>
        <p:sp>
          <p:nvSpPr>
            <p:cNvPr id="16" name="Regieanweisung"/>
            <p:cNvSpPr>
              <a:spLocks noAdjustHandles="1"/>
            </p:cNvSpPr>
            <p:nvPr userDrawn="1"/>
          </p:nvSpPr>
          <p:spPr bwMode="auto">
            <a:xfrm rot="10800000" flipH="1" flipV="1">
              <a:off x="9252000" y="0"/>
              <a:ext cx="1944000" cy="2088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39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200" b="0">
                  <a:solidFill>
                    <a:schemeClr val="tx1"/>
                  </a:solidFill>
                  <a:latin typeface="+mn-lt"/>
                </a:rPr>
                <a:t>Folie in Ursprungsform </a:t>
              </a:r>
              <a:endParaRPr/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200" b="0">
                  <a:solidFill>
                    <a:schemeClr val="tx1"/>
                  </a:solidFill>
                  <a:latin typeface="+mn-lt"/>
                </a:rPr>
                <a:t>bringen über Menu:</a:t>
              </a:r>
              <a:endParaRPr/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200" b="1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  <a:endParaRPr/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sz="1200" b="1">
                <a:solidFill>
                  <a:schemeClr val="tx1"/>
                </a:solidFill>
                <a:latin typeface="+mn-lt"/>
              </a:endParaRP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200" b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200" b="0">
                  <a:solidFill>
                    <a:schemeClr val="tx1"/>
                  </a:solidFill>
                  <a:latin typeface="+mn-lt"/>
                </a:rPr>
              </a:br>
              <a:r>
                <a:rPr lang="de-DE" sz="1200" b="0">
                  <a:solidFill>
                    <a:schemeClr val="tx1"/>
                  </a:solidFill>
                  <a:latin typeface="+mn-lt"/>
                </a:rPr>
                <a:t>im Menü über:</a:t>
              </a:r>
              <a:endParaRPr/>
            </a:p>
            <a:p>
              <a:pPr marL="0" marR="0" lvl="0" indent="0" algn="l" defTabSz="2517235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200" b="1">
                  <a:solidFill>
                    <a:schemeClr val="tx1"/>
                  </a:solidFill>
                  <a:latin typeface="+mn-lt"/>
                </a:rPr>
                <a:t>Start &gt; Folien &gt; Layout</a:t>
              </a:r>
              <a:endParaRPr/>
            </a:p>
            <a:p>
              <a:pPr marL="0" marR="0" lvl="0" indent="0" algn="l" defTabSz="2517235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sz="1200" b="1">
                <a:solidFill>
                  <a:schemeClr val="tx1"/>
                </a:solidFill>
                <a:latin typeface="+mn-lt"/>
              </a:endParaRPr>
            </a:p>
            <a:p>
              <a:pPr marL="0" marR="0" lvl="0" indent="0" algn="l" defTabSz="2871412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200" b="0" i="0" u="none" strike="noStrike" cap="none" spc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Hilfslinien anzeigen über Menu: </a:t>
              </a:r>
              <a:endParaRPr/>
            </a:p>
            <a:p>
              <a:pPr marL="0" marR="0" lvl="0" indent="0" algn="l" defTabSz="2871412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200" b="1" i="0" u="none" strike="noStrike" cap="none" spc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lang="de-DE" sz="1200" b="0" i="0" u="none" strike="noStrike" cap="none" spc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Haken</a:t>
              </a:r>
              <a:r>
                <a:rPr lang="de-DE" sz="1200" b="1" i="0" u="none" strike="noStrike" cap="none" spc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de-DE" sz="1200" b="0" i="0" u="none" strike="noStrike" cap="none" spc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bei</a:t>
              </a:r>
              <a:r>
                <a:rPr lang="de-DE" sz="1200" b="1" i="0" u="none" strike="noStrike" cap="none" spc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Führungslinien </a:t>
              </a:r>
              <a:r>
                <a:rPr lang="de-DE" sz="1200" b="0" i="0" u="none" strike="noStrike" cap="none" spc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setzen</a:t>
              </a:r>
              <a:endParaRPr/>
            </a:p>
            <a:p>
              <a:pPr marL="0" marR="0" lvl="0" indent="0" algn="l" defTabSz="2517235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sz="1200" b="1">
                <a:solidFill>
                  <a:schemeClr val="tx1"/>
                </a:solidFill>
                <a:latin typeface="+mn-lt"/>
              </a:endParaRP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sz="1200" b="1">
                <a:solidFill>
                  <a:schemeClr val="tx1"/>
                </a:solidFill>
                <a:latin typeface="+mn-lt"/>
              </a:endParaRPr>
            </a:p>
          </p:txBody>
        </p:sp>
        <p:grpSp>
          <p:nvGrpSpPr>
            <p:cNvPr id="17" name="Regieanweisung"/>
            <p:cNvGrpSpPr/>
            <p:nvPr userDrawn="1"/>
          </p:nvGrpSpPr>
          <p:grpSpPr bwMode="auto">
            <a:xfrm>
              <a:off x="9252000" y="2579687"/>
              <a:ext cx="1800001" cy="1548574"/>
              <a:chOff x="7667999" y="8675426"/>
              <a:chExt cx="1800001" cy="1548574"/>
            </a:xfrm>
          </p:grpSpPr>
          <p:sp>
            <p:nvSpPr>
              <p:cNvPr id="18" name="Text // Listenebene erhöhen"/>
              <p:cNvSpPr>
                <a:spLocks noAdjustHandles="1"/>
              </p:cNvSpPr>
              <p:nvPr userDrawn="1"/>
            </p:nvSpPr>
            <p:spPr bwMode="auto">
              <a:xfrm>
                <a:off x="8352000" y="9504000"/>
                <a:ext cx="898412" cy="324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l" defTabSz="2517235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de-DE" sz="1000" b="1">
                    <a:solidFill>
                      <a:schemeClr val="tx1"/>
                    </a:solidFill>
                    <a:latin typeface="+mn-lt"/>
                  </a:rPr>
                  <a:t>Listenebene</a:t>
                </a:r>
                <a:endParaRPr/>
              </a:p>
              <a:p>
                <a:pPr marL="0" marR="0" lvl="0" indent="0" algn="l" defTabSz="2517235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de-DE" sz="1000" b="1">
                    <a:solidFill>
                      <a:schemeClr val="tx1"/>
                    </a:solidFill>
                    <a:latin typeface="+mn-lt"/>
                  </a:rPr>
                  <a:t>erhöhen</a:t>
                </a:r>
                <a:endParaRPr/>
              </a:p>
            </p:txBody>
          </p:sp>
          <p:sp>
            <p:nvSpPr>
              <p:cNvPr id="19" name="Text // Listenebene verringern"/>
              <p:cNvSpPr>
                <a:spLocks noAdjustHandles="1"/>
              </p:cNvSpPr>
              <p:nvPr userDrawn="1"/>
            </p:nvSpPr>
            <p:spPr bwMode="auto">
              <a:xfrm>
                <a:off x="8352000" y="9900000"/>
                <a:ext cx="898412" cy="324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l" defTabSz="2517235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de-DE" sz="1000" b="1">
                    <a:solidFill>
                      <a:schemeClr val="tx1"/>
                    </a:solidFill>
                    <a:latin typeface="+mn-lt"/>
                  </a:rPr>
                  <a:t>Listenebene</a:t>
                </a:r>
                <a:endParaRPr/>
              </a:p>
              <a:p>
                <a:pPr marL="0" marR="0" lvl="0" indent="0" algn="l" defTabSz="2517235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de-DE" sz="1000" b="1">
                    <a:solidFill>
                      <a:schemeClr val="tx1"/>
                    </a:solidFill>
                    <a:latin typeface="+mn-lt"/>
                  </a:rPr>
                  <a:t>verringern</a:t>
                </a:r>
                <a:endParaRPr/>
              </a:p>
            </p:txBody>
          </p:sp>
          <p:sp>
            <p:nvSpPr>
              <p:cNvPr id="20" name="Listenebenen"/>
              <p:cNvSpPr>
                <a:spLocks noAdjustHandles="1"/>
              </p:cNvSpPr>
              <p:nvPr userDrawn="1"/>
            </p:nvSpPr>
            <p:spPr bwMode="auto">
              <a:xfrm rot="10800000" flipH="1" flipV="1">
                <a:off x="7668000" y="8675426"/>
                <a:ext cx="1800000" cy="792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>
                  <a:defRPr sz="2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>
                  <a:defRPr sz="2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>
                  <a:defRPr sz="2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>
                  <a:defRPr sz="2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>
                  <a:defRPr sz="2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39" algn="l" defTabSz="1043056">
                  <a:defRPr sz="2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>
                  <a:defRPr sz="2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>
                  <a:defRPr sz="2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>
                  <a:defRPr sz="2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2517235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de-DE" sz="1200" b="0">
                    <a:solidFill>
                      <a:schemeClr val="tx1"/>
                    </a:solidFill>
                    <a:latin typeface="+mn-lt"/>
                  </a:rPr>
                  <a:t>Wechsel der Textebene</a:t>
                </a:r>
                <a:endParaRPr/>
              </a:p>
              <a:p>
                <a:pPr marL="0" marR="0" lvl="0" indent="0" algn="l" defTabSz="2517235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de-DE" sz="1200" b="0">
                    <a:solidFill>
                      <a:schemeClr val="tx1"/>
                    </a:solidFill>
                    <a:latin typeface="+mn-lt"/>
                  </a:rPr>
                  <a:t>im Menü über: </a:t>
                </a:r>
                <a:br>
                  <a:rPr lang="de-DE" sz="1200" b="0">
                    <a:solidFill>
                      <a:schemeClr val="tx1"/>
                    </a:solidFill>
                    <a:latin typeface="+mn-lt"/>
                  </a:rPr>
                </a:br>
                <a:r>
                  <a:rPr lang="de-DE" sz="1200" b="1">
                    <a:solidFill>
                      <a:schemeClr val="tx1"/>
                    </a:solidFill>
                    <a:latin typeface="+mn-lt"/>
                  </a:rPr>
                  <a:t>Start &gt; Absatz &gt; Listenebene erhöhen/verringern</a:t>
                </a:r>
                <a:endParaRPr/>
              </a:p>
            </p:txBody>
          </p:sp>
          <p:pic>
            <p:nvPicPr>
              <p:cNvPr id="21" name="Bild // Listenebene verringern"/>
              <p:cNvPicPr>
                <a:picLocks noChangeAspect="1"/>
              </p:cNvPicPr>
              <p:nvPr userDrawn="1"/>
            </p:nvPicPr>
            <p:blipFill>
              <a:blip r:embed="rId2"/>
              <a:stretch/>
            </p:blipFill>
            <p:spPr bwMode="auto">
              <a:xfrm>
                <a:off x="7667999" y="9918000"/>
                <a:ext cx="622082" cy="288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" name="Bild // Listenebene erhöhen"/>
              <p:cNvPicPr>
                <a:picLocks noChangeAspect="1"/>
              </p:cNvPicPr>
              <p:nvPr userDrawn="1"/>
            </p:nvPicPr>
            <p:blipFill>
              <a:blip r:embed="rId3"/>
              <a:stretch/>
            </p:blipFill>
            <p:spPr bwMode="auto">
              <a:xfrm>
                <a:off x="7667999" y="9522000"/>
                <a:ext cx="622082" cy="28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3" name="Fußzeile"/>
            <p:cNvSpPr>
              <a:spLocks noAdjustHandles="1"/>
            </p:cNvSpPr>
            <p:nvPr userDrawn="1"/>
          </p:nvSpPr>
          <p:spPr bwMode="auto">
            <a:xfrm rot="10800000" flipH="1" flipV="1">
              <a:off x="449261" y="6948000"/>
              <a:ext cx="6804000" cy="288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39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7788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200" b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200" b="1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  <a:endParaRPr/>
            </a:p>
          </p:txBody>
        </p:sp>
      </p:grpSp>
      <p:pic>
        <p:nvPicPr>
          <p:cNvPr id="24" name="Grafik 23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5830846" y="5817812"/>
            <a:ext cx="714145" cy="714145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6884988" y="5817812"/>
            <a:ext cx="2134848" cy="711616"/>
          </a:xfrm>
          <a:prstGeom prst="rect">
            <a:avLst/>
          </a:prstGeom>
        </p:spPr>
      </p:pic>
    </p:spTree>
  </p:cSld>
  <p:clrMapOvr>
    <a:masterClrMapping/>
  </p:clrMapOvr>
  <p:hf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Headline 2-zeilig //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449261" y="1366838"/>
            <a:ext cx="8243887" cy="1044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Headline</a:t>
            </a:r>
            <a:br>
              <a:rPr lang="de-DE"/>
            </a:br>
            <a:r>
              <a:rPr lang="de-DE"/>
              <a:t>auf zwei Zeilen</a:t>
            </a:r>
            <a:endParaRPr/>
          </a:p>
        </p:txBody>
      </p:sp>
      <p:sp>
        <p:nvSpPr>
          <p:cNvPr id="5" name="Inhaltsplatzhalter 2"/>
          <p:cNvSpPr>
            <a:spLocks noGrp="1"/>
          </p:cNvSpPr>
          <p:nvPr>
            <p:ph idx="1" hasCustomPrompt="1"/>
          </p:nvPr>
        </p:nvSpPr>
        <p:spPr bwMode="auto">
          <a:xfrm>
            <a:off x="450850" y="2579687"/>
            <a:ext cx="8243888" cy="362108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>
              <a:defRPr/>
            </a:pPr>
            <a:r>
              <a:rPr lang="de-DE"/>
              <a:t>Fließtext als Einleitung auf erster Ebene // für Fließtext normal und diverse Aufzählung &gt;&gt; Menü &gt; Start &gt; Absatz &gt; Listenebne erhöhen 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  <a:p>
            <a:pPr lvl="5">
              <a:defRPr/>
            </a:pPr>
            <a:r>
              <a:rPr lang="de-DE"/>
              <a:t>Sechste Ebene</a:t>
            </a:r>
            <a:endParaRPr/>
          </a:p>
          <a:p>
            <a:pPr lvl="6">
              <a:defRPr/>
            </a:pPr>
            <a:r>
              <a:rPr lang="de-DE"/>
              <a:t>Siebte Ebene</a:t>
            </a:r>
            <a:endParaRPr/>
          </a:p>
          <a:p>
            <a:pPr lvl="7">
              <a:defRPr/>
            </a:pPr>
            <a:r>
              <a:rPr lang="de-DE"/>
              <a:t>Achte Ebene</a:t>
            </a:r>
            <a:endParaRPr/>
          </a:p>
          <a:p>
            <a:pPr lvl="8">
              <a:defRPr/>
            </a:pPr>
            <a:r>
              <a:rPr lang="de-DE"/>
              <a:t>Neunte Ebene</a:t>
            </a:r>
            <a:endParaRPr/>
          </a:p>
        </p:txBody>
      </p:sp>
      <p:sp>
        <p:nvSpPr>
          <p:cNvPr id="6" name="Fußzeilenplatzhalter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Name Referent*in</a:t>
            </a:r>
            <a:endParaRPr/>
          </a:p>
        </p:txBody>
      </p:sp>
      <p:sp>
        <p:nvSpPr>
          <p:cNvPr id="7" name="Foliennummernplatzhalter 7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fld id="{C0BC624C-2554-4659-A1D8-66347873820C}" type="slidenum">
              <a:rPr lang="de-DE"/>
              <a:t>‹Nr.›</a:t>
            </a:fld>
            <a:endParaRPr lang="de-DE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Headline 1-zeilig //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4"/>
          <p:cNvSpPr>
            <a:spLocks noGrp="1"/>
          </p:cNvSpPr>
          <p:nvPr>
            <p:ph type="title"/>
          </p:nvPr>
        </p:nvSpPr>
        <p:spPr bwMode="auto">
          <a:xfrm>
            <a:off x="449261" y="1366838"/>
            <a:ext cx="8243887" cy="600443"/>
          </a:xfrm>
        </p:spPr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  <a:endParaRPr/>
          </a:p>
        </p:txBody>
      </p:sp>
      <p:sp>
        <p:nvSpPr>
          <p:cNvPr id="5" name="Inhaltsplatzhalter 2"/>
          <p:cNvSpPr>
            <a:spLocks noGrp="1"/>
          </p:cNvSpPr>
          <p:nvPr>
            <p:ph idx="12" hasCustomPrompt="1"/>
          </p:nvPr>
        </p:nvSpPr>
        <p:spPr bwMode="auto">
          <a:xfrm>
            <a:off x="449260" y="2124575"/>
            <a:ext cx="8243888" cy="407619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>
              <a:defRPr/>
            </a:pPr>
            <a:r>
              <a:rPr lang="de-DE"/>
              <a:t>Fließtext als Einleitung auf erster Ebene // für Fließtext normal und diverse Aufzählung &gt;&gt; Menü &gt; Start &gt; Absatz &gt; Listenebne erhöhen 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  <a:p>
            <a:pPr lvl="5">
              <a:defRPr/>
            </a:pPr>
            <a:r>
              <a:rPr lang="de-DE"/>
              <a:t>Sechste Ebene</a:t>
            </a:r>
            <a:endParaRPr/>
          </a:p>
          <a:p>
            <a:pPr lvl="6">
              <a:defRPr/>
            </a:pPr>
            <a:r>
              <a:rPr lang="de-DE"/>
              <a:t>Siebte Ebene</a:t>
            </a:r>
            <a:endParaRPr/>
          </a:p>
          <a:p>
            <a:pPr lvl="7">
              <a:defRPr/>
            </a:pPr>
            <a:r>
              <a:rPr lang="de-DE"/>
              <a:t>Achte Ebene</a:t>
            </a:r>
            <a:endParaRPr/>
          </a:p>
          <a:p>
            <a:pPr lvl="8">
              <a:defRPr/>
            </a:pPr>
            <a:r>
              <a:rPr lang="de-DE"/>
              <a:t>Neunte Ebene</a:t>
            </a:r>
            <a:endParaRPr/>
          </a:p>
        </p:txBody>
      </p:sp>
      <p:sp>
        <p:nvSpPr>
          <p:cNvPr id="6" name="Fußzeilenplatzhalter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Name Referent*in</a:t>
            </a:r>
            <a:endParaRPr/>
          </a:p>
        </p:txBody>
      </p:sp>
      <p:sp>
        <p:nvSpPr>
          <p:cNvPr id="7" name="Foliennummernplatzhalter 7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fld id="{C0BC624C-2554-4659-A1D8-66347873820C}" type="slidenum">
              <a:rPr lang="de-DE"/>
              <a:t>‹Nr.›</a:t>
            </a:fld>
            <a:endParaRPr lang="de-DE" sz="1800"/>
          </a:p>
        </p:txBody>
      </p:sp>
    </p:spTree>
  </p:cSld>
  <p:clrMapOvr>
    <a:masterClrMapping/>
  </p:clrMapOvr>
  <p:hf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Headline 2-zeilig // 2-spaltig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449261" y="1366838"/>
            <a:ext cx="8243887" cy="1044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Headline</a:t>
            </a:r>
            <a:br>
              <a:rPr lang="de-DE"/>
            </a:br>
            <a:r>
              <a:rPr lang="de-DE"/>
              <a:t>auf zwei Zeilen</a:t>
            </a:r>
            <a:endParaRPr/>
          </a:p>
        </p:txBody>
      </p:sp>
      <p:sp>
        <p:nvSpPr>
          <p:cNvPr id="5" name="Fußzeilenplatzhalter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Name Referent*in</a:t>
            </a:r>
            <a:endParaRPr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fld id="{C0BC624C-2554-4659-A1D8-66347873820C}" type="slidenum">
              <a:rPr lang="de-DE"/>
              <a:t>‹Nr.›</a:t>
            </a:fld>
            <a:endParaRPr lang="de-DE" sz="1800"/>
          </a:p>
        </p:txBody>
      </p:sp>
      <p:sp>
        <p:nvSpPr>
          <p:cNvPr id="7" name="Vertikaler Textplatzhalter 2"/>
          <p:cNvSpPr>
            <a:spLocks noGrp="1"/>
          </p:cNvSpPr>
          <p:nvPr>
            <p:ph type="body" orient="vert" idx="1" hasCustomPrompt="1"/>
          </p:nvPr>
        </p:nvSpPr>
        <p:spPr bwMode="auto">
          <a:xfrm>
            <a:off x="450850" y="2579687"/>
            <a:ext cx="8243888" cy="3621087"/>
          </a:xfrm>
        </p:spPr>
        <p:txBody>
          <a:bodyPr vert="horz" numCol="2" spcCol="234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>
              <a:defRPr/>
            </a:pPr>
            <a:r>
              <a:rPr lang="de-DE"/>
              <a:t>Fließtext als Einleitung auf erster Ebene // für Fließtext normal und diverse Aufzählung &gt;&gt; Menü &gt; Start &gt; Absatz &gt; Listenebne erhöhen 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  <a:p>
            <a:pPr lvl="5">
              <a:defRPr/>
            </a:pPr>
            <a:r>
              <a:rPr lang="de-DE"/>
              <a:t>Sechste Ebene</a:t>
            </a:r>
            <a:endParaRPr/>
          </a:p>
          <a:p>
            <a:pPr lvl="6">
              <a:defRPr/>
            </a:pPr>
            <a:r>
              <a:rPr lang="de-DE"/>
              <a:t>Siebte Ebene</a:t>
            </a:r>
            <a:endParaRPr/>
          </a:p>
          <a:p>
            <a:pPr lvl="7">
              <a:defRPr/>
            </a:pPr>
            <a:r>
              <a:rPr lang="de-DE"/>
              <a:t>Achte Ebene</a:t>
            </a:r>
            <a:endParaRPr/>
          </a:p>
          <a:p>
            <a:pPr lvl="8">
              <a:defRPr/>
            </a:pPr>
            <a:r>
              <a:rPr lang="de-DE"/>
              <a:t>Neunte Ebene</a:t>
            </a:r>
            <a:endParaRPr/>
          </a:p>
        </p:txBody>
      </p:sp>
    </p:spTree>
  </p:cSld>
  <p:clrMapOvr>
    <a:masterClrMapping/>
  </p:clrMapOvr>
  <p:hf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Headline 3-zeilig //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449261" y="1366838"/>
            <a:ext cx="8243887" cy="1476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Headline</a:t>
            </a:r>
            <a:br>
              <a:rPr lang="de-DE"/>
            </a:br>
            <a:r>
              <a:rPr lang="de-DE"/>
              <a:t>auf ganzen</a:t>
            </a:r>
            <a:br>
              <a:rPr lang="de-DE"/>
            </a:br>
            <a:r>
              <a:rPr lang="de-DE"/>
              <a:t>drei Zeilen</a:t>
            </a:r>
            <a:endParaRPr/>
          </a:p>
        </p:txBody>
      </p:sp>
      <p:sp>
        <p:nvSpPr>
          <p:cNvPr id="5" name="Inhaltsplatzhalter 2"/>
          <p:cNvSpPr>
            <a:spLocks noGrp="1"/>
          </p:cNvSpPr>
          <p:nvPr>
            <p:ph idx="1" hasCustomPrompt="1"/>
          </p:nvPr>
        </p:nvSpPr>
        <p:spPr bwMode="auto">
          <a:xfrm>
            <a:off x="449261" y="3043238"/>
            <a:ext cx="8245477" cy="315753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>
              <a:defRPr/>
            </a:pPr>
            <a:r>
              <a:rPr lang="de-DE"/>
              <a:t>Fließtext als Einleitung auf erster Ebene // für Fließtext normal und diverse Aufzählung &gt;&gt; Menü &gt; Start &gt; Absatz &gt; Listenebne erhöhen 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  <a:p>
            <a:pPr lvl="5">
              <a:defRPr/>
            </a:pPr>
            <a:r>
              <a:rPr lang="de-DE"/>
              <a:t>Sechste Ebene</a:t>
            </a:r>
            <a:endParaRPr/>
          </a:p>
          <a:p>
            <a:pPr lvl="6">
              <a:defRPr/>
            </a:pPr>
            <a:r>
              <a:rPr lang="de-DE"/>
              <a:t>Siebte Ebene</a:t>
            </a:r>
            <a:endParaRPr/>
          </a:p>
          <a:p>
            <a:pPr lvl="7">
              <a:defRPr/>
            </a:pPr>
            <a:r>
              <a:rPr lang="de-DE"/>
              <a:t>Achte Ebene</a:t>
            </a:r>
            <a:endParaRPr/>
          </a:p>
          <a:p>
            <a:pPr lvl="8">
              <a:defRPr/>
            </a:pPr>
            <a:r>
              <a:rPr lang="de-DE"/>
              <a:t>Neunte Ebene</a:t>
            </a:r>
            <a:endParaRPr/>
          </a:p>
        </p:txBody>
      </p:sp>
      <p:sp>
        <p:nvSpPr>
          <p:cNvPr id="6" name="Fußzeilenplatzhalter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Name Referent*in</a:t>
            </a:r>
            <a:endParaRPr/>
          </a:p>
        </p:txBody>
      </p:sp>
      <p:sp>
        <p:nvSpPr>
          <p:cNvPr id="7" name="Foliennummernplatzhalter 7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fld id="{C0BC624C-2554-4659-A1D8-66347873820C}" type="slidenum">
              <a:rPr lang="de-DE"/>
              <a:t>‹Nr.›</a:t>
            </a:fld>
            <a:endParaRPr lang="de-DE" sz="1800"/>
          </a:p>
        </p:txBody>
      </p:sp>
    </p:spTree>
  </p:cSld>
  <p:clrMapOvr>
    <a:masterClrMapping/>
  </p:clrMapOvr>
  <p:hf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Headline 3-zeilig // Text/Bild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ildplatzhalter 10"/>
          <p:cNvSpPr>
            <a:spLocks noGrp="1"/>
          </p:cNvSpPr>
          <p:nvPr>
            <p:ph type="pic" sz="quarter" idx="19" hasCustomPrompt="1"/>
          </p:nvPr>
        </p:nvSpPr>
        <p:spPr bwMode="auto">
          <a:xfrm>
            <a:off x="4679951" y="1438274"/>
            <a:ext cx="4013200" cy="4105275"/>
          </a:xfrm>
          <a:prstGeom prst="rect">
            <a:avLst/>
          </a:prstGeom>
          <a:solidFill>
            <a:srgbClr val="EBEBEB"/>
          </a:solidFill>
        </p:spPr>
        <p:txBody>
          <a:bodyPr wrap="square" anchor="ctr" anchorCtr="0">
            <a:noAutofit/>
          </a:bodyPr>
          <a:lstStyle>
            <a:lvl1pPr algn="ctr">
              <a:defRPr sz="1600"/>
            </a:lvl1pPr>
          </a:lstStyle>
          <a:p>
            <a:pPr>
              <a:defRPr/>
            </a:pPr>
            <a:r>
              <a:rPr lang="de-DE"/>
              <a:t>Bild </a:t>
            </a:r>
            <a:br>
              <a:rPr lang="de-DE"/>
            </a:br>
            <a:r>
              <a:rPr lang="de-DE"/>
              <a:t/>
            </a:r>
            <a:br>
              <a:rPr lang="de-DE"/>
            </a:br>
            <a:r>
              <a:rPr lang="de-DE"/>
              <a:t/>
            </a:r>
            <a:br>
              <a:rPr lang="de-DE"/>
            </a:br>
            <a:r>
              <a:rPr lang="de-DE"/>
              <a:t>einfügen</a:t>
            </a:r>
            <a:endParaRPr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449262" y="1366838"/>
            <a:ext cx="3943351" cy="1476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Headline</a:t>
            </a:r>
            <a:br>
              <a:rPr lang="de-DE"/>
            </a:br>
            <a:r>
              <a:rPr lang="de-DE"/>
              <a:t>auf ganzen</a:t>
            </a:r>
            <a:br>
              <a:rPr lang="de-DE"/>
            </a:br>
            <a:r>
              <a:rPr lang="de-DE"/>
              <a:t>drei Zeilen</a:t>
            </a:r>
            <a:endParaRPr/>
          </a:p>
        </p:txBody>
      </p:sp>
      <p:sp>
        <p:nvSpPr>
          <p:cNvPr id="6" name="Fußzeilenplatzhalter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Name Referent*in</a:t>
            </a:r>
            <a:endParaRPr/>
          </a:p>
        </p:txBody>
      </p:sp>
      <p:sp>
        <p:nvSpPr>
          <p:cNvPr id="7" name="Foliennummernplatzhalter 7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fld id="{C0BC624C-2554-4659-A1D8-66347873820C}" type="slidenum">
              <a:rPr lang="de-DE"/>
              <a:t>‹Nr.›</a:t>
            </a:fld>
            <a:endParaRPr lang="de-DE" sz="1800"/>
          </a:p>
        </p:txBody>
      </p:sp>
      <p:sp>
        <p:nvSpPr>
          <p:cNvPr id="8" name="Vertikaler Textplatzhalter 2"/>
          <p:cNvSpPr>
            <a:spLocks noGrp="1"/>
          </p:cNvSpPr>
          <p:nvPr>
            <p:ph type="body" orient="vert" idx="1" hasCustomPrompt="1"/>
          </p:nvPr>
        </p:nvSpPr>
        <p:spPr bwMode="auto">
          <a:xfrm>
            <a:off x="450850" y="3043238"/>
            <a:ext cx="3943351" cy="3157536"/>
          </a:xfrm>
        </p:spPr>
        <p:txBody>
          <a:bodyPr vert="horz" numCol="1" spcCol="234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>
              <a:defRPr/>
            </a:pPr>
            <a:r>
              <a:rPr lang="de-DE"/>
              <a:t>Fließtext als Einleitung auf erster Ebene // für Fließtext normal und diverse Aufzählung &gt;&gt; Menü &gt; Start &gt; Absatz &gt; Listenebne erhöhen 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  <a:p>
            <a:pPr lvl="5">
              <a:defRPr/>
            </a:pPr>
            <a:r>
              <a:rPr lang="de-DE"/>
              <a:t>Sechste Ebene</a:t>
            </a:r>
            <a:endParaRPr/>
          </a:p>
          <a:p>
            <a:pPr lvl="6">
              <a:defRPr/>
            </a:pPr>
            <a:r>
              <a:rPr lang="de-DE"/>
              <a:t>Siebte Ebene</a:t>
            </a:r>
            <a:endParaRPr/>
          </a:p>
          <a:p>
            <a:pPr lvl="7">
              <a:defRPr/>
            </a:pPr>
            <a:r>
              <a:rPr lang="de-DE"/>
              <a:t>Achte Ebene</a:t>
            </a:r>
            <a:endParaRPr/>
          </a:p>
          <a:p>
            <a:pPr lvl="8">
              <a:defRPr/>
            </a:pPr>
            <a:r>
              <a:rPr lang="de-DE"/>
              <a:t>Neunte Ebene</a:t>
            </a:r>
            <a:endParaRPr/>
          </a:p>
        </p:txBody>
      </p:sp>
      <p:sp>
        <p:nvSpPr>
          <p:cNvPr id="9" name="Vertikaler Textplatzhalter 2"/>
          <p:cNvSpPr>
            <a:spLocks noGrp="1"/>
          </p:cNvSpPr>
          <p:nvPr>
            <p:ph type="body" orient="vert" idx="20" hasCustomPrompt="1"/>
          </p:nvPr>
        </p:nvSpPr>
        <p:spPr bwMode="auto">
          <a:xfrm>
            <a:off x="4679950" y="5725409"/>
            <a:ext cx="4014788" cy="475366"/>
          </a:xfrm>
        </p:spPr>
        <p:txBody>
          <a:bodyPr vert="horz" numCol="1" spcCol="234000"/>
          <a:lstStyle>
            <a:lvl1pPr marL="0" indent="0" algn="l">
              <a:lnSpc>
                <a:spcPct val="97000"/>
              </a:lnSpc>
              <a:buFont typeface="Arial"/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97000"/>
              </a:lnSpc>
              <a:buFont typeface="Arial"/>
              <a:buNone/>
              <a:defRPr sz="12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lnSpc>
                <a:spcPct val="97000"/>
              </a:lnSpc>
              <a:buNone/>
              <a:defRPr sz="1200" b="0">
                <a:solidFill>
                  <a:schemeClr val="tx1"/>
                </a:solidFill>
                <a:latin typeface="+mn-lt"/>
              </a:defRPr>
            </a:lvl3pPr>
            <a:lvl4pPr marL="0" indent="0" algn="l">
              <a:lnSpc>
                <a:spcPct val="97000"/>
              </a:lnSpc>
              <a:buNone/>
              <a:defRPr sz="1200" b="0">
                <a:solidFill>
                  <a:schemeClr val="tx1"/>
                </a:solidFill>
                <a:latin typeface="+mn-lt"/>
              </a:defRPr>
            </a:lvl4pPr>
            <a:lvl5pPr marL="0" indent="0" algn="l">
              <a:lnSpc>
                <a:spcPct val="97000"/>
              </a:lnSpc>
              <a:buNone/>
              <a:defRPr sz="1200" b="0">
                <a:solidFill>
                  <a:schemeClr val="tx1"/>
                </a:solidFill>
                <a:latin typeface="+mn-lt"/>
              </a:defRPr>
            </a:lvl5pPr>
            <a:lvl6pPr marL="0" indent="0" algn="l">
              <a:lnSpc>
                <a:spcPct val="97000"/>
              </a:lnSpc>
              <a:buNone/>
              <a:defRPr sz="1200" b="0">
                <a:solidFill>
                  <a:schemeClr val="tx1"/>
                </a:solidFill>
                <a:latin typeface="+mn-lt"/>
              </a:defRPr>
            </a:lvl6pPr>
            <a:lvl7pPr marL="0" indent="0" algn="l">
              <a:lnSpc>
                <a:spcPct val="97000"/>
              </a:lnSpc>
              <a:buNone/>
              <a:defRPr sz="1200" b="0">
                <a:solidFill>
                  <a:schemeClr val="tx1"/>
                </a:solidFill>
                <a:latin typeface="+mn-lt"/>
              </a:defRPr>
            </a:lvl7pPr>
            <a:lvl8pPr marL="0" indent="0" algn="l">
              <a:lnSpc>
                <a:spcPct val="97000"/>
              </a:lnSpc>
              <a:buNone/>
              <a:defRPr sz="1200" b="0">
                <a:solidFill>
                  <a:schemeClr val="tx1"/>
                </a:solidFill>
                <a:latin typeface="+mn-lt"/>
              </a:defRPr>
            </a:lvl8pPr>
            <a:lvl9pPr marL="0" indent="0" algn="l">
              <a:lnSpc>
                <a:spcPct val="97000"/>
              </a:lnSpc>
              <a:buNone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>
              <a:defRPr/>
            </a:pPr>
            <a:r>
              <a:rPr lang="de-DE"/>
              <a:t>Bildunterschrift</a:t>
            </a:r>
            <a:endParaRPr/>
          </a:p>
        </p:txBody>
      </p:sp>
    </p:spTree>
  </p:cSld>
  <p:clrMapOvr>
    <a:masterClrMapping/>
  </p:clrMapOvr>
  <p:hf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Headline 2-zeilig kurz // 2x Inah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449262" y="1366838"/>
            <a:ext cx="3943352" cy="1044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Headline kurz</a:t>
            </a:r>
            <a:br>
              <a:rPr lang="de-DE"/>
            </a:br>
            <a:r>
              <a:rPr lang="de-DE"/>
              <a:t>auf zwei Zeilen</a:t>
            </a:r>
            <a:endParaRPr/>
          </a:p>
        </p:txBody>
      </p:sp>
      <p:sp>
        <p:nvSpPr>
          <p:cNvPr id="5" name="Fußzeilenplatzhalter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Name Referent*in</a:t>
            </a:r>
            <a:endParaRPr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fld id="{C0BC624C-2554-4659-A1D8-66347873820C}" type="slidenum">
              <a:rPr lang="de-DE"/>
              <a:t>‹Nr.›</a:t>
            </a:fld>
            <a:endParaRPr lang="de-DE" sz="1800"/>
          </a:p>
        </p:txBody>
      </p:sp>
      <p:sp>
        <p:nvSpPr>
          <p:cNvPr id="7" name="Inhaltsplatzhalter 2"/>
          <p:cNvSpPr>
            <a:spLocks noGrp="1"/>
          </p:cNvSpPr>
          <p:nvPr>
            <p:ph idx="1" hasCustomPrompt="1"/>
          </p:nvPr>
        </p:nvSpPr>
        <p:spPr bwMode="auto">
          <a:xfrm>
            <a:off x="450850" y="2579687"/>
            <a:ext cx="3941763" cy="362108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>
              <a:defRPr/>
            </a:pPr>
            <a:r>
              <a:rPr lang="de-DE"/>
              <a:t>Fließtext als Einleitung auf erster Ebene // für Fließtext normal und diverse Aufzählung &gt;&gt; Menü &gt; Start &gt; Absatz &gt; Listenebne erhöhen 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  <a:p>
            <a:pPr lvl="5">
              <a:defRPr/>
            </a:pPr>
            <a:r>
              <a:rPr lang="de-DE"/>
              <a:t>Sechste Ebene</a:t>
            </a:r>
            <a:endParaRPr/>
          </a:p>
          <a:p>
            <a:pPr lvl="6">
              <a:defRPr/>
            </a:pPr>
            <a:r>
              <a:rPr lang="de-DE"/>
              <a:t>Siebte Ebene</a:t>
            </a:r>
            <a:endParaRPr/>
          </a:p>
          <a:p>
            <a:pPr lvl="7">
              <a:defRPr/>
            </a:pPr>
            <a:r>
              <a:rPr lang="de-DE"/>
              <a:t>Achte Ebene</a:t>
            </a:r>
            <a:endParaRPr/>
          </a:p>
          <a:p>
            <a:pPr lvl="8">
              <a:defRPr/>
            </a:pPr>
            <a:r>
              <a:rPr lang="de-DE"/>
              <a:t>Neunte Ebene</a:t>
            </a:r>
            <a:endParaRPr/>
          </a:p>
        </p:txBody>
      </p:sp>
      <p:sp>
        <p:nvSpPr>
          <p:cNvPr id="8" name="Inhaltsplatzhalter 2"/>
          <p:cNvSpPr>
            <a:spLocks noGrp="1"/>
          </p:cNvSpPr>
          <p:nvPr>
            <p:ph idx="14" hasCustomPrompt="1"/>
          </p:nvPr>
        </p:nvSpPr>
        <p:spPr bwMode="auto">
          <a:xfrm>
            <a:off x="4679950" y="2581846"/>
            <a:ext cx="4013200" cy="362108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>
              <a:defRPr/>
            </a:pPr>
            <a:r>
              <a:rPr lang="de-DE"/>
              <a:t>Fließtext als Einleitung auf erster Ebene // für Fließtext normal und diverse Aufzählung &gt;&gt; Menü &gt; Start &gt; Absatz &gt; Listenebne erhöhen 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  <a:p>
            <a:pPr lvl="5">
              <a:defRPr/>
            </a:pPr>
            <a:r>
              <a:rPr lang="de-DE"/>
              <a:t>Sechste Ebene</a:t>
            </a:r>
            <a:endParaRPr/>
          </a:p>
          <a:p>
            <a:pPr lvl="6">
              <a:defRPr/>
            </a:pPr>
            <a:r>
              <a:rPr lang="de-DE"/>
              <a:t>Siebte Ebene</a:t>
            </a:r>
            <a:endParaRPr/>
          </a:p>
          <a:p>
            <a:pPr lvl="7">
              <a:defRPr/>
            </a:pPr>
            <a:r>
              <a:rPr lang="de-DE"/>
              <a:t>Achte Ebene</a:t>
            </a:r>
            <a:endParaRPr/>
          </a:p>
          <a:p>
            <a:pPr lvl="8">
              <a:defRPr/>
            </a:pPr>
            <a:r>
              <a:rPr lang="de-DE"/>
              <a:t>Neunte Ebene</a:t>
            </a:r>
            <a:endParaRPr/>
          </a:p>
        </p:txBody>
      </p:sp>
    </p:spTree>
  </p:cSld>
  <p:clrMapOvr>
    <a:masterClrMapping/>
  </p:clrMapOvr>
  <p:hf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4" name="Regieanweisung"/>
          <p:cNvGrpSpPr/>
          <p:nvPr userDrawn="1"/>
        </p:nvGrpSpPr>
        <p:grpSpPr bwMode="auto">
          <a:xfrm>
            <a:off x="449261" y="0"/>
            <a:ext cx="10746739" cy="7236000"/>
            <a:chOff x="449261" y="0"/>
            <a:chExt cx="10746739" cy="7236000"/>
          </a:xfrm>
        </p:grpSpPr>
        <p:sp>
          <p:nvSpPr>
            <p:cNvPr id="5" name="Regieanweisung"/>
            <p:cNvSpPr>
              <a:spLocks noAdjustHandles="1"/>
            </p:cNvSpPr>
            <p:nvPr userDrawn="1"/>
          </p:nvSpPr>
          <p:spPr bwMode="auto">
            <a:xfrm rot="10800000" flipH="1" flipV="1">
              <a:off x="9252000" y="0"/>
              <a:ext cx="1944000" cy="2088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39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200" b="0">
                  <a:solidFill>
                    <a:schemeClr val="tx1"/>
                  </a:solidFill>
                  <a:latin typeface="+mn-lt"/>
                </a:rPr>
                <a:t>Folie in Ursprungsform </a:t>
              </a:r>
              <a:endParaRPr/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200" b="0">
                  <a:solidFill>
                    <a:schemeClr val="tx1"/>
                  </a:solidFill>
                  <a:latin typeface="+mn-lt"/>
                </a:rPr>
                <a:t>bringen über Menu:</a:t>
              </a:r>
              <a:endParaRPr/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200" b="1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  <a:endParaRPr/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sz="1200" b="1">
                <a:solidFill>
                  <a:schemeClr val="tx1"/>
                </a:solidFill>
                <a:latin typeface="+mn-lt"/>
              </a:endParaRP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200" b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200" b="0">
                  <a:solidFill>
                    <a:schemeClr val="tx1"/>
                  </a:solidFill>
                  <a:latin typeface="+mn-lt"/>
                </a:rPr>
              </a:br>
              <a:r>
                <a:rPr lang="de-DE" sz="1200" b="0">
                  <a:solidFill>
                    <a:schemeClr val="tx1"/>
                  </a:solidFill>
                  <a:latin typeface="+mn-lt"/>
                </a:rPr>
                <a:t>im Menü über:</a:t>
              </a:r>
              <a:endParaRPr/>
            </a:p>
            <a:p>
              <a:pPr marL="0" marR="0" lvl="0" indent="0" algn="l" defTabSz="2517235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200" b="1">
                  <a:solidFill>
                    <a:schemeClr val="tx1"/>
                  </a:solidFill>
                  <a:latin typeface="+mn-lt"/>
                </a:rPr>
                <a:t>Start &gt; Folien &gt; Layout</a:t>
              </a:r>
              <a:endParaRPr/>
            </a:p>
            <a:p>
              <a:pPr marL="0" marR="0" lvl="0" indent="0" algn="l" defTabSz="2517235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sz="1200" b="1">
                <a:solidFill>
                  <a:schemeClr val="tx1"/>
                </a:solidFill>
                <a:latin typeface="+mn-lt"/>
              </a:endParaRPr>
            </a:p>
            <a:p>
              <a:pPr marL="0" marR="0" lvl="0" indent="0" algn="l" defTabSz="2871412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200" b="0" i="0" u="none" strike="noStrike" cap="none" spc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Hilfslinien anzeigen über Menu: </a:t>
              </a:r>
              <a:endParaRPr/>
            </a:p>
            <a:p>
              <a:pPr marL="0" marR="0" lvl="0" indent="0" algn="l" defTabSz="2871412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200" b="1" i="0" u="none" strike="noStrike" cap="none" spc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lang="de-DE" sz="1200" b="0" i="0" u="none" strike="noStrike" cap="none" spc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Haken</a:t>
              </a:r>
              <a:r>
                <a:rPr lang="de-DE" sz="1200" b="1" i="0" u="none" strike="noStrike" cap="none" spc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de-DE" sz="1200" b="0" i="0" u="none" strike="noStrike" cap="none" spc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bei</a:t>
              </a:r>
              <a:r>
                <a:rPr lang="de-DE" sz="1200" b="1" i="0" u="none" strike="noStrike" cap="none" spc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Führungslinien </a:t>
              </a:r>
              <a:r>
                <a:rPr lang="de-DE" sz="1200" b="0" i="0" u="none" strike="noStrike" cap="none" spc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setzen</a:t>
              </a:r>
              <a:endParaRPr/>
            </a:p>
            <a:p>
              <a:pPr marL="0" marR="0" lvl="0" indent="0" algn="l" defTabSz="2517235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sz="1200" b="1">
                <a:solidFill>
                  <a:schemeClr val="tx1"/>
                </a:solidFill>
                <a:latin typeface="+mn-lt"/>
              </a:endParaRP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sz="1200" b="1">
                <a:solidFill>
                  <a:schemeClr val="tx1"/>
                </a:solidFill>
                <a:latin typeface="+mn-lt"/>
              </a:endParaRPr>
            </a:p>
          </p:txBody>
        </p:sp>
        <p:grpSp>
          <p:nvGrpSpPr>
            <p:cNvPr id="6" name="Regieanweisung"/>
            <p:cNvGrpSpPr/>
            <p:nvPr userDrawn="1"/>
          </p:nvGrpSpPr>
          <p:grpSpPr bwMode="auto">
            <a:xfrm>
              <a:off x="9252000" y="2579687"/>
              <a:ext cx="1800001" cy="1548574"/>
              <a:chOff x="7667999" y="8675426"/>
              <a:chExt cx="1800001" cy="1548574"/>
            </a:xfrm>
          </p:grpSpPr>
          <p:sp>
            <p:nvSpPr>
              <p:cNvPr id="7" name="Text // Listenebene erhöhen"/>
              <p:cNvSpPr>
                <a:spLocks noAdjustHandles="1"/>
              </p:cNvSpPr>
              <p:nvPr userDrawn="1"/>
            </p:nvSpPr>
            <p:spPr bwMode="auto">
              <a:xfrm>
                <a:off x="8352000" y="9504000"/>
                <a:ext cx="898412" cy="324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l" defTabSz="2517235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de-DE" sz="1000" b="1">
                    <a:solidFill>
                      <a:schemeClr val="tx1"/>
                    </a:solidFill>
                    <a:latin typeface="+mn-lt"/>
                  </a:rPr>
                  <a:t>Listenebene</a:t>
                </a:r>
                <a:endParaRPr/>
              </a:p>
              <a:p>
                <a:pPr marL="0" marR="0" lvl="0" indent="0" algn="l" defTabSz="2517235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de-DE" sz="1000" b="1">
                    <a:solidFill>
                      <a:schemeClr val="tx1"/>
                    </a:solidFill>
                    <a:latin typeface="+mn-lt"/>
                  </a:rPr>
                  <a:t>erhöhen</a:t>
                </a:r>
                <a:endParaRPr/>
              </a:p>
            </p:txBody>
          </p:sp>
          <p:sp>
            <p:nvSpPr>
              <p:cNvPr id="8" name="Text // Listenebene verringern"/>
              <p:cNvSpPr>
                <a:spLocks noAdjustHandles="1"/>
              </p:cNvSpPr>
              <p:nvPr userDrawn="1"/>
            </p:nvSpPr>
            <p:spPr bwMode="auto">
              <a:xfrm>
                <a:off x="8352000" y="9900000"/>
                <a:ext cx="898412" cy="324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l" defTabSz="2517235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de-DE" sz="1000" b="1">
                    <a:solidFill>
                      <a:schemeClr val="tx1"/>
                    </a:solidFill>
                    <a:latin typeface="+mn-lt"/>
                  </a:rPr>
                  <a:t>Listenebene</a:t>
                </a:r>
                <a:endParaRPr/>
              </a:p>
              <a:p>
                <a:pPr marL="0" marR="0" lvl="0" indent="0" algn="l" defTabSz="2517235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de-DE" sz="1000" b="1">
                    <a:solidFill>
                      <a:schemeClr val="tx1"/>
                    </a:solidFill>
                    <a:latin typeface="+mn-lt"/>
                  </a:rPr>
                  <a:t>verringern</a:t>
                </a:r>
                <a:endParaRPr/>
              </a:p>
            </p:txBody>
          </p:sp>
          <p:sp>
            <p:nvSpPr>
              <p:cNvPr id="9" name="Listenebenen"/>
              <p:cNvSpPr>
                <a:spLocks noAdjustHandles="1"/>
              </p:cNvSpPr>
              <p:nvPr userDrawn="1"/>
            </p:nvSpPr>
            <p:spPr bwMode="auto">
              <a:xfrm rot="10800000" flipH="1" flipV="1">
                <a:off x="7668000" y="8675426"/>
                <a:ext cx="1800000" cy="792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>
                  <a:defRPr sz="2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>
                  <a:defRPr sz="2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>
                  <a:defRPr sz="2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>
                  <a:defRPr sz="2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>
                  <a:defRPr sz="2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39" algn="l" defTabSz="1043056">
                  <a:defRPr sz="2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>
                  <a:defRPr sz="2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>
                  <a:defRPr sz="2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>
                  <a:defRPr sz="2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2517235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de-DE" sz="1200" b="0">
                    <a:solidFill>
                      <a:schemeClr val="tx1"/>
                    </a:solidFill>
                    <a:latin typeface="+mn-lt"/>
                  </a:rPr>
                  <a:t>Wechsel der Textebene</a:t>
                </a:r>
                <a:endParaRPr/>
              </a:p>
              <a:p>
                <a:pPr marL="0" marR="0" lvl="0" indent="0" algn="l" defTabSz="2517235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de-DE" sz="1200" b="0">
                    <a:solidFill>
                      <a:schemeClr val="tx1"/>
                    </a:solidFill>
                    <a:latin typeface="+mn-lt"/>
                  </a:rPr>
                  <a:t>im Menü über: </a:t>
                </a:r>
                <a:br>
                  <a:rPr lang="de-DE" sz="1200" b="0">
                    <a:solidFill>
                      <a:schemeClr val="tx1"/>
                    </a:solidFill>
                    <a:latin typeface="+mn-lt"/>
                  </a:rPr>
                </a:br>
                <a:r>
                  <a:rPr lang="de-DE" sz="1200" b="1">
                    <a:solidFill>
                      <a:schemeClr val="tx1"/>
                    </a:solidFill>
                    <a:latin typeface="+mn-lt"/>
                  </a:rPr>
                  <a:t>Start &gt; Absatz &gt; Listenebene erhöhen/verringern</a:t>
                </a:r>
                <a:endParaRPr/>
              </a:p>
            </p:txBody>
          </p:sp>
          <p:pic>
            <p:nvPicPr>
              <p:cNvPr id="10" name="Bild // Listenebene verringern"/>
              <p:cNvPicPr>
                <a:picLocks noChangeAspect="1"/>
              </p:cNvPicPr>
              <p:nvPr userDrawn="1"/>
            </p:nvPicPr>
            <p:blipFill>
              <a:blip r:embed="rId14"/>
              <a:stretch/>
            </p:blipFill>
            <p:spPr bwMode="auto">
              <a:xfrm>
                <a:off x="7667999" y="9918000"/>
                <a:ext cx="622082" cy="288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" name="Bild // Listenebene erhöhen"/>
              <p:cNvPicPr>
                <a:picLocks noChangeAspect="1"/>
              </p:cNvPicPr>
              <p:nvPr userDrawn="1"/>
            </p:nvPicPr>
            <p:blipFill>
              <a:blip r:embed="rId15"/>
              <a:stretch/>
            </p:blipFill>
            <p:spPr bwMode="auto">
              <a:xfrm>
                <a:off x="7667999" y="9522000"/>
                <a:ext cx="622082" cy="28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2" name="Fußzeile"/>
            <p:cNvSpPr>
              <a:spLocks noAdjustHandles="1"/>
            </p:cNvSpPr>
            <p:nvPr userDrawn="1"/>
          </p:nvSpPr>
          <p:spPr bwMode="auto">
            <a:xfrm rot="10800000" flipH="1" flipV="1">
              <a:off x="449261" y="6948000"/>
              <a:ext cx="6804000" cy="288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39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7788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200" b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200" b="1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  <a:endParaRPr/>
            </a:p>
          </p:txBody>
        </p:sp>
      </p:grpSp>
      <p:sp>
        <p:nvSpPr>
          <p:cNvPr id="13" name="Hintergrundnetz"/>
          <p:cNvSpPr>
            <a:spLocks noChangeAspect="1" noEditPoints="1"/>
          </p:cNvSpPr>
          <p:nvPr userDrawn="1"/>
        </p:nvSpPr>
        <p:spPr bwMode="auto">
          <a:xfrm>
            <a:off x="1041400" y="0"/>
            <a:ext cx="8102600" cy="6858000"/>
          </a:xfrm>
          <a:custGeom>
            <a:avLst/>
            <a:gdLst>
              <a:gd name="T0" fmla="*/ 2963 w 22519"/>
              <a:gd name="T1" fmla="*/ 1478 h 19050"/>
              <a:gd name="T2" fmla="*/ 2372 w 22519"/>
              <a:gd name="T3" fmla="*/ 1184 h 19050"/>
              <a:gd name="T4" fmla="*/ 1412 w 22519"/>
              <a:gd name="T5" fmla="*/ 662 h 19050"/>
              <a:gd name="T6" fmla="*/ 697 w 22519"/>
              <a:gd name="T7" fmla="*/ 350 h 19050"/>
              <a:gd name="T8" fmla="*/ 13967 w 22519"/>
              <a:gd name="T9" fmla="*/ 710 h 19050"/>
              <a:gd name="T10" fmla="*/ 13211 w 22519"/>
              <a:gd name="T11" fmla="*/ 1079 h 19050"/>
              <a:gd name="T12" fmla="*/ 12139 w 22519"/>
              <a:gd name="T13" fmla="*/ 1293 h 19050"/>
              <a:gd name="T14" fmla="*/ 11288 w 22519"/>
              <a:gd name="T15" fmla="*/ 1393 h 19050"/>
              <a:gd name="T16" fmla="*/ 10402 w 22519"/>
              <a:gd name="T17" fmla="*/ 1537 h 19050"/>
              <a:gd name="T18" fmla="*/ 9564 w 22519"/>
              <a:gd name="T19" fmla="*/ 1713 h 19050"/>
              <a:gd name="T20" fmla="*/ 8788 w 22519"/>
              <a:gd name="T21" fmla="*/ 1800 h 19050"/>
              <a:gd name="T22" fmla="*/ 7716 w 22519"/>
              <a:gd name="T23" fmla="*/ 2014 h 19050"/>
              <a:gd name="T24" fmla="*/ 6866 w 22519"/>
              <a:gd name="T25" fmla="*/ 2113 h 19050"/>
              <a:gd name="T26" fmla="*/ 5980 w 22519"/>
              <a:gd name="T27" fmla="*/ 2257 h 19050"/>
              <a:gd name="T28" fmla="*/ 5142 w 22519"/>
              <a:gd name="T29" fmla="*/ 2433 h 19050"/>
              <a:gd name="T30" fmla="*/ 4118 w 22519"/>
              <a:gd name="T31" fmla="*/ 2368 h 19050"/>
              <a:gd name="T32" fmla="*/ 3604 w 22519"/>
              <a:gd name="T33" fmla="*/ 1192 h 19050"/>
              <a:gd name="T34" fmla="*/ 4247 w 22519"/>
              <a:gd name="T35" fmla="*/ 626 h 19050"/>
              <a:gd name="T36" fmla="*/ 3624 w 22519"/>
              <a:gd name="T37" fmla="*/ 1944 h 19050"/>
              <a:gd name="T38" fmla="*/ 21404 w 22519"/>
              <a:gd name="T39" fmla="*/ 16259 h 19050"/>
              <a:gd name="T40" fmla="*/ 21536 w 22519"/>
              <a:gd name="T41" fmla="*/ 15993 h 19050"/>
              <a:gd name="T42" fmla="*/ 22046 w 22519"/>
              <a:gd name="T43" fmla="*/ 15305 h 19050"/>
              <a:gd name="T44" fmla="*/ 20898 w 22519"/>
              <a:gd name="T45" fmla="*/ 16772 h 19050"/>
              <a:gd name="T46" fmla="*/ 20377 w 22519"/>
              <a:gd name="T47" fmla="*/ 17352 h 19050"/>
              <a:gd name="T48" fmla="*/ 19747 w 22519"/>
              <a:gd name="T49" fmla="*/ 17932 h 19050"/>
              <a:gd name="T50" fmla="*/ 19006 w 22519"/>
              <a:gd name="T51" fmla="*/ 18735 h 19050"/>
              <a:gd name="T52" fmla="*/ 16995 w 22519"/>
              <a:gd name="T53" fmla="*/ 17940 h 19050"/>
              <a:gd name="T54" fmla="*/ 16061 w 22519"/>
              <a:gd name="T55" fmla="*/ 18508 h 19050"/>
              <a:gd name="T56" fmla="*/ 15485 w 22519"/>
              <a:gd name="T57" fmla="*/ 18831 h 19050"/>
              <a:gd name="T58" fmla="*/ 17377 w 22519"/>
              <a:gd name="T59" fmla="*/ 18697 h 19050"/>
              <a:gd name="T60" fmla="*/ 22110 w 22519"/>
              <a:gd name="T61" fmla="*/ 16729 h 19050"/>
              <a:gd name="T62" fmla="*/ 20448 w 22519"/>
              <a:gd name="T63" fmla="*/ 16735 h 19050"/>
              <a:gd name="T64" fmla="*/ 19629 w 22519"/>
              <a:gd name="T65" fmla="*/ 16983 h 19050"/>
              <a:gd name="T66" fmla="*/ 18782 w 22519"/>
              <a:gd name="T67" fmla="*/ 17282 h 19050"/>
              <a:gd name="T68" fmla="*/ 17988 w 22519"/>
              <a:gd name="T69" fmla="*/ 17603 h 19050"/>
              <a:gd name="T70" fmla="*/ 21336 w 22519"/>
              <a:gd name="T71" fmla="*/ 3775 h 19050"/>
              <a:gd name="T72" fmla="*/ 21660 w 22519"/>
              <a:gd name="T73" fmla="*/ 5030 h 19050"/>
              <a:gd name="T74" fmla="*/ 21989 w 22519"/>
              <a:gd name="T75" fmla="*/ 5737 h 19050"/>
              <a:gd name="T76" fmla="*/ 22275 w 22519"/>
              <a:gd name="T77" fmla="*/ 6544 h 19050"/>
              <a:gd name="T78" fmla="*/ 14321 w 22519"/>
              <a:gd name="T79" fmla="*/ 923 h 19050"/>
              <a:gd name="T80" fmla="*/ 15175 w 22519"/>
              <a:gd name="T81" fmla="*/ 864 h 19050"/>
              <a:gd name="T82" fmla="*/ 16256 w 22519"/>
              <a:gd name="T83" fmla="*/ 700 h 19050"/>
              <a:gd name="T84" fmla="*/ 16912 w 22519"/>
              <a:gd name="T85" fmla="*/ 625 h 19050"/>
              <a:gd name="T86" fmla="*/ 18001 w 22519"/>
              <a:gd name="T87" fmla="*/ 539 h 19050"/>
              <a:gd name="T88" fmla="*/ 18770 w 22519"/>
              <a:gd name="T89" fmla="*/ 411 h 19050"/>
              <a:gd name="T90" fmla="*/ 19624 w 22519"/>
              <a:gd name="T91" fmla="*/ 352 h 19050"/>
              <a:gd name="T92" fmla="*/ 20705 w 22519"/>
              <a:gd name="T93" fmla="*/ 189 h 19050"/>
              <a:gd name="T94" fmla="*/ 21361 w 22519"/>
              <a:gd name="T95" fmla="*/ 114 h 19050"/>
              <a:gd name="T96" fmla="*/ 22519 w 22519"/>
              <a:gd name="T97" fmla="*/ 32 h 19050"/>
              <a:gd name="T98" fmla="*/ 21654 w 22519"/>
              <a:gd name="T99" fmla="*/ 2767 h 19050"/>
              <a:gd name="T100" fmla="*/ 21853 w 22519"/>
              <a:gd name="T101" fmla="*/ 2138 h 19050"/>
              <a:gd name="T102" fmla="*/ 22220 w 22519"/>
              <a:gd name="T103" fmla="*/ 1108 h 19050"/>
              <a:gd name="T104" fmla="*/ 22417 w 22519"/>
              <a:gd name="T105" fmla="*/ 354 h 19050"/>
              <a:gd name="T106" fmla="*/ 20294 w 22519"/>
              <a:gd name="T107" fmla="*/ 3629 h 19050"/>
              <a:gd name="T108" fmla="*/ 19515 w 22519"/>
              <a:gd name="T109" fmla="*/ 3274 h 19050"/>
              <a:gd name="T110" fmla="*/ 18682 w 22519"/>
              <a:gd name="T111" fmla="*/ 2939 h 19050"/>
              <a:gd name="T112" fmla="*/ 17873 w 22519"/>
              <a:gd name="T113" fmla="*/ 2656 h 19050"/>
              <a:gd name="T114" fmla="*/ 17165 w 22519"/>
              <a:gd name="T115" fmla="*/ 2329 h 19050"/>
              <a:gd name="T116" fmla="*/ 16137 w 22519"/>
              <a:gd name="T117" fmla="*/ 1958 h 19050"/>
              <a:gd name="T118" fmla="*/ 15357 w 22519"/>
              <a:gd name="T119" fmla="*/ 1603 h 19050"/>
              <a:gd name="T120" fmla="*/ 14524 w 22519"/>
              <a:gd name="T121" fmla="*/ 1268 h 19050"/>
              <a:gd name="T122" fmla="*/ 14313 w 22519"/>
              <a:gd name="T123" fmla="*/ 206 h 19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2519" h="19050" extrusionOk="0">
                <a:moveTo>
                  <a:pt x="17377" y="18034"/>
                </a:moveTo>
                <a:cubicBezTo>
                  <a:pt x="17496" y="18022"/>
                  <a:pt x="17589" y="17922"/>
                  <a:pt x="17589" y="17800"/>
                </a:cubicBezTo>
                <a:cubicBezTo>
                  <a:pt x="17589" y="17782"/>
                  <a:pt x="17587" y="17764"/>
                  <a:pt x="17583" y="17746"/>
                </a:cubicBezTo>
                <a:lnTo>
                  <a:pt x="17621" y="17733"/>
                </a:lnTo>
                <a:lnTo>
                  <a:pt x="17608" y="17696"/>
                </a:lnTo>
                <a:lnTo>
                  <a:pt x="17571" y="17709"/>
                </a:lnTo>
                <a:cubicBezTo>
                  <a:pt x="17535" y="17625"/>
                  <a:pt x="17452" y="17565"/>
                  <a:pt x="17354" y="17565"/>
                </a:cubicBezTo>
                <a:cubicBezTo>
                  <a:pt x="17224" y="17565"/>
                  <a:pt x="17119" y="17670"/>
                  <a:pt x="17119" y="17800"/>
                </a:cubicBezTo>
                <a:cubicBezTo>
                  <a:pt x="17119" y="17823"/>
                  <a:pt x="17122" y="17845"/>
                  <a:pt x="17128" y="17865"/>
                </a:cubicBezTo>
                <a:lnTo>
                  <a:pt x="17061" y="17903"/>
                </a:lnTo>
                <a:lnTo>
                  <a:pt x="17080" y="17937"/>
                </a:lnTo>
                <a:lnTo>
                  <a:pt x="17142" y="17902"/>
                </a:lnTo>
                <a:cubicBezTo>
                  <a:pt x="17178" y="17976"/>
                  <a:pt x="17252" y="18029"/>
                  <a:pt x="17338" y="18034"/>
                </a:cubicBezTo>
                <a:lnTo>
                  <a:pt x="17343" y="18114"/>
                </a:lnTo>
                <a:lnTo>
                  <a:pt x="17382" y="18112"/>
                </a:lnTo>
                <a:lnTo>
                  <a:pt x="17377" y="18034"/>
                </a:lnTo>
                <a:close/>
                <a:moveTo>
                  <a:pt x="82" y="0"/>
                </a:moveTo>
                <a:lnTo>
                  <a:pt x="1" y="0"/>
                </a:lnTo>
                <a:lnTo>
                  <a:pt x="0" y="3"/>
                </a:lnTo>
                <a:lnTo>
                  <a:pt x="106" y="55"/>
                </a:lnTo>
                <a:lnTo>
                  <a:pt x="123" y="21"/>
                </a:lnTo>
                <a:lnTo>
                  <a:pt x="82" y="0"/>
                </a:lnTo>
                <a:close/>
                <a:moveTo>
                  <a:pt x="2963" y="1478"/>
                </a:moveTo>
                <a:lnTo>
                  <a:pt x="2981" y="1443"/>
                </a:lnTo>
                <a:lnTo>
                  <a:pt x="3087" y="1496"/>
                </a:lnTo>
                <a:lnTo>
                  <a:pt x="3069" y="1531"/>
                </a:lnTo>
                <a:lnTo>
                  <a:pt x="2963" y="1478"/>
                </a:lnTo>
                <a:close/>
                <a:moveTo>
                  <a:pt x="2789" y="1391"/>
                </a:moveTo>
                <a:lnTo>
                  <a:pt x="2806" y="1356"/>
                </a:lnTo>
                <a:lnTo>
                  <a:pt x="2912" y="1409"/>
                </a:lnTo>
                <a:lnTo>
                  <a:pt x="2895" y="1444"/>
                </a:lnTo>
                <a:lnTo>
                  <a:pt x="2789" y="1391"/>
                </a:lnTo>
                <a:close/>
                <a:moveTo>
                  <a:pt x="2615" y="1304"/>
                </a:moveTo>
                <a:lnTo>
                  <a:pt x="2632" y="1269"/>
                </a:lnTo>
                <a:lnTo>
                  <a:pt x="2738" y="1322"/>
                </a:lnTo>
                <a:lnTo>
                  <a:pt x="2721" y="1357"/>
                </a:lnTo>
                <a:lnTo>
                  <a:pt x="2615" y="1304"/>
                </a:lnTo>
                <a:close/>
                <a:moveTo>
                  <a:pt x="2440" y="1217"/>
                </a:moveTo>
                <a:lnTo>
                  <a:pt x="2458" y="1183"/>
                </a:lnTo>
                <a:lnTo>
                  <a:pt x="2564" y="1236"/>
                </a:lnTo>
                <a:lnTo>
                  <a:pt x="2546" y="1270"/>
                </a:lnTo>
                <a:lnTo>
                  <a:pt x="2440" y="1217"/>
                </a:lnTo>
                <a:close/>
                <a:moveTo>
                  <a:pt x="2266" y="1131"/>
                </a:moveTo>
                <a:lnTo>
                  <a:pt x="2283" y="1096"/>
                </a:lnTo>
                <a:lnTo>
                  <a:pt x="2389" y="1149"/>
                </a:lnTo>
                <a:lnTo>
                  <a:pt x="2372" y="1184"/>
                </a:lnTo>
                <a:lnTo>
                  <a:pt x="2266" y="1131"/>
                </a:lnTo>
                <a:close/>
                <a:moveTo>
                  <a:pt x="2092" y="1044"/>
                </a:moveTo>
                <a:lnTo>
                  <a:pt x="2109" y="1009"/>
                </a:lnTo>
                <a:lnTo>
                  <a:pt x="2215" y="1062"/>
                </a:lnTo>
                <a:lnTo>
                  <a:pt x="2198" y="1097"/>
                </a:lnTo>
                <a:lnTo>
                  <a:pt x="2092" y="1044"/>
                </a:lnTo>
                <a:close/>
                <a:moveTo>
                  <a:pt x="1917" y="957"/>
                </a:moveTo>
                <a:lnTo>
                  <a:pt x="1935" y="922"/>
                </a:lnTo>
                <a:lnTo>
                  <a:pt x="2041" y="975"/>
                </a:lnTo>
                <a:lnTo>
                  <a:pt x="2024" y="1010"/>
                </a:lnTo>
                <a:lnTo>
                  <a:pt x="1917" y="957"/>
                </a:lnTo>
                <a:close/>
                <a:moveTo>
                  <a:pt x="1743" y="870"/>
                </a:moveTo>
                <a:lnTo>
                  <a:pt x="1760" y="836"/>
                </a:lnTo>
                <a:lnTo>
                  <a:pt x="1867" y="888"/>
                </a:lnTo>
                <a:lnTo>
                  <a:pt x="1849" y="923"/>
                </a:lnTo>
                <a:lnTo>
                  <a:pt x="1743" y="870"/>
                </a:lnTo>
                <a:close/>
                <a:moveTo>
                  <a:pt x="1569" y="784"/>
                </a:moveTo>
                <a:lnTo>
                  <a:pt x="1586" y="749"/>
                </a:lnTo>
                <a:lnTo>
                  <a:pt x="1692" y="802"/>
                </a:lnTo>
                <a:lnTo>
                  <a:pt x="1675" y="836"/>
                </a:lnTo>
                <a:lnTo>
                  <a:pt x="1569" y="784"/>
                </a:lnTo>
                <a:close/>
                <a:moveTo>
                  <a:pt x="1395" y="697"/>
                </a:moveTo>
                <a:lnTo>
                  <a:pt x="1412" y="662"/>
                </a:lnTo>
                <a:lnTo>
                  <a:pt x="1518" y="715"/>
                </a:lnTo>
                <a:lnTo>
                  <a:pt x="1501" y="750"/>
                </a:lnTo>
                <a:lnTo>
                  <a:pt x="1395" y="697"/>
                </a:lnTo>
                <a:close/>
                <a:moveTo>
                  <a:pt x="1220" y="610"/>
                </a:moveTo>
                <a:lnTo>
                  <a:pt x="1238" y="575"/>
                </a:lnTo>
                <a:lnTo>
                  <a:pt x="1344" y="628"/>
                </a:lnTo>
                <a:lnTo>
                  <a:pt x="1326" y="663"/>
                </a:lnTo>
                <a:lnTo>
                  <a:pt x="1220" y="610"/>
                </a:lnTo>
                <a:close/>
                <a:moveTo>
                  <a:pt x="1046" y="523"/>
                </a:moveTo>
                <a:lnTo>
                  <a:pt x="1063" y="489"/>
                </a:lnTo>
                <a:lnTo>
                  <a:pt x="1169" y="541"/>
                </a:lnTo>
                <a:lnTo>
                  <a:pt x="1152" y="576"/>
                </a:lnTo>
                <a:lnTo>
                  <a:pt x="1046" y="523"/>
                </a:lnTo>
                <a:close/>
                <a:moveTo>
                  <a:pt x="872" y="437"/>
                </a:moveTo>
                <a:lnTo>
                  <a:pt x="889" y="402"/>
                </a:lnTo>
                <a:lnTo>
                  <a:pt x="995" y="455"/>
                </a:lnTo>
                <a:lnTo>
                  <a:pt x="978" y="489"/>
                </a:lnTo>
                <a:lnTo>
                  <a:pt x="872" y="437"/>
                </a:lnTo>
                <a:close/>
                <a:moveTo>
                  <a:pt x="697" y="350"/>
                </a:moveTo>
                <a:lnTo>
                  <a:pt x="715" y="315"/>
                </a:lnTo>
                <a:lnTo>
                  <a:pt x="821" y="368"/>
                </a:lnTo>
                <a:lnTo>
                  <a:pt x="803" y="403"/>
                </a:lnTo>
                <a:lnTo>
                  <a:pt x="697" y="350"/>
                </a:lnTo>
                <a:close/>
                <a:moveTo>
                  <a:pt x="523" y="263"/>
                </a:moveTo>
                <a:lnTo>
                  <a:pt x="540" y="228"/>
                </a:lnTo>
                <a:lnTo>
                  <a:pt x="646" y="281"/>
                </a:lnTo>
                <a:lnTo>
                  <a:pt x="629" y="316"/>
                </a:lnTo>
                <a:lnTo>
                  <a:pt x="523" y="263"/>
                </a:lnTo>
                <a:close/>
                <a:moveTo>
                  <a:pt x="349" y="176"/>
                </a:moveTo>
                <a:lnTo>
                  <a:pt x="366" y="141"/>
                </a:lnTo>
                <a:lnTo>
                  <a:pt x="472" y="194"/>
                </a:lnTo>
                <a:lnTo>
                  <a:pt x="455" y="229"/>
                </a:lnTo>
                <a:lnTo>
                  <a:pt x="349" y="176"/>
                </a:lnTo>
                <a:close/>
                <a:moveTo>
                  <a:pt x="174" y="89"/>
                </a:moveTo>
                <a:lnTo>
                  <a:pt x="192" y="55"/>
                </a:lnTo>
                <a:lnTo>
                  <a:pt x="298" y="107"/>
                </a:lnTo>
                <a:lnTo>
                  <a:pt x="280" y="142"/>
                </a:lnTo>
                <a:lnTo>
                  <a:pt x="174" y="89"/>
                </a:lnTo>
                <a:close/>
                <a:moveTo>
                  <a:pt x="13598" y="1056"/>
                </a:moveTo>
                <a:lnTo>
                  <a:pt x="13485" y="1074"/>
                </a:lnTo>
                <a:lnTo>
                  <a:pt x="13478" y="1036"/>
                </a:lnTo>
                <a:lnTo>
                  <a:pt x="13594" y="1017"/>
                </a:lnTo>
                <a:lnTo>
                  <a:pt x="13594" y="1015"/>
                </a:lnTo>
                <a:cubicBezTo>
                  <a:pt x="13594" y="885"/>
                  <a:pt x="13699" y="780"/>
                  <a:pt x="13829" y="780"/>
                </a:cubicBezTo>
                <a:cubicBezTo>
                  <a:pt x="13860" y="780"/>
                  <a:pt x="13889" y="786"/>
                  <a:pt x="13915" y="796"/>
                </a:cubicBezTo>
                <a:lnTo>
                  <a:pt x="13967" y="710"/>
                </a:lnTo>
                <a:lnTo>
                  <a:pt x="14001" y="730"/>
                </a:lnTo>
                <a:lnTo>
                  <a:pt x="13950" y="814"/>
                </a:lnTo>
                <a:cubicBezTo>
                  <a:pt x="14001" y="845"/>
                  <a:pt x="14040" y="894"/>
                  <a:pt x="14056" y="953"/>
                </a:cubicBezTo>
                <a:lnTo>
                  <a:pt x="14128" y="945"/>
                </a:lnTo>
                <a:lnTo>
                  <a:pt x="14132" y="984"/>
                </a:lnTo>
                <a:lnTo>
                  <a:pt x="14063" y="992"/>
                </a:lnTo>
                <a:cubicBezTo>
                  <a:pt x="14064" y="999"/>
                  <a:pt x="14064" y="1007"/>
                  <a:pt x="14064" y="1015"/>
                </a:cubicBezTo>
                <a:cubicBezTo>
                  <a:pt x="14064" y="1037"/>
                  <a:pt x="14061" y="1059"/>
                  <a:pt x="14055" y="1080"/>
                </a:cubicBezTo>
                <a:lnTo>
                  <a:pt x="14092" y="1095"/>
                </a:lnTo>
                <a:lnTo>
                  <a:pt x="14078" y="1131"/>
                </a:lnTo>
                <a:lnTo>
                  <a:pt x="14041" y="1116"/>
                </a:lnTo>
                <a:cubicBezTo>
                  <a:pt x="14003" y="1195"/>
                  <a:pt x="13923" y="1250"/>
                  <a:pt x="13829" y="1250"/>
                </a:cubicBezTo>
                <a:cubicBezTo>
                  <a:pt x="13713" y="1250"/>
                  <a:pt x="13617" y="1166"/>
                  <a:pt x="13598" y="1056"/>
                </a:cubicBezTo>
                <a:close/>
                <a:moveTo>
                  <a:pt x="13403" y="1048"/>
                </a:moveTo>
                <a:lnTo>
                  <a:pt x="13409" y="1086"/>
                </a:lnTo>
                <a:lnTo>
                  <a:pt x="13292" y="1105"/>
                </a:lnTo>
                <a:lnTo>
                  <a:pt x="13286" y="1067"/>
                </a:lnTo>
                <a:lnTo>
                  <a:pt x="13403" y="1048"/>
                </a:lnTo>
                <a:close/>
                <a:moveTo>
                  <a:pt x="13211" y="1079"/>
                </a:moveTo>
                <a:lnTo>
                  <a:pt x="13217" y="1118"/>
                </a:lnTo>
                <a:lnTo>
                  <a:pt x="13100" y="1137"/>
                </a:lnTo>
                <a:lnTo>
                  <a:pt x="13094" y="1099"/>
                </a:lnTo>
                <a:lnTo>
                  <a:pt x="13211" y="1079"/>
                </a:lnTo>
                <a:close/>
                <a:moveTo>
                  <a:pt x="13019" y="1111"/>
                </a:moveTo>
                <a:lnTo>
                  <a:pt x="13025" y="1149"/>
                </a:lnTo>
                <a:lnTo>
                  <a:pt x="12908" y="1168"/>
                </a:lnTo>
                <a:lnTo>
                  <a:pt x="12902" y="1130"/>
                </a:lnTo>
                <a:lnTo>
                  <a:pt x="13019" y="1111"/>
                </a:lnTo>
                <a:close/>
                <a:moveTo>
                  <a:pt x="12826" y="1142"/>
                </a:moveTo>
                <a:lnTo>
                  <a:pt x="12833" y="1180"/>
                </a:lnTo>
                <a:lnTo>
                  <a:pt x="12716" y="1199"/>
                </a:lnTo>
                <a:lnTo>
                  <a:pt x="12709" y="1161"/>
                </a:lnTo>
                <a:lnTo>
                  <a:pt x="12826" y="1142"/>
                </a:lnTo>
                <a:close/>
                <a:moveTo>
                  <a:pt x="12634" y="1173"/>
                </a:moveTo>
                <a:lnTo>
                  <a:pt x="12640" y="1212"/>
                </a:lnTo>
                <a:lnTo>
                  <a:pt x="12523" y="1231"/>
                </a:lnTo>
                <a:lnTo>
                  <a:pt x="12517" y="1193"/>
                </a:lnTo>
                <a:lnTo>
                  <a:pt x="12634" y="1173"/>
                </a:lnTo>
                <a:close/>
                <a:moveTo>
                  <a:pt x="12442" y="1205"/>
                </a:moveTo>
                <a:lnTo>
                  <a:pt x="12448" y="1243"/>
                </a:lnTo>
                <a:lnTo>
                  <a:pt x="12331" y="1262"/>
                </a:lnTo>
                <a:lnTo>
                  <a:pt x="12325" y="1224"/>
                </a:lnTo>
                <a:lnTo>
                  <a:pt x="12442" y="1205"/>
                </a:lnTo>
                <a:close/>
                <a:moveTo>
                  <a:pt x="12250" y="1236"/>
                </a:moveTo>
                <a:lnTo>
                  <a:pt x="12256" y="1274"/>
                </a:lnTo>
                <a:lnTo>
                  <a:pt x="12139" y="1293"/>
                </a:lnTo>
                <a:lnTo>
                  <a:pt x="12132" y="1255"/>
                </a:lnTo>
                <a:lnTo>
                  <a:pt x="12250" y="1236"/>
                </a:lnTo>
                <a:close/>
                <a:moveTo>
                  <a:pt x="12057" y="1267"/>
                </a:moveTo>
                <a:lnTo>
                  <a:pt x="12063" y="1306"/>
                </a:lnTo>
                <a:lnTo>
                  <a:pt x="11946" y="1325"/>
                </a:lnTo>
                <a:lnTo>
                  <a:pt x="11940" y="1287"/>
                </a:lnTo>
                <a:lnTo>
                  <a:pt x="12057" y="1267"/>
                </a:lnTo>
                <a:close/>
                <a:moveTo>
                  <a:pt x="11865" y="1299"/>
                </a:moveTo>
                <a:lnTo>
                  <a:pt x="11871" y="1337"/>
                </a:lnTo>
                <a:lnTo>
                  <a:pt x="11754" y="1356"/>
                </a:lnTo>
                <a:lnTo>
                  <a:pt x="11748" y="1318"/>
                </a:lnTo>
                <a:lnTo>
                  <a:pt x="11865" y="1299"/>
                </a:lnTo>
                <a:close/>
                <a:moveTo>
                  <a:pt x="11673" y="1330"/>
                </a:moveTo>
                <a:lnTo>
                  <a:pt x="11679" y="1368"/>
                </a:lnTo>
                <a:lnTo>
                  <a:pt x="11562" y="1387"/>
                </a:lnTo>
                <a:lnTo>
                  <a:pt x="11556" y="1349"/>
                </a:lnTo>
                <a:lnTo>
                  <a:pt x="11673" y="1330"/>
                </a:lnTo>
                <a:close/>
                <a:moveTo>
                  <a:pt x="11480" y="1361"/>
                </a:moveTo>
                <a:lnTo>
                  <a:pt x="11487" y="1400"/>
                </a:lnTo>
                <a:lnTo>
                  <a:pt x="11370" y="1419"/>
                </a:lnTo>
                <a:lnTo>
                  <a:pt x="11363" y="1380"/>
                </a:lnTo>
                <a:lnTo>
                  <a:pt x="11480" y="1361"/>
                </a:lnTo>
                <a:close/>
                <a:moveTo>
                  <a:pt x="11288" y="1393"/>
                </a:moveTo>
                <a:lnTo>
                  <a:pt x="11294" y="1431"/>
                </a:lnTo>
                <a:lnTo>
                  <a:pt x="11177" y="1450"/>
                </a:lnTo>
                <a:lnTo>
                  <a:pt x="11171" y="1412"/>
                </a:lnTo>
                <a:lnTo>
                  <a:pt x="11288" y="1393"/>
                </a:lnTo>
                <a:close/>
                <a:moveTo>
                  <a:pt x="11096" y="1424"/>
                </a:moveTo>
                <a:lnTo>
                  <a:pt x="11102" y="1462"/>
                </a:lnTo>
                <a:lnTo>
                  <a:pt x="10985" y="1481"/>
                </a:lnTo>
                <a:lnTo>
                  <a:pt x="10979" y="1443"/>
                </a:lnTo>
                <a:lnTo>
                  <a:pt x="11096" y="1424"/>
                </a:lnTo>
                <a:close/>
                <a:moveTo>
                  <a:pt x="10904" y="1455"/>
                </a:moveTo>
                <a:lnTo>
                  <a:pt x="10910" y="1494"/>
                </a:lnTo>
                <a:lnTo>
                  <a:pt x="10793" y="1513"/>
                </a:lnTo>
                <a:lnTo>
                  <a:pt x="10787" y="1474"/>
                </a:lnTo>
                <a:lnTo>
                  <a:pt x="10904" y="1455"/>
                </a:lnTo>
                <a:close/>
                <a:moveTo>
                  <a:pt x="10711" y="1487"/>
                </a:moveTo>
                <a:lnTo>
                  <a:pt x="10718" y="1525"/>
                </a:lnTo>
                <a:lnTo>
                  <a:pt x="10600" y="1544"/>
                </a:lnTo>
                <a:lnTo>
                  <a:pt x="10594" y="1506"/>
                </a:lnTo>
                <a:lnTo>
                  <a:pt x="10711" y="1487"/>
                </a:lnTo>
                <a:close/>
                <a:moveTo>
                  <a:pt x="10519" y="1518"/>
                </a:moveTo>
                <a:lnTo>
                  <a:pt x="10525" y="1556"/>
                </a:lnTo>
                <a:lnTo>
                  <a:pt x="10408" y="1575"/>
                </a:lnTo>
                <a:lnTo>
                  <a:pt x="10402" y="1537"/>
                </a:lnTo>
                <a:lnTo>
                  <a:pt x="10519" y="1518"/>
                </a:lnTo>
                <a:close/>
                <a:moveTo>
                  <a:pt x="10327" y="1549"/>
                </a:moveTo>
                <a:lnTo>
                  <a:pt x="10333" y="1588"/>
                </a:lnTo>
                <a:lnTo>
                  <a:pt x="10216" y="1607"/>
                </a:lnTo>
                <a:lnTo>
                  <a:pt x="10210" y="1568"/>
                </a:lnTo>
                <a:lnTo>
                  <a:pt x="10327" y="1549"/>
                </a:lnTo>
                <a:close/>
                <a:moveTo>
                  <a:pt x="10134" y="1581"/>
                </a:moveTo>
                <a:lnTo>
                  <a:pt x="10141" y="1619"/>
                </a:lnTo>
                <a:lnTo>
                  <a:pt x="10024" y="1638"/>
                </a:lnTo>
                <a:lnTo>
                  <a:pt x="10017" y="1600"/>
                </a:lnTo>
                <a:lnTo>
                  <a:pt x="10134" y="1581"/>
                </a:lnTo>
                <a:close/>
                <a:moveTo>
                  <a:pt x="9942" y="1612"/>
                </a:moveTo>
                <a:lnTo>
                  <a:pt x="9948" y="1650"/>
                </a:lnTo>
                <a:lnTo>
                  <a:pt x="9831" y="1669"/>
                </a:lnTo>
                <a:lnTo>
                  <a:pt x="9825" y="1631"/>
                </a:lnTo>
                <a:lnTo>
                  <a:pt x="9942" y="1612"/>
                </a:lnTo>
                <a:close/>
                <a:moveTo>
                  <a:pt x="9750" y="1643"/>
                </a:moveTo>
                <a:lnTo>
                  <a:pt x="9756" y="1682"/>
                </a:lnTo>
                <a:lnTo>
                  <a:pt x="9639" y="1701"/>
                </a:lnTo>
                <a:lnTo>
                  <a:pt x="9633" y="1662"/>
                </a:lnTo>
                <a:lnTo>
                  <a:pt x="9750" y="1643"/>
                </a:lnTo>
                <a:close/>
                <a:moveTo>
                  <a:pt x="9558" y="1675"/>
                </a:moveTo>
                <a:lnTo>
                  <a:pt x="9564" y="1713"/>
                </a:lnTo>
                <a:lnTo>
                  <a:pt x="9447" y="1732"/>
                </a:lnTo>
                <a:lnTo>
                  <a:pt x="9441" y="1694"/>
                </a:lnTo>
                <a:lnTo>
                  <a:pt x="9558" y="1675"/>
                </a:lnTo>
                <a:close/>
                <a:moveTo>
                  <a:pt x="9365" y="1706"/>
                </a:moveTo>
                <a:lnTo>
                  <a:pt x="9372" y="1744"/>
                </a:lnTo>
                <a:lnTo>
                  <a:pt x="9255" y="1763"/>
                </a:lnTo>
                <a:lnTo>
                  <a:pt x="9248" y="1725"/>
                </a:lnTo>
                <a:lnTo>
                  <a:pt x="9365" y="1706"/>
                </a:lnTo>
                <a:close/>
                <a:moveTo>
                  <a:pt x="9173" y="1737"/>
                </a:moveTo>
                <a:lnTo>
                  <a:pt x="9179" y="1776"/>
                </a:lnTo>
                <a:lnTo>
                  <a:pt x="9062" y="1795"/>
                </a:lnTo>
                <a:lnTo>
                  <a:pt x="9056" y="1756"/>
                </a:lnTo>
                <a:lnTo>
                  <a:pt x="9173" y="1737"/>
                </a:lnTo>
                <a:close/>
                <a:moveTo>
                  <a:pt x="8981" y="1769"/>
                </a:moveTo>
                <a:lnTo>
                  <a:pt x="8987" y="1807"/>
                </a:lnTo>
                <a:lnTo>
                  <a:pt x="8870" y="1826"/>
                </a:lnTo>
                <a:lnTo>
                  <a:pt x="8864" y="1788"/>
                </a:lnTo>
                <a:lnTo>
                  <a:pt x="8981" y="1769"/>
                </a:lnTo>
                <a:close/>
                <a:moveTo>
                  <a:pt x="8788" y="1800"/>
                </a:moveTo>
                <a:lnTo>
                  <a:pt x="8795" y="1838"/>
                </a:lnTo>
                <a:lnTo>
                  <a:pt x="8678" y="1857"/>
                </a:lnTo>
                <a:lnTo>
                  <a:pt x="8671" y="1819"/>
                </a:lnTo>
                <a:lnTo>
                  <a:pt x="8788" y="1800"/>
                </a:lnTo>
                <a:close/>
                <a:moveTo>
                  <a:pt x="8596" y="1831"/>
                </a:moveTo>
                <a:lnTo>
                  <a:pt x="8602" y="1870"/>
                </a:lnTo>
                <a:lnTo>
                  <a:pt x="8485" y="1889"/>
                </a:lnTo>
                <a:lnTo>
                  <a:pt x="8479" y="1850"/>
                </a:lnTo>
                <a:lnTo>
                  <a:pt x="8596" y="1831"/>
                </a:lnTo>
                <a:close/>
                <a:moveTo>
                  <a:pt x="8404" y="1863"/>
                </a:moveTo>
                <a:lnTo>
                  <a:pt x="8410" y="1901"/>
                </a:lnTo>
                <a:lnTo>
                  <a:pt x="8293" y="1920"/>
                </a:lnTo>
                <a:lnTo>
                  <a:pt x="8287" y="1882"/>
                </a:lnTo>
                <a:lnTo>
                  <a:pt x="8404" y="1863"/>
                </a:lnTo>
                <a:close/>
                <a:moveTo>
                  <a:pt x="8212" y="1894"/>
                </a:moveTo>
                <a:lnTo>
                  <a:pt x="8218" y="1932"/>
                </a:lnTo>
                <a:lnTo>
                  <a:pt x="8101" y="1951"/>
                </a:lnTo>
                <a:lnTo>
                  <a:pt x="8095" y="1913"/>
                </a:lnTo>
                <a:lnTo>
                  <a:pt x="8212" y="1894"/>
                </a:lnTo>
                <a:close/>
                <a:moveTo>
                  <a:pt x="8019" y="1925"/>
                </a:moveTo>
                <a:lnTo>
                  <a:pt x="8026" y="1964"/>
                </a:lnTo>
                <a:lnTo>
                  <a:pt x="7909" y="1983"/>
                </a:lnTo>
                <a:lnTo>
                  <a:pt x="7902" y="1944"/>
                </a:lnTo>
                <a:lnTo>
                  <a:pt x="8019" y="1925"/>
                </a:lnTo>
                <a:close/>
                <a:moveTo>
                  <a:pt x="7827" y="1957"/>
                </a:moveTo>
                <a:lnTo>
                  <a:pt x="7833" y="1995"/>
                </a:lnTo>
                <a:lnTo>
                  <a:pt x="7716" y="2014"/>
                </a:lnTo>
                <a:lnTo>
                  <a:pt x="7710" y="1976"/>
                </a:lnTo>
                <a:lnTo>
                  <a:pt x="7827" y="1957"/>
                </a:lnTo>
                <a:close/>
                <a:moveTo>
                  <a:pt x="7635" y="1988"/>
                </a:moveTo>
                <a:lnTo>
                  <a:pt x="7641" y="2026"/>
                </a:lnTo>
                <a:lnTo>
                  <a:pt x="7524" y="2045"/>
                </a:lnTo>
                <a:lnTo>
                  <a:pt x="7518" y="2007"/>
                </a:lnTo>
                <a:lnTo>
                  <a:pt x="7635" y="1988"/>
                </a:lnTo>
                <a:close/>
                <a:moveTo>
                  <a:pt x="7443" y="2019"/>
                </a:moveTo>
                <a:lnTo>
                  <a:pt x="7449" y="2057"/>
                </a:lnTo>
                <a:lnTo>
                  <a:pt x="7332" y="2077"/>
                </a:lnTo>
                <a:lnTo>
                  <a:pt x="7325" y="2038"/>
                </a:lnTo>
                <a:lnTo>
                  <a:pt x="7443" y="2019"/>
                </a:lnTo>
                <a:close/>
                <a:moveTo>
                  <a:pt x="7250" y="2050"/>
                </a:moveTo>
                <a:lnTo>
                  <a:pt x="7256" y="2089"/>
                </a:lnTo>
                <a:lnTo>
                  <a:pt x="7139" y="2108"/>
                </a:lnTo>
                <a:lnTo>
                  <a:pt x="7133" y="2070"/>
                </a:lnTo>
                <a:lnTo>
                  <a:pt x="7250" y="2050"/>
                </a:lnTo>
                <a:close/>
                <a:moveTo>
                  <a:pt x="7058" y="2082"/>
                </a:moveTo>
                <a:lnTo>
                  <a:pt x="7064" y="2120"/>
                </a:lnTo>
                <a:lnTo>
                  <a:pt x="6947" y="2139"/>
                </a:lnTo>
                <a:lnTo>
                  <a:pt x="6941" y="2101"/>
                </a:lnTo>
                <a:lnTo>
                  <a:pt x="7058" y="2082"/>
                </a:lnTo>
                <a:close/>
                <a:moveTo>
                  <a:pt x="6866" y="2113"/>
                </a:moveTo>
                <a:lnTo>
                  <a:pt x="6872" y="2151"/>
                </a:lnTo>
                <a:lnTo>
                  <a:pt x="6755" y="2170"/>
                </a:lnTo>
                <a:lnTo>
                  <a:pt x="6749" y="2132"/>
                </a:lnTo>
                <a:lnTo>
                  <a:pt x="6866" y="2113"/>
                </a:lnTo>
                <a:close/>
                <a:moveTo>
                  <a:pt x="6673" y="2144"/>
                </a:moveTo>
                <a:lnTo>
                  <a:pt x="6680" y="2183"/>
                </a:lnTo>
                <a:lnTo>
                  <a:pt x="6563" y="2202"/>
                </a:lnTo>
                <a:lnTo>
                  <a:pt x="6556" y="2163"/>
                </a:lnTo>
                <a:lnTo>
                  <a:pt x="6673" y="2144"/>
                </a:lnTo>
                <a:close/>
                <a:moveTo>
                  <a:pt x="6481" y="2176"/>
                </a:moveTo>
                <a:lnTo>
                  <a:pt x="6487" y="2214"/>
                </a:lnTo>
                <a:lnTo>
                  <a:pt x="6370" y="2233"/>
                </a:lnTo>
                <a:lnTo>
                  <a:pt x="6364" y="2195"/>
                </a:lnTo>
                <a:lnTo>
                  <a:pt x="6481" y="2176"/>
                </a:lnTo>
                <a:close/>
                <a:moveTo>
                  <a:pt x="6289" y="2207"/>
                </a:moveTo>
                <a:lnTo>
                  <a:pt x="6295" y="2245"/>
                </a:lnTo>
                <a:lnTo>
                  <a:pt x="6178" y="2264"/>
                </a:lnTo>
                <a:lnTo>
                  <a:pt x="6172" y="2226"/>
                </a:lnTo>
                <a:lnTo>
                  <a:pt x="6289" y="2207"/>
                </a:lnTo>
                <a:close/>
                <a:moveTo>
                  <a:pt x="6097" y="2238"/>
                </a:moveTo>
                <a:lnTo>
                  <a:pt x="6103" y="2277"/>
                </a:lnTo>
                <a:lnTo>
                  <a:pt x="5986" y="2296"/>
                </a:lnTo>
                <a:lnTo>
                  <a:pt x="5980" y="2257"/>
                </a:lnTo>
                <a:lnTo>
                  <a:pt x="6097" y="2238"/>
                </a:lnTo>
                <a:close/>
                <a:moveTo>
                  <a:pt x="5904" y="2270"/>
                </a:moveTo>
                <a:lnTo>
                  <a:pt x="5911" y="2308"/>
                </a:lnTo>
                <a:lnTo>
                  <a:pt x="5794" y="2327"/>
                </a:lnTo>
                <a:lnTo>
                  <a:pt x="5787" y="2289"/>
                </a:lnTo>
                <a:lnTo>
                  <a:pt x="5904" y="2270"/>
                </a:lnTo>
                <a:close/>
                <a:moveTo>
                  <a:pt x="5712" y="2301"/>
                </a:moveTo>
                <a:lnTo>
                  <a:pt x="5718" y="2339"/>
                </a:lnTo>
                <a:lnTo>
                  <a:pt x="5601" y="2358"/>
                </a:lnTo>
                <a:lnTo>
                  <a:pt x="5595" y="2320"/>
                </a:lnTo>
                <a:lnTo>
                  <a:pt x="5712" y="2301"/>
                </a:lnTo>
                <a:close/>
                <a:moveTo>
                  <a:pt x="5520" y="2332"/>
                </a:moveTo>
                <a:lnTo>
                  <a:pt x="5526" y="2371"/>
                </a:lnTo>
                <a:lnTo>
                  <a:pt x="5409" y="2390"/>
                </a:lnTo>
                <a:lnTo>
                  <a:pt x="5403" y="2351"/>
                </a:lnTo>
                <a:lnTo>
                  <a:pt x="5520" y="2332"/>
                </a:lnTo>
                <a:close/>
                <a:moveTo>
                  <a:pt x="5328" y="2364"/>
                </a:moveTo>
                <a:lnTo>
                  <a:pt x="5334" y="2402"/>
                </a:lnTo>
                <a:lnTo>
                  <a:pt x="5217" y="2421"/>
                </a:lnTo>
                <a:lnTo>
                  <a:pt x="5211" y="2383"/>
                </a:lnTo>
                <a:lnTo>
                  <a:pt x="5328" y="2364"/>
                </a:lnTo>
                <a:close/>
                <a:moveTo>
                  <a:pt x="5135" y="2395"/>
                </a:moveTo>
                <a:lnTo>
                  <a:pt x="5142" y="2433"/>
                </a:lnTo>
                <a:lnTo>
                  <a:pt x="5024" y="2452"/>
                </a:lnTo>
                <a:lnTo>
                  <a:pt x="5018" y="2414"/>
                </a:lnTo>
                <a:lnTo>
                  <a:pt x="5135" y="2395"/>
                </a:lnTo>
                <a:close/>
                <a:moveTo>
                  <a:pt x="4943" y="2426"/>
                </a:moveTo>
                <a:lnTo>
                  <a:pt x="4949" y="2465"/>
                </a:lnTo>
                <a:lnTo>
                  <a:pt x="4832" y="2484"/>
                </a:lnTo>
                <a:lnTo>
                  <a:pt x="4826" y="2445"/>
                </a:lnTo>
                <a:lnTo>
                  <a:pt x="4943" y="2426"/>
                </a:lnTo>
                <a:close/>
                <a:moveTo>
                  <a:pt x="4751" y="2458"/>
                </a:moveTo>
                <a:lnTo>
                  <a:pt x="4757" y="2496"/>
                </a:lnTo>
                <a:lnTo>
                  <a:pt x="4640" y="2515"/>
                </a:lnTo>
                <a:lnTo>
                  <a:pt x="4634" y="2477"/>
                </a:lnTo>
                <a:lnTo>
                  <a:pt x="4751" y="2458"/>
                </a:lnTo>
                <a:close/>
                <a:moveTo>
                  <a:pt x="4558" y="2489"/>
                </a:moveTo>
                <a:lnTo>
                  <a:pt x="4565" y="2527"/>
                </a:lnTo>
                <a:lnTo>
                  <a:pt x="4488" y="2540"/>
                </a:lnTo>
                <a:cubicBezTo>
                  <a:pt x="4489" y="2546"/>
                  <a:pt x="4489" y="2553"/>
                  <a:pt x="4489" y="2560"/>
                </a:cubicBezTo>
                <a:cubicBezTo>
                  <a:pt x="4489" y="2690"/>
                  <a:pt x="4384" y="2795"/>
                  <a:pt x="4254" y="2795"/>
                </a:cubicBezTo>
                <a:cubicBezTo>
                  <a:pt x="4124" y="2795"/>
                  <a:pt x="4019" y="2690"/>
                  <a:pt x="4019" y="2560"/>
                </a:cubicBezTo>
                <a:cubicBezTo>
                  <a:pt x="4019" y="2495"/>
                  <a:pt x="4045" y="2436"/>
                  <a:pt x="4088" y="2393"/>
                </a:cubicBezTo>
                <a:lnTo>
                  <a:pt x="4026" y="2333"/>
                </a:lnTo>
                <a:lnTo>
                  <a:pt x="4053" y="2305"/>
                </a:lnTo>
                <a:lnTo>
                  <a:pt x="4118" y="2368"/>
                </a:lnTo>
                <a:cubicBezTo>
                  <a:pt x="4156" y="2341"/>
                  <a:pt x="4203" y="2325"/>
                  <a:pt x="4254" y="2325"/>
                </a:cubicBezTo>
                <a:cubicBezTo>
                  <a:pt x="4364" y="2325"/>
                  <a:pt x="4456" y="2400"/>
                  <a:pt x="4482" y="2501"/>
                </a:cubicBezTo>
                <a:lnTo>
                  <a:pt x="4558" y="2489"/>
                </a:lnTo>
                <a:close/>
                <a:moveTo>
                  <a:pt x="4890" y="0"/>
                </a:moveTo>
                <a:lnTo>
                  <a:pt x="4840" y="0"/>
                </a:lnTo>
                <a:lnTo>
                  <a:pt x="4781" y="58"/>
                </a:lnTo>
                <a:lnTo>
                  <a:pt x="4808" y="86"/>
                </a:lnTo>
                <a:lnTo>
                  <a:pt x="4893" y="3"/>
                </a:lnTo>
                <a:lnTo>
                  <a:pt x="4890" y="0"/>
                </a:lnTo>
                <a:close/>
                <a:moveTo>
                  <a:pt x="3464" y="1327"/>
                </a:moveTo>
                <a:lnTo>
                  <a:pt x="3491" y="1355"/>
                </a:lnTo>
                <a:lnTo>
                  <a:pt x="3431" y="1413"/>
                </a:lnTo>
                <a:cubicBezTo>
                  <a:pt x="3496" y="1454"/>
                  <a:pt x="3540" y="1528"/>
                  <a:pt x="3540" y="1611"/>
                </a:cubicBezTo>
                <a:cubicBezTo>
                  <a:pt x="3540" y="1740"/>
                  <a:pt x="3434" y="1846"/>
                  <a:pt x="3305" y="1846"/>
                </a:cubicBezTo>
                <a:cubicBezTo>
                  <a:pt x="3175" y="1846"/>
                  <a:pt x="3070" y="1740"/>
                  <a:pt x="3070" y="1611"/>
                </a:cubicBezTo>
                <a:cubicBezTo>
                  <a:pt x="3070" y="1481"/>
                  <a:pt x="3175" y="1376"/>
                  <a:pt x="3305" y="1376"/>
                </a:cubicBezTo>
                <a:cubicBezTo>
                  <a:pt x="3337" y="1376"/>
                  <a:pt x="3367" y="1382"/>
                  <a:pt x="3395" y="1394"/>
                </a:cubicBezTo>
                <a:lnTo>
                  <a:pt x="3464" y="1327"/>
                </a:lnTo>
                <a:close/>
                <a:moveTo>
                  <a:pt x="3604" y="1192"/>
                </a:moveTo>
                <a:lnTo>
                  <a:pt x="3631" y="1220"/>
                </a:lnTo>
                <a:lnTo>
                  <a:pt x="3546" y="1302"/>
                </a:lnTo>
                <a:lnTo>
                  <a:pt x="3519" y="1274"/>
                </a:lnTo>
                <a:lnTo>
                  <a:pt x="3604" y="1192"/>
                </a:lnTo>
                <a:close/>
                <a:moveTo>
                  <a:pt x="3745" y="1057"/>
                </a:moveTo>
                <a:lnTo>
                  <a:pt x="3772" y="1085"/>
                </a:lnTo>
                <a:lnTo>
                  <a:pt x="3686" y="1167"/>
                </a:lnTo>
                <a:lnTo>
                  <a:pt x="3659" y="1139"/>
                </a:lnTo>
                <a:lnTo>
                  <a:pt x="3745" y="1057"/>
                </a:lnTo>
                <a:close/>
                <a:moveTo>
                  <a:pt x="3885" y="921"/>
                </a:moveTo>
                <a:lnTo>
                  <a:pt x="3912" y="949"/>
                </a:lnTo>
                <a:lnTo>
                  <a:pt x="3826" y="1032"/>
                </a:lnTo>
                <a:lnTo>
                  <a:pt x="3799" y="1004"/>
                </a:lnTo>
                <a:lnTo>
                  <a:pt x="3885" y="921"/>
                </a:lnTo>
                <a:close/>
                <a:moveTo>
                  <a:pt x="4025" y="786"/>
                </a:moveTo>
                <a:lnTo>
                  <a:pt x="4052" y="814"/>
                </a:lnTo>
                <a:lnTo>
                  <a:pt x="3967" y="897"/>
                </a:lnTo>
                <a:lnTo>
                  <a:pt x="3940" y="869"/>
                </a:lnTo>
                <a:lnTo>
                  <a:pt x="4025" y="786"/>
                </a:lnTo>
                <a:close/>
                <a:moveTo>
                  <a:pt x="4165" y="651"/>
                </a:moveTo>
                <a:lnTo>
                  <a:pt x="4192" y="679"/>
                </a:lnTo>
                <a:lnTo>
                  <a:pt x="4107" y="761"/>
                </a:lnTo>
                <a:lnTo>
                  <a:pt x="4080" y="733"/>
                </a:lnTo>
                <a:lnTo>
                  <a:pt x="4165" y="651"/>
                </a:lnTo>
                <a:close/>
                <a:moveTo>
                  <a:pt x="4305" y="516"/>
                </a:moveTo>
                <a:lnTo>
                  <a:pt x="4332" y="544"/>
                </a:lnTo>
                <a:lnTo>
                  <a:pt x="4247" y="626"/>
                </a:lnTo>
                <a:lnTo>
                  <a:pt x="4220" y="598"/>
                </a:lnTo>
                <a:lnTo>
                  <a:pt x="4305" y="516"/>
                </a:lnTo>
                <a:close/>
                <a:moveTo>
                  <a:pt x="4445" y="381"/>
                </a:moveTo>
                <a:lnTo>
                  <a:pt x="4472" y="409"/>
                </a:lnTo>
                <a:lnTo>
                  <a:pt x="4387" y="491"/>
                </a:lnTo>
                <a:lnTo>
                  <a:pt x="4360" y="463"/>
                </a:lnTo>
                <a:lnTo>
                  <a:pt x="4445" y="381"/>
                </a:lnTo>
                <a:close/>
                <a:moveTo>
                  <a:pt x="4586" y="246"/>
                </a:moveTo>
                <a:lnTo>
                  <a:pt x="4613" y="274"/>
                </a:lnTo>
                <a:lnTo>
                  <a:pt x="4527" y="356"/>
                </a:lnTo>
                <a:lnTo>
                  <a:pt x="4500" y="328"/>
                </a:lnTo>
                <a:lnTo>
                  <a:pt x="4586" y="246"/>
                </a:lnTo>
                <a:close/>
                <a:moveTo>
                  <a:pt x="4726" y="111"/>
                </a:moveTo>
                <a:lnTo>
                  <a:pt x="4753" y="138"/>
                </a:lnTo>
                <a:lnTo>
                  <a:pt x="4667" y="221"/>
                </a:lnTo>
                <a:lnTo>
                  <a:pt x="4640" y="193"/>
                </a:lnTo>
                <a:lnTo>
                  <a:pt x="4726" y="111"/>
                </a:lnTo>
                <a:close/>
                <a:moveTo>
                  <a:pt x="3490" y="1815"/>
                </a:moveTo>
                <a:lnTo>
                  <a:pt x="3517" y="1787"/>
                </a:lnTo>
                <a:lnTo>
                  <a:pt x="3596" y="1864"/>
                </a:lnTo>
                <a:lnTo>
                  <a:pt x="3569" y="1891"/>
                </a:lnTo>
                <a:lnTo>
                  <a:pt x="3490" y="1815"/>
                </a:lnTo>
                <a:close/>
                <a:moveTo>
                  <a:pt x="3624" y="1944"/>
                </a:moveTo>
                <a:lnTo>
                  <a:pt x="3651" y="1917"/>
                </a:lnTo>
                <a:lnTo>
                  <a:pt x="3730" y="1993"/>
                </a:lnTo>
                <a:lnTo>
                  <a:pt x="3703" y="2021"/>
                </a:lnTo>
                <a:lnTo>
                  <a:pt x="3624" y="1944"/>
                </a:lnTo>
                <a:close/>
                <a:moveTo>
                  <a:pt x="3758" y="2074"/>
                </a:moveTo>
                <a:lnTo>
                  <a:pt x="3785" y="2046"/>
                </a:lnTo>
                <a:lnTo>
                  <a:pt x="3864" y="2123"/>
                </a:lnTo>
                <a:lnTo>
                  <a:pt x="3837" y="2150"/>
                </a:lnTo>
                <a:lnTo>
                  <a:pt x="3758" y="2074"/>
                </a:lnTo>
                <a:close/>
                <a:moveTo>
                  <a:pt x="3892" y="2203"/>
                </a:moveTo>
                <a:lnTo>
                  <a:pt x="3919" y="2176"/>
                </a:lnTo>
                <a:lnTo>
                  <a:pt x="3998" y="2252"/>
                </a:lnTo>
                <a:lnTo>
                  <a:pt x="3971" y="2280"/>
                </a:lnTo>
                <a:lnTo>
                  <a:pt x="3892" y="2203"/>
                </a:lnTo>
                <a:close/>
                <a:moveTo>
                  <a:pt x="22519" y="14602"/>
                </a:moveTo>
                <a:lnTo>
                  <a:pt x="22519" y="14542"/>
                </a:lnTo>
                <a:lnTo>
                  <a:pt x="22515" y="14539"/>
                </a:lnTo>
                <a:lnTo>
                  <a:pt x="22449" y="14637"/>
                </a:lnTo>
                <a:lnTo>
                  <a:pt x="22481" y="14659"/>
                </a:lnTo>
                <a:lnTo>
                  <a:pt x="22519" y="14602"/>
                </a:lnTo>
                <a:close/>
                <a:moveTo>
                  <a:pt x="21428" y="16154"/>
                </a:moveTo>
                <a:lnTo>
                  <a:pt x="21460" y="16176"/>
                </a:lnTo>
                <a:lnTo>
                  <a:pt x="21404" y="16259"/>
                </a:lnTo>
                <a:cubicBezTo>
                  <a:pt x="21452" y="16302"/>
                  <a:pt x="21483" y="16365"/>
                  <a:pt x="21483" y="16435"/>
                </a:cubicBezTo>
                <a:cubicBezTo>
                  <a:pt x="21483" y="16452"/>
                  <a:pt x="21481" y="16469"/>
                  <a:pt x="21478" y="16486"/>
                </a:cubicBezTo>
                <a:lnTo>
                  <a:pt x="21565" y="16519"/>
                </a:lnTo>
                <a:lnTo>
                  <a:pt x="21551" y="16556"/>
                </a:lnTo>
                <a:lnTo>
                  <a:pt x="21466" y="16523"/>
                </a:lnTo>
                <a:cubicBezTo>
                  <a:pt x="21431" y="16609"/>
                  <a:pt x="21347" y="16670"/>
                  <a:pt x="21248" y="16670"/>
                </a:cubicBezTo>
                <a:cubicBezTo>
                  <a:pt x="21193" y="16670"/>
                  <a:pt x="21143" y="16651"/>
                  <a:pt x="21103" y="16620"/>
                </a:cubicBezTo>
                <a:lnTo>
                  <a:pt x="21062" y="16661"/>
                </a:lnTo>
                <a:lnTo>
                  <a:pt x="21035" y="16634"/>
                </a:lnTo>
                <a:lnTo>
                  <a:pt x="21075" y="16593"/>
                </a:lnTo>
                <a:cubicBezTo>
                  <a:pt x="21057" y="16575"/>
                  <a:pt x="21043" y="16553"/>
                  <a:pt x="21033" y="16529"/>
                </a:cubicBezTo>
                <a:lnTo>
                  <a:pt x="21000" y="16541"/>
                </a:lnTo>
                <a:lnTo>
                  <a:pt x="20987" y="16504"/>
                </a:lnTo>
                <a:lnTo>
                  <a:pt x="21020" y="16492"/>
                </a:lnTo>
                <a:cubicBezTo>
                  <a:pt x="21016" y="16474"/>
                  <a:pt x="21013" y="16455"/>
                  <a:pt x="21013" y="16435"/>
                </a:cubicBezTo>
                <a:cubicBezTo>
                  <a:pt x="21013" y="16305"/>
                  <a:pt x="21118" y="16200"/>
                  <a:pt x="21248" y="16200"/>
                </a:cubicBezTo>
                <a:cubicBezTo>
                  <a:pt x="21294" y="16200"/>
                  <a:pt x="21337" y="16213"/>
                  <a:pt x="21373" y="16236"/>
                </a:cubicBezTo>
                <a:lnTo>
                  <a:pt x="21428" y="16154"/>
                </a:lnTo>
                <a:close/>
                <a:moveTo>
                  <a:pt x="21536" y="15993"/>
                </a:moveTo>
                <a:lnTo>
                  <a:pt x="21569" y="16014"/>
                </a:lnTo>
                <a:lnTo>
                  <a:pt x="21502" y="16113"/>
                </a:lnTo>
                <a:lnTo>
                  <a:pt x="21470" y="16091"/>
                </a:lnTo>
                <a:lnTo>
                  <a:pt x="21536" y="15993"/>
                </a:lnTo>
                <a:close/>
                <a:moveTo>
                  <a:pt x="21645" y="15831"/>
                </a:moveTo>
                <a:lnTo>
                  <a:pt x="21677" y="15853"/>
                </a:lnTo>
                <a:lnTo>
                  <a:pt x="21611" y="15951"/>
                </a:lnTo>
                <a:lnTo>
                  <a:pt x="21579" y="15930"/>
                </a:lnTo>
                <a:lnTo>
                  <a:pt x="21645" y="15831"/>
                </a:lnTo>
                <a:close/>
                <a:moveTo>
                  <a:pt x="21754" y="15670"/>
                </a:moveTo>
                <a:lnTo>
                  <a:pt x="21786" y="15691"/>
                </a:lnTo>
                <a:lnTo>
                  <a:pt x="21720" y="15790"/>
                </a:lnTo>
                <a:lnTo>
                  <a:pt x="21688" y="15768"/>
                </a:lnTo>
                <a:lnTo>
                  <a:pt x="21754" y="15670"/>
                </a:lnTo>
                <a:close/>
                <a:moveTo>
                  <a:pt x="21863" y="15508"/>
                </a:moveTo>
                <a:lnTo>
                  <a:pt x="21895" y="15530"/>
                </a:lnTo>
                <a:lnTo>
                  <a:pt x="21829" y="15628"/>
                </a:lnTo>
                <a:lnTo>
                  <a:pt x="21796" y="15606"/>
                </a:lnTo>
                <a:lnTo>
                  <a:pt x="21863" y="15508"/>
                </a:lnTo>
                <a:close/>
                <a:moveTo>
                  <a:pt x="21971" y="15347"/>
                </a:moveTo>
                <a:lnTo>
                  <a:pt x="22003" y="15368"/>
                </a:lnTo>
                <a:lnTo>
                  <a:pt x="21937" y="15467"/>
                </a:lnTo>
                <a:lnTo>
                  <a:pt x="21905" y="15445"/>
                </a:lnTo>
                <a:lnTo>
                  <a:pt x="21971" y="15347"/>
                </a:lnTo>
                <a:close/>
                <a:moveTo>
                  <a:pt x="22080" y="15185"/>
                </a:moveTo>
                <a:lnTo>
                  <a:pt x="22112" y="15207"/>
                </a:lnTo>
                <a:lnTo>
                  <a:pt x="22046" y="15305"/>
                </a:lnTo>
                <a:lnTo>
                  <a:pt x="22014" y="15283"/>
                </a:lnTo>
                <a:lnTo>
                  <a:pt x="22080" y="15185"/>
                </a:lnTo>
                <a:close/>
                <a:moveTo>
                  <a:pt x="22189" y="15024"/>
                </a:moveTo>
                <a:lnTo>
                  <a:pt x="22221" y="15045"/>
                </a:lnTo>
                <a:lnTo>
                  <a:pt x="22155" y="15143"/>
                </a:lnTo>
                <a:lnTo>
                  <a:pt x="22122" y="15122"/>
                </a:lnTo>
                <a:lnTo>
                  <a:pt x="22189" y="15024"/>
                </a:lnTo>
                <a:close/>
                <a:moveTo>
                  <a:pt x="22297" y="14862"/>
                </a:moveTo>
                <a:lnTo>
                  <a:pt x="22330" y="14884"/>
                </a:lnTo>
                <a:lnTo>
                  <a:pt x="22263" y="14982"/>
                </a:lnTo>
                <a:lnTo>
                  <a:pt x="22231" y="14960"/>
                </a:lnTo>
                <a:lnTo>
                  <a:pt x="22297" y="14862"/>
                </a:lnTo>
                <a:close/>
                <a:moveTo>
                  <a:pt x="22406" y="14700"/>
                </a:moveTo>
                <a:lnTo>
                  <a:pt x="22438" y="14722"/>
                </a:lnTo>
                <a:lnTo>
                  <a:pt x="22372" y="14820"/>
                </a:lnTo>
                <a:lnTo>
                  <a:pt x="22340" y="14799"/>
                </a:lnTo>
                <a:lnTo>
                  <a:pt x="22406" y="14700"/>
                </a:lnTo>
                <a:close/>
                <a:moveTo>
                  <a:pt x="18640" y="19050"/>
                </a:moveTo>
                <a:lnTo>
                  <a:pt x="18662" y="19050"/>
                </a:lnTo>
                <a:lnTo>
                  <a:pt x="18651" y="19039"/>
                </a:lnTo>
                <a:lnTo>
                  <a:pt x="18640" y="19050"/>
                </a:lnTo>
                <a:close/>
                <a:moveTo>
                  <a:pt x="20925" y="16799"/>
                </a:moveTo>
                <a:lnTo>
                  <a:pt x="20898" y="16772"/>
                </a:lnTo>
                <a:lnTo>
                  <a:pt x="20981" y="16688"/>
                </a:lnTo>
                <a:lnTo>
                  <a:pt x="21009" y="16715"/>
                </a:lnTo>
                <a:lnTo>
                  <a:pt x="20925" y="16799"/>
                </a:lnTo>
                <a:close/>
                <a:moveTo>
                  <a:pt x="20788" y="16938"/>
                </a:moveTo>
                <a:lnTo>
                  <a:pt x="20760" y="16910"/>
                </a:lnTo>
                <a:lnTo>
                  <a:pt x="20844" y="16826"/>
                </a:lnTo>
                <a:lnTo>
                  <a:pt x="20871" y="16853"/>
                </a:lnTo>
                <a:lnTo>
                  <a:pt x="20788" y="16938"/>
                </a:lnTo>
                <a:close/>
                <a:moveTo>
                  <a:pt x="20651" y="17076"/>
                </a:moveTo>
                <a:lnTo>
                  <a:pt x="20623" y="17049"/>
                </a:lnTo>
                <a:lnTo>
                  <a:pt x="20707" y="16964"/>
                </a:lnTo>
                <a:lnTo>
                  <a:pt x="20734" y="16992"/>
                </a:lnTo>
                <a:lnTo>
                  <a:pt x="20651" y="17076"/>
                </a:lnTo>
                <a:close/>
                <a:moveTo>
                  <a:pt x="20514" y="17214"/>
                </a:moveTo>
                <a:lnTo>
                  <a:pt x="20486" y="17187"/>
                </a:lnTo>
                <a:lnTo>
                  <a:pt x="20570" y="17103"/>
                </a:lnTo>
                <a:lnTo>
                  <a:pt x="20597" y="17130"/>
                </a:lnTo>
                <a:lnTo>
                  <a:pt x="20514" y="17214"/>
                </a:lnTo>
                <a:close/>
                <a:moveTo>
                  <a:pt x="20377" y="17352"/>
                </a:moveTo>
                <a:lnTo>
                  <a:pt x="20349" y="17325"/>
                </a:lnTo>
                <a:lnTo>
                  <a:pt x="20433" y="17241"/>
                </a:lnTo>
                <a:lnTo>
                  <a:pt x="20460" y="17268"/>
                </a:lnTo>
                <a:lnTo>
                  <a:pt x="20377" y="17352"/>
                </a:lnTo>
                <a:close/>
                <a:moveTo>
                  <a:pt x="20240" y="17491"/>
                </a:moveTo>
                <a:lnTo>
                  <a:pt x="20212" y="17463"/>
                </a:lnTo>
                <a:lnTo>
                  <a:pt x="20296" y="17379"/>
                </a:lnTo>
                <a:lnTo>
                  <a:pt x="20323" y="17407"/>
                </a:lnTo>
                <a:lnTo>
                  <a:pt x="20240" y="17491"/>
                </a:lnTo>
                <a:close/>
                <a:moveTo>
                  <a:pt x="20103" y="17629"/>
                </a:moveTo>
                <a:lnTo>
                  <a:pt x="20075" y="17602"/>
                </a:lnTo>
                <a:lnTo>
                  <a:pt x="20159" y="17518"/>
                </a:lnTo>
                <a:lnTo>
                  <a:pt x="20186" y="17545"/>
                </a:lnTo>
                <a:lnTo>
                  <a:pt x="20103" y="17629"/>
                </a:lnTo>
                <a:close/>
                <a:moveTo>
                  <a:pt x="19966" y="17767"/>
                </a:moveTo>
                <a:lnTo>
                  <a:pt x="19938" y="17740"/>
                </a:lnTo>
                <a:lnTo>
                  <a:pt x="20021" y="17656"/>
                </a:lnTo>
                <a:lnTo>
                  <a:pt x="20049" y="17683"/>
                </a:lnTo>
                <a:lnTo>
                  <a:pt x="19966" y="17767"/>
                </a:lnTo>
                <a:close/>
                <a:moveTo>
                  <a:pt x="19828" y="17906"/>
                </a:moveTo>
                <a:lnTo>
                  <a:pt x="19801" y="17878"/>
                </a:lnTo>
                <a:lnTo>
                  <a:pt x="19884" y="17794"/>
                </a:lnTo>
                <a:lnTo>
                  <a:pt x="19912" y="17821"/>
                </a:lnTo>
                <a:lnTo>
                  <a:pt x="19828" y="17906"/>
                </a:lnTo>
                <a:close/>
                <a:moveTo>
                  <a:pt x="19691" y="18044"/>
                </a:moveTo>
                <a:lnTo>
                  <a:pt x="19664" y="18017"/>
                </a:lnTo>
                <a:lnTo>
                  <a:pt x="19747" y="17932"/>
                </a:lnTo>
                <a:lnTo>
                  <a:pt x="19775" y="17960"/>
                </a:lnTo>
                <a:lnTo>
                  <a:pt x="19691" y="18044"/>
                </a:lnTo>
                <a:close/>
                <a:moveTo>
                  <a:pt x="19554" y="18182"/>
                </a:moveTo>
                <a:lnTo>
                  <a:pt x="19527" y="18155"/>
                </a:lnTo>
                <a:lnTo>
                  <a:pt x="19610" y="18071"/>
                </a:lnTo>
                <a:lnTo>
                  <a:pt x="19638" y="18098"/>
                </a:lnTo>
                <a:lnTo>
                  <a:pt x="19554" y="18182"/>
                </a:lnTo>
                <a:close/>
                <a:moveTo>
                  <a:pt x="19417" y="18321"/>
                </a:moveTo>
                <a:lnTo>
                  <a:pt x="19390" y="18293"/>
                </a:lnTo>
                <a:lnTo>
                  <a:pt x="19473" y="18209"/>
                </a:lnTo>
                <a:lnTo>
                  <a:pt x="19501" y="18236"/>
                </a:lnTo>
                <a:lnTo>
                  <a:pt x="19417" y="18321"/>
                </a:lnTo>
                <a:close/>
                <a:moveTo>
                  <a:pt x="19280" y="18459"/>
                </a:moveTo>
                <a:lnTo>
                  <a:pt x="19253" y="18431"/>
                </a:lnTo>
                <a:lnTo>
                  <a:pt x="19336" y="18347"/>
                </a:lnTo>
                <a:lnTo>
                  <a:pt x="19364" y="18375"/>
                </a:lnTo>
                <a:lnTo>
                  <a:pt x="19280" y="18459"/>
                </a:lnTo>
                <a:close/>
                <a:moveTo>
                  <a:pt x="19143" y="18597"/>
                </a:moveTo>
                <a:lnTo>
                  <a:pt x="19116" y="18570"/>
                </a:lnTo>
                <a:lnTo>
                  <a:pt x="19199" y="18486"/>
                </a:lnTo>
                <a:lnTo>
                  <a:pt x="19227" y="18513"/>
                </a:lnTo>
                <a:lnTo>
                  <a:pt x="19143" y="18597"/>
                </a:lnTo>
                <a:close/>
                <a:moveTo>
                  <a:pt x="19006" y="18735"/>
                </a:moveTo>
                <a:lnTo>
                  <a:pt x="18978" y="18708"/>
                </a:lnTo>
                <a:lnTo>
                  <a:pt x="19062" y="18624"/>
                </a:lnTo>
                <a:lnTo>
                  <a:pt x="19089" y="18651"/>
                </a:lnTo>
                <a:lnTo>
                  <a:pt x="19006" y="18735"/>
                </a:lnTo>
                <a:close/>
                <a:moveTo>
                  <a:pt x="18869" y="18874"/>
                </a:moveTo>
                <a:lnTo>
                  <a:pt x="18841" y="18846"/>
                </a:lnTo>
                <a:lnTo>
                  <a:pt x="18925" y="18762"/>
                </a:lnTo>
                <a:lnTo>
                  <a:pt x="18952" y="18790"/>
                </a:lnTo>
                <a:lnTo>
                  <a:pt x="18869" y="18874"/>
                </a:lnTo>
                <a:close/>
                <a:moveTo>
                  <a:pt x="18732" y="19012"/>
                </a:moveTo>
                <a:lnTo>
                  <a:pt x="18704" y="18985"/>
                </a:lnTo>
                <a:lnTo>
                  <a:pt x="18788" y="18900"/>
                </a:lnTo>
                <a:lnTo>
                  <a:pt x="18815" y="18928"/>
                </a:lnTo>
                <a:lnTo>
                  <a:pt x="18732" y="19012"/>
                </a:lnTo>
                <a:close/>
                <a:moveTo>
                  <a:pt x="15026" y="19050"/>
                </a:moveTo>
                <a:lnTo>
                  <a:pt x="15095" y="19050"/>
                </a:lnTo>
                <a:lnTo>
                  <a:pt x="15146" y="19021"/>
                </a:lnTo>
                <a:lnTo>
                  <a:pt x="15127" y="18988"/>
                </a:lnTo>
                <a:lnTo>
                  <a:pt x="15023" y="19046"/>
                </a:lnTo>
                <a:lnTo>
                  <a:pt x="15026" y="19050"/>
                </a:lnTo>
                <a:close/>
                <a:moveTo>
                  <a:pt x="16910" y="18032"/>
                </a:moveTo>
                <a:lnTo>
                  <a:pt x="16891" y="17998"/>
                </a:lnTo>
                <a:lnTo>
                  <a:pt x="16995" y="17940"/>
                </a:lnTo>
                <a:lnTo>
                  <a:pt x="17014" y="17974"/>
                </a:lnTo>
                <a:lnTo>
                  <a:pt x="16910" y="18032"/>
                </a:lnTo>
                <a:close/>
                <a:moveTo>
                  <a:pt x="16741" y="18127"/>
                </a:moveTo>
                <a:lnTo>
                  <a:pt x="16722" y="18093"/>
                </a:lnTo>
                <a:lnTo>
                  <a:pt x="16825" y="18035"/>
                </a:lnTo>
                <a:lnTo>
                  <a:pt x="16844" y="18069"/>
                </a:lnTo>
                <a:lnTo>
                  <a:pt x="16741" y="18127"/>
                </a:lnTo>
                <a:close/>
                <a:moveTo>
                  <a:pt x="16571" y="18222"/>
                </a:moveTo>
                <a:lnTo>
                  <a:pt x="16552" y="18188"/>
                </a:lnTo>
                <a:lnTo>
                  <a:pt x="16655" y="18130"/>
                </a:lnTo>
                <a:lnTo>
                  <a:pt x="16674" y="18164"/>
                </a:lnTo>
                <a:lnTo>
                  <a:pt x="16571" y="18222"/>
                </a:lnTo>
                <a:close/>
                <a:moveTo>
                  <a:pt x="16401" y="18318"/>
                </a:moveTo>
                <a:lnTo>
                  <a:pt x="16382" y="18284"/>
                </a:lnTo>
                <a:lnTo>
                  <a:pt x="16485" y="18226"/>
                </a:lnTo>
                <a:lnTo>
                  <a:pt x="16504" y="18260"/>
                </a:lnTo>
                <a:lnTo>
                  <a:pt x="16401" y="18318"/>
                </a:lnTo>
                <a:close/>
                <a:moveTo>
                  <a:pt x="16231" y="18413"/>
                </a:moveTo>
                <a:lnTo>
                  <a:pt x="16212" y="18379"/>
                </a:lnTo>
                <a:lnTo>
                  <a:pt x="16316" y="18321"/>
                </a:lnTo>
                <a:lnTo>
                  <a:pt x="16335" y="18355"/>
                </a:lnTo>
                <a:lnTo>
                  <a:pt x="16231" y="18413"/>
                </a:lnTo>
                <a:close/>
                <a:moveTo>
                  <a:pt x="16061" y="18508"/>
                </a:moveTo>
                <a:lnTo>
                  <a:pt x="16042" y="18474"/>
                </a:lnTo>
                <a:lnTo>
                  <a:pt x="16146" y="18416"/>
                </a:lnTo>
                <a:lnTo>
                  <a:pt x="16165" y="18450"/>
                </a:lnTo>
                <a:lnTo>
                  <a:pt x="16061" y="18508"/>
                </a:lnTo>
                <a:close/>
                <a:moveTo>
                  <a:pt x="15891" y="18603"/>
                </a:moveTo>
                <a:lnTo>
                  <a:pt x="15872" y="18569"/>
                </a:lnTo>
                <a:lnTo>
                  <a:pt x="15976" y="18511"/>
                </a:lnTo>
                <a:lnTo>
                  <a:pt x="15995" y="18545"/>
                </a:lnTo>
                <a:lnTo>
                  <a:pt x="15891" y="18603"/>
                </a:lnTo>
                <a:close/>
                <a:moveTo>
                  <a:pt x="15722" y="18698"/>
                </a:moveTo>
                <a:lnTo>
                  <a:pt x="15703" y="18665"/>
                </a:lnTo>
                <a:lnTo>
                  <a:pt x="15806" y="18607"/>
                </a:lnTo>
                <a:lnTo>
                  <a:pt x="15825" y="18640"/>
                </a:lnTo>
                <a:lnTo>
                  <a:pt x="15722" y="18698"/>
                </a:lnTo>
                <a:close/>
                <a:moveTo>
                  <a:pt x="15552" y="18794"/>
                </a:moveTo>
                <a:lnTo>
                  <a:pt x="15533" y="18760"/>
                </a:lnTo>
                <a:lnTo>
                  <a:pt x="15636" y="18702"/>
                </a:lnTo>
                <a:lnTo>
                  <a:pt x="15655" y="18736"/>
                </a:lnTo>
                <a:lnTo>
                  <a:pt x="15552" y="18794"/>
                </a:lnTo>
                <a:close/>
                <a:moveTo>
                  <a:pt x="15382" y="18889"/>
                </a:moveTo>
                <a:lnTo>
                  <a:pt x="15363" y="18855"/>
                </a:lnTo>
                <a:lnTo>
                  <a:pt x="15466" y="18797"/>
                </a:lnTo>
                <a:lnTo>
                  <a:pt x="15485" y="18831"/>
                </a:lnTo>
                <a:lnTo>
                  <a:pt x="15382" y="18889"/>
                </a:lnTo>
                <a:close/>
                <a:moveTo>
                  <a:pt x="15212" y="18984"/>
                </a:moveTo>
                <a:lnTo>
                  <a:pt x="15193" y="18950"/>
                </a:lnTo>
                <a:lnTo>
                  <a:pt x="15297" y="18892"/>
                </a:lnTo>
                <a:lnTo>
                  <a:pt x="15315" y="18926"/>
                </a:lnTo>
                <a:lnTo>
                  <a:pt x="15212" y="18984"/>
                </a:lnTo>
                <a:close/>
                <a:moveTo>
                  <a:pt x="17398" y="19050"/>
                </a:moveTo>
                <a:lnTo>
                  <a:pt x="17437" y="19050"/>
                </a:lnTo>
                <a:lnTo>
                  <a:pt x="17432" y="18965"/>
                </a:lnTo>
                <a:lnTo>
                  <a:pt x="17393" y="18967"/>
                </a:lnTo>
                <a:lnTo>
                  <a:pt x="17398" y="19050"/>
                </a:lnTo>
                <a:close/>
                <a:moveTo>
                  <a:pt x="17393" y="18306"/>
                </a:moveTo>
                <a:lnTo>
                  <a:pt x="17354" y="18308"/>
                </a:lnTo>
                <a:lnTo>
                  <a:pt x="17347" y="18190"/>
                </a:lnTo>
                <a:lnTo>
                  <a:pt x="17386" y="18188"/>
                </a:lnTo>
                <a:lnTo>
                  <a:pt x="17393" y="18306"/>
                </a:lnTo>
                <a:close/>
                <a:moveTo>
                  <a:pt x="17405" y="18500"/>
                </a:moveTo>
                <a:lnTo>
                  <a:pt x="17366" y="18503"/>
                </a:lnTo>
                <a:lnTo>
                  <a:pt x="17359" y="18384"/>
                </a:lnTo>
                <a:lnTo>
                  <a:pt x="17398" y="18382"/>
                </a:lnTo>
                <a:lnTo>
                  <a:pt x="17405" y="18500"/>
                </a:lnTo>
                <a:close/>
                <a:moveTo>
                  <a:pt x="17416" y="18695"/>
                </a:moveTo>
                <a:lnTo>
                  <a:pt x="17377" y="18697"/>
                </a:lnTo>
                <a:lnTo>
                  <a:pt x="17370" y="18579"/>
                </a:lnTo>
                <a:lnTo>
                  <a:pt x="17409" y="18576"/>
                </a:lnTo>
                <a:lnTo>
                  <a:pt x="17416" y="18695"/>
                </a:lnTo>
                <a:close/>
                <a:moveTo>
                  <a:pt x="17427" y="18889"/>
                </a:moveTo>
                <a:lnTo>
                  <a:pt x="17389" y="18891"/>
                </a:lnTo>
                <a:lnTo>
                  <a:pt x="17382" y="18773"/>
                </a:lnTo>
                <a:lnTo>
                  <a:pt x="17420" y="18771"/>
                </a:lnTo>
                <a:lnTo>
                  <a:pt x="17427" y="18889"/>
                </a:lnTo>
                <a:close/>
                <a:moveTo>
                  <a:pt x="21747" y="16589"/>
                </a:moveTo>
                <a:lnTo>
                  <a:pt x="21733" y="16626"/>
                </a:lnTo>
                <a:lnTo>
                  <a:pt x="21622" y="16583"/>
                </a:lnTo>
                <a:lnTo>
                  <a:pt x="21636" y="16547"/>
                </a:lnTo>
                <a:lnTo>
                  <a:pt x="21747" y="16589"/>
                </a:lnTo>
                <a:close/>
                <a:moveTo>
                  <a:pt x="21929" y="16659"/>
                </a:moveTo>
                <a:lnTo>
                  <a:pt x="21915" y="16696"/>
                </a:lnTo>
                <a:lnTo>
                  <a:pt x="21804" y="16653"/>
                </a:lnTo>
                <a:lnTo>
                  <a:pt x="21818" y="16617"/>
                </a:lnTo>
                <a:lnTo>
                  <a:pt x="21929" y="16659"/>
                </a:lnTo>
                <a:close/>
                <a:moveTo>
                  <a:pt x="22110" y="16729"/>
                </a:moveTo>
                <a:lnTo>
                  <a:pt x="22096" y="16766"/>
                </a:lnTo>
                <a:lnTo>
                  <a:pt x="21986" y="16723"/>
                </a:lnTo>
                <a:lnTo>
                  <a:pt x="22000" y="16687"/>
                </a:lnTo>
                <a:lnTo>
                  <a:pt x="22110" y="16729"/>
                </a:lnTo>
                <a:close/>
                <a:moveTo>
                  <a:pt x="22292" y="16799"/>
                </a:moveTo>
                <a:lnTo>
                  <a:pt x="22278" y="16836"/>
                </a:lnTo>
                <a:lnTo>
                  <a:pt x="22168" y="16793"/>
                </a:lnTo>
                <a:lnTo>
                  <a:pt x="22182" y="16757"/>
                </a:lnTo>
                <a:lnTo>
                  <a:pt x="22292" y="16799"/>
                </a:lnTo>
                <a:close/>
                <a:moveTo>
                  <a:pt x="22474" y="16869"/>
                </a:moveTo>
                <a:lnTo>
                  <a:pt x="22460" y="16906"/>
                </a:lnTo>
                <a:lnTo>
                  <a:pt x="22349" y="16863"/>
                </a:lnTo>
                <a:lnTo>
                  <a:pt x="22363" y="16827"/>
                </a:lnTo>
                <a:lnTo>
                  <a:pt x="22474" y="16869"/>
                </a:lnTo>
                <a:close/>
                <a:moveTo>
                  <a:pt x="20915" y="16529"/>
                </a:moveTo>
                <a:lnTo>
                  <a:pt x="20928" y="16566"/>
                </a:lnTo>
                <a:lnTo>
                  <a:pt x="20816" y="16605"/>
                </a:lnTo>
                <a:lnTo>
                  <a:pt x="20803" y="16569"/>
                </a:lnTo>
                <a:lnTo>
                  <a:pt x="20915" y="16529"/>
                </a:lnTo>
                <a:close/>
                <a:moveTo>
                  <a:pt x="20731" y="16594"/>
                </a:moveTo>
                <a:lnTo>
                  <a:pt x="20744" y="16631"/>
                </a:lnTo>
                <a:lnTo>
                  <a:pt x="20632" y="16670"/>
                </a:lnTo>
                <a:lnTo>
                  <a:pt x="20619" y="16634"/>
                </a:lnTo>
                <a:lnTo>
                  <a:pt x="20731" y="16594"/>
                </a:lnTo>
                <a:close/>
                <a:moveTo>
                  <a:pt x="20547" y="16659"/>
                </a:moveTo>
                <a:lnTo>
                  <a:pt x="20560" y="16696"/>
                </a:lnTo>
                <a:lnTo>
                  <a:pt x="20448" y="16735"/>
                </a:lnTo>
                <a:lnTo>
                  <a:pt x="20435" y="16699"/>
                </a:lnTo>
                <a:lnTo>
                  <a:pt x="20547" y="16659"/>
                </a:lnTo>
                <a:close/>
                <a:moveTo>
                  <a:pt x="20364" y="16724"/>
                </a:moveTo>
                <a:lnTo>
                  <a:pt x="20377" y="16761"/>
                </a:lnTo>
                <a:lnTo>
                  <a:pt x="20265" y="16800"/>
                </a:lnTo>
                <a:lnTo>
                  <a:pt x="20252" y="16763"/>
                </a:lnTo>
                <a:lnTo>
                  <a:pt x="20364" y="16724"/>
                </a:lnTo>
                <a:close/>
                <a:moveTo>
                  <a:pt x="20180" y="16789"/>
                </a:moveTo>
                <a:lnTo>
                  <a:pt x="20193" y="16825"/>
                </a:lnTo>
                <a:lnTo>
                  <a:pt x="20081" y="16865"/>
                </a:lnTo>
                <a:lnTo>
                  <a:pt x="20068" y="16828"/>
                </a:lnTo>
                <a:lnTo>
                  <a:pt x="20180" y="16789"/>
                </a:lnTo>
                <a:close/>
                <a:moveTo>
                  <a:pt x="19996" y="16854"/>
                </a:moveTo>
                <a:lnTo>
                  <a:pt x="20009" y="16890"/>
                </a:lnTo>
                <a:lnTo>
                  <a:pt x="19897" y="16930"/>
                </a:lnTo>
                <a:lnTo>
                  <a:pt x="19884" y="16893"/>
                </a:lnTo>
                <a:lnTo>
                  <a:pt x="19996" y="16854"/>
                </a:lnTo>
                <a:close/>
                <a:moveTo>
                  <a:pt x="19812" y="16918"/>
                </a:moveTo>
                <a:lnTo>
                  <a:pt x="19825" y="16955"/>
                </a:lnTo>
                <a:lnTo>
                  <a:pt x="19714" y="16994"/>
                </a:lnTo>
                <a:lnTo>
                  <a:pt x="19701" y="16958"/>
                </a:lnTo>
                <a:lnTo>
                  <a:pt x="19812" y="16918"/>
                </a:lnTo>
                <a:close/>
                <a:moveTo>
                  <a:pt x="19629" y="16983"/>
                </a:moveTo>
                <a:lnTo>
                  <a:pt x="19642" y="17020"/>
                </a:lnTo>
                <a:lnTo>
                  <a:pt x="19530" y="17059"/>
                </a:lnTo>
                <a:lnTo>
                  <a:pt x="19517" y="17023"/>
                </a:lnTo>
                <a:lnTo>
                  <a:pt x="19629" y="16983"/>
                </a:lnTo>
                <a:close/>
                <a:moveTo>
                  <a:pt x="19445" y="17048"/>
                </a:moveTo>
                <a:lnTo>
                  <a:pt x="19458" y="17085"/>
                </a:lnTo>
                <a:lnTo>
                  <a:pt x="19346" y="17124"/>
                </a:lnTo>
                <a:lnTo>
                  <a:pt x="19333" y="17088"/>
                </a:lnTo>
                <a:lnTo>
                  <a:pt x="19445" y="17048"/>
                </a:lnTo>
                <a:close/>
                <a:moveTo>
                  <a:pt x="19261" y="17113"/>
                </a:moveTo>
                <a:lnTo>
                  <a:pt x="19274" y="17150"/>
                </a:lnTo>
                <a:lnTo>
                  <a:pt x="19162" y="17189"/>
                </a:lnTo>
                <a:lnTo>
                  <a:pt x="19150" y="17152"/>
                </a:lnTo>
                <a:lnTo>
                  <a:pt x="19261" y="17113"/>
                </a:lnTo>
                <a:close/>
                <a:moveTo>
                  <a:pt x="19078" y="17178"/>
                </a:moveTo>
                <a:lnTo>
                  <a:pt x="19091" y="17214"/>
                </a:lnTo>
                <a:lnTo>
                  <a:pt x="18979" y="17254"/>
                </a:lnTo>
                <a:lnTo>
                  <a:pt x="18966" y="17217"/>
                </a:lnTo>
                <a:lnTo>
                  <a:pt x="19078" y="17178"/>
                </a:lnTo>
                <a:close/>
                <a:moveTo>
                  <a:pt x="18894" y="17243"/>
                </a:moveTo>
                <a:lnTo>
                  <a:pt x="18907" y="17279"/>
                </a:lnTo>
                <a:lnTo>
                  <a:pt x="18795" y="17319"/>
                </a:lnTo>
                <a:lnTo>
                  <a:pt x="18782" y="17282"/>
                </a:lnTo>
                <a:lnTo>
                  <a:pt x="18894" y="17243"/>
                </a:lnTo>
                <a:close/>
                <a:moveTo>
                  <a:pt x="18710" y="17307"/>
                </a:moveTo>
                <a:lnTo>
                  <a:pt x="18723" y="17344"/>
                </a:lnTo>
                <a:lnTo>
                  <a:pt x="18611" y="17383"/>
                </a:lnTo>
                <a:lnTo>
                  <a:pt x="18598" y="17347"/>
                </a:lnTo>
                <a:lnTo>
                  <a:pt x="18710" y="17307"/>
                </a:lnTo>
                <a:close/>
                <a:moveTo>
                  <a:pt x="18527" y="17372"/>
                </a:moveTo>
                <a:lnTo>
                  <a:pt x="18539" y="17409"/>
                </a:lnTo>
                <a:lnTo>
                  <a:pt x="18428" y="17448"/>
                </a:lnTo>
                <a:lnTo>
                  <a:pt x="18415" y="17412"/>
                </a:lnTo>
                <a:lnTo>
                  <a:pt x="18527" y="17372"/>
                </a:lnTo>
                <a:close/>
                <a:moveTo>
                  <a:pt x="18343" y="17437"/>
                </a:moveTo>
                <a:lnTo>
                  <a:pt x="18356" y="17474"/>
                </a:lnTo>
                <a:lnTo>
                  <a:pt x="18244" y="17513"/>
                </a:lnTo>
                <a:lnTo>
                  <a:pt x="18231" y="17476"/>
                </a:lnTo>
                <a:lnTo>
                  <a:pt x="18343" y="17437"/>
                </a:lnTo>
                <a:close/>
                <a:moveTo>
                  <a:pt x="18159" y="17502"/>
                </a:moveTo>
                <a:lnTo>
                  <a:pt x="18172" y="17538"/>
                </a:lnTo>
                <a:lnTo>
                  <a:pt x="18060" y="17578"/>
                </a:lnTo>
                <a:lnTo>
                  <a:pt x="18047" y="17541"/>
                </a:lnTo>
                <a:lnTo>
                  <a:pt x="18159" y="17502"/>
                </a:lnTo>
                <a:close/>
                <a:moveTo>
                  <a:pt x="17975" y="17567"/>
                </a:moveTo>
                <a:lnTo>
                  <a:pt x="17988" y="17603"/>
                </a:lnTo>
                <a:lnTo>
                  <a:pt x="17877" y="17643"/>
                </a:lnTo>
                <a:lnTo>
                  <a:pt x="17864" y="17606"/>
                </a:lnTo>
                <a:lnTo>
                  <a:pt x="17975" y="17567"/>
                </a:lnTo>
                <a:close/>
                <a:moveTo>
                  <a:pt x="17792" y="17631"/>
                </a:moveTo>
                <a:lnTo>
                  <a:pt x="17805" y="17668"/>
                </a:lnTo>
                <a:lnTo>
                  <a:pt x="17693" y="17708"/>
                </a:lnTo>
                <a:lnTo>
                  <a:pt x="17680" y="17671"/>
                </a:lnTo>
                <a:lnTo>
                  <a:pt x="17792" y="17631"/>
                </a:lnTo>
                <a:close/>
                <a:moveTo>
                  <a:pt x="22519" y="7144"/>
                </a:moveTo>
                <a:lnTo>
                  <a:pt x="22519" y="7075"/>
                </a:lnTo>
                <a:lnTo>
                  <a:pt x="22495" y="7085"/>
                </a:lnTo>
                <a:lnTo>
                  <a:pt x="22519" y="7144"/>
                </a:lnTo>
                <a:close/>
                <a:moveTo>
                  <a:pt x="21402" y="4294"/>
                </a:moveTo>
                <a:lnTo>
                  <a:pt x="21366" y="4309"/>
                </a:lnTo>
                <a:lnTo>
                  <a:pt x="21332" y="4226"/>
                </a:lnTo>
                <a:cubicBezTo>
                  <a:pt x="21312" y="4232"/>
                  <a:pt x="21291" y="4235"/>
                  <a:pt x="21269" y="4235"/>
                </a:cubicBezTo>
                <a:cubicBezTo>
                  <a:pt x="21139" y="4235"/>
                  <a:pt x="21034" y="4130"/>
                  <a:pt x="21034" y="4000"/>
                </a:cubicBezTo>
                <a:cubicBezTo>
                  <a:pt x="21034" y="3976"/>
                  <a:pt x="21038" y="3953"/>
                  <a:pt x="21044" y="3931"/>
                </a:cubicBezTo>
                <a:lnTo>
                  <a:pt x="21017" y="3920"/>
                </a:lnTo>
                <a:lnTo>
                  <a:pt x="21031" y="3884"/>
                </a:lnTo>
                <a:lnTo>
                  <a:pt x="21059" y="3895"/>
                </a:lnTo>
                <a:cubicBezTo>
                  <a:pt x="21097" y="3818"/>
                  <a:pt x="21177" y="3765"/>
                  <a:pt x="21269" y="3765"/>
                </a:cubicBezTo>
                <a:cubicBezTo>
                  <a:pt x="21292" y="3765"/>
                  <a:pt x="21315" y="3768"/>
                  <a:pt x="21336" y="3775"/>
                </a:cubicBezTo>
                <a:lnTo>
                  <a:pt x="21361" y="3696"/>
                </a:lnTo>
                <a:lnTo>
                  <a:pt x="21398" y="3707"/>
                </a:lnTo>
                <a:lnTo>
                  <a:pt x="21372" y="3789"/>
                </a:lnTo>
                <a:cubicBezTo>
                  <a:pt x="21450" y="3827"/>
                  <a:pt x="21504" y="3907"/>
                  <a:pt x="21504" y="4000"/>
                </a:cubicBezTo>
                <a:cubicBezTo>
                  <a:pt x="21504" y="4094"/>
                  <a:pt x="21449" y="4175"/>
                  <a:pt x="21369" y="4213"/>
                </a:cubicBezTo>
                <a:lnTo>
                  <a:pt x="21402" y="4294"/>
                </a:lnTo>
                <a:close/>
                <a:moveTo>
                  <a:pt x="21475" y="4475"/>
                </a:moveTo>
                <a:lnTo>
                  <a:pt x="21439" y="4489"/>
                </a:lnTo>
                <a:lnTo>
                  <a:pt x="21395" y="4380"/>
                </a:lnTo>
                <a:lnTo>
                  <a:pt x="21431" y="4365"/>
                </a:lnTo>
                <a:lnTo>
                  <a:pt x="21475" y="4475"/>
                </a:lnTo>
                <a:close/>
                <a:moveTo>
                  <a:pt x="21549" y="4655"/>
                </a:moveTo>
                <a:lnTo>
                  <a:pt x="21513" y="4670"/>
                </a:lnTo>
                <a:lnTo>
                  <a:pt x="21468" y="4560"/>
                </a:lnTo>
                <a:lnTo>
                  <a:pt x="21504" y="4545"/>
                </a:lnTo>
                <a:lnTo>
                  <a:pt x="21549" y="4655"/>
                </a:lnTo>
                <a:close/>
                <a:moveTo>
                  <a:pt x="21622" y="4835"/>
                </a:moveTo>
                <a:lnTo>
                  <a:pt x="21586" y="4850"/>
                </a:lnTo>
                <a:lnTo>
                  <a:pt x="21542" y="4740"/>
                </a:lnTo>
                <a:lnTo>
                  <a:pt x="21577" y="4726"/>
                </a:lnTo>
                <a:lnTo>
                  <a:pt x="21622" y="4835"/>
                </a:lnTo>
                <a:close/>
                <a:moveTo>
                  <a:pt x="21695" y="5016"/>
                </a:moveTo>
                <a:lnTo>
                  <a:pt x="21660" y="5030"/>
                </a:lnTo>
                <a:lnTo>
                  <a:pt x="21615" y="4921"/>
                </a:lnTo>
                <a:lnTo>
                  <a:pt x="21651" y="4906"/>
                </a:lnTo>
                <a:lnTo>
                  <a:pt x="21695" y="5016"/>
                </a:lnTo>
                <a:close/>
                <a:moveTo>
                  <a:pt x="21769" y="5196"/>
                </a:moveTo>
                <a:lnTo>
                  <a:pt x="21733" y="5211"/>
                </a:lnTo>
                <a:lnTo>
                  <a:pt x="21688" y="5101"/>
                </a:lnTo>
                <a:lnTo>
                  <a:pt x="21724" y="5086"/>
                </a:lnTo>
                <a:lnTo>
                  <a:pt x="21769" y="5196"/>
                </a:lnTo>
                <a:close/>
                <a:moveTo>
                  <a:pt x="21842" y="5377"/>
                </a:moveTo>
                <a:lnTo>
                  <a:pt x="21806" y="5391"/>
                </a:lnTo>
                <a:lnTo>
                  <a:pt x="21762" y="5281"/>
                </a:lnTo>
                <a:lnTo>
                  <a:pt x="21798" y="5267"/>
                </a:lnTo>
                <a:lnTo>
                  <a:pt x="21842" y="5377"/>
                </a:lnTo>
                <a:close/>
                <a:moveTo>
                  <a:pt x="21916" y="5557"/>
                </a:moveTo>
                <a:lnTo>
                  <a:pt x="21880" y="5572"/>
                </a:lnTo>
                <a:lnTo>
                  <a:pt x="21835" y="5462"/>
                </a:lnTo>
                <a:lnTo>
                  <a:pt x="21871" y="5447"/>
                </a:lnTo>
                <a:lnTo>
                  <a:pt x="21916" y="5557"/>
                </a:lnTo>
                <a:close/>
                <a:moveTo>
                  <a:pt x="21989" y="5737"/>
                </a:moveTo>
                <a:lnTo>
                  <a:pt x="21953" y="5752"/>
                </a:lnTo>
                <a:lnTo>
                  <a:pt x="21908" y="5642"/>
                </a:lnTo>
                <a:lnTo>
                  <a:pt x="21944" y="5628"/>
                </a:lnTo>
                <a:lnTo>
                  <a:pt x="21989" y="5737"/>
                </a:lnTo>
                <a:close/>
                <a:moveTo>
                  <a:pt x="22062" y="5918"/>
                </a:moveTo>
                <a:lnTo>
                  <a:pt x="22026" y="5932"/>
                </a:lnTo>
                <a:lnTo>
                  <a:pt x="21982" y="5822"/>
                </a:lnTo>
                <a:lnTo>
                  <a:pt x="22018" y="5808"/>
                </a:lnTo>
                <a:lnTo>
                  <a:pt x="22062" y="5918"/>
                </a:lnTo>
                <a:close/>
                <a:moveTo>
                  <a:pt x="22136" y="6098"/>
                </a:moveTo>
                <a:lnTo>
                  <a:pt x="22100" y="6113"/>
                </a:lnTo>
                <a:lnTo>
                  <a:pt x="22055" y="6003"/>
                </a:lnTo>
                <a:lnTo>
                  <a:pt x="22091" y="5988"/>
                </a:lnTo>
                <a:lnTo>
                  <a:pt x="22136" y="6098"/>
                </a:lnTo>
                <a:close/>
                <a:moveTo>
                  <a:pt x="22209" y="6278"/>
                </a:moveTo>
                <a:lnTo>
                  <a:pt x="22173" y="6293"/>
                </a:lnTo>
                <a:lnTo>
                  <a:pt x="22128" y="6183"/>
                </a:lnTo>
                <a:lnTo>
                  <a:pt x="22164" y="6169"/>
                </a:lnTo>
                <a:lnTo>
                  <a:pt x="22209" y="6278"/>
                </a:lnTo>
                <a:close/>
                <a:moveTo>
                  <a:pt x="22282" y="6459"/>
                </a:moveTo>
                <a:lnTo>
                  <a:pt x="22246" y="6473"/>
                </a:lnTo>
                <a:lnTo>
                  <a:pt x="22202" y="6364"/>
                </a:lnTo>
                <a:lnTo>
                  <a:pt x="22238" y="6349"/>
                </a:lnTo>
                <a:lnTo>
                  <a:pt x="22282" y="6459"/>
                </a:lnTo>
                <a:close/>
                <a:moveTo>
                  <a:pt x="22356" y="6639"/>
                </a:moveTo>
                <a:lnTo>
                  <a:pt x="22320" y="6654"/>
                </a:lnTo>
                <a:lnTo>
                  <a:pt x="22275" y="6544"/>
                </a:lnTo>
                <a:lnTo>
                  <a:pt x="22311" y="6529"/>
                </a:lnTo>
                <a:lnTo>
                  <a:pt x="22356" y="6639"/>
                </a:lnTo>
                <a:close/>
                <a:moveTo>
                  <a:pt x="22429" y="6820"/>
                </a:moveTo>
                <a:lnTo>
                  <a:pt x="22393" y="6834"/>
                </a:lnTo>
                <a:lnTo>
                  <a:pt x="22348" y="6724"/>
                </a:lnTo>
                <a:lnTo>
                  <a:pt x="22384" y="6710"/>
                </a:lnTo>
                <a:lnTo>
                  <a:pt x="22429" y="6820"/>
                </a:lnTo>
                <a:close/>
                <a:moveTo>
                  <a:pt x="22502" y="7000"/>
                </a:moveTo>
                <a:lnTo>
                  <a:pt x="22466" y="7015"/>
                </a:lnTo>
                <a:lnTo>
                  <a:pt x="22422" y="6905"/>
                </a:lnTo>
                <a:lnTo>
                  <a:pt x="22458" y="6890"/>
                </a:lnTo>
                <a:lnTo>
                  <a:pt x="22502" y="7000"/>
                </a:lnTo>
                <a:close/>
                <a:moveTo>
                  <a:pt x="22447" y="0"/>
                </a:moveTo>
                <a:lnTo>
                  <a:pt x="22349" y="0"/>
                </a:lnTo>
                <a:lnTo>
                  <a:pt x="22328" y="2"/>
                </a:lnTo>
                <a:lnTo>
                  <a:pt x="22333" y="41"/>
                </a:lnTo>
                <a:lnTo>
                  <a:pt x="22451" y="27"/>
                </a:lnTo>
                <a:lnTo>
                  <a:pt x="22447" y="0"/>
                </a:lnTo>
                <a:close/>
                <a:moveTo>
                  <a:pt x="14321" y="923"/>
                </a:moveTo>
                <a:lnTo>
                  <a:pt x="14326" y="961"/>
                </a:lnTo>
                <a:lnTo>
                  <a:pt x="14208" y="975"/>
                </a:lnTo>
                <a:lnTo>
                  <a:pt x="14204" y="936"/>
                </a:lnTo>
                <a:lnTo>
                  <a:pt x="14321" y="923"/>
                </a:lnTo>
                <a:close/>
                <a:moveTo>
                  <a:pt x="14515" y="900"/>
                </a:moveTo>
                <a:lnTo>
                  <a:pt x="14519" y="939"/>
                </a:lnTo>
                <a:lnTo>
                  <a:pt x="14402" y="953"/>
                </a:lnTo>
                <a:lnTo>
                  <a:pt x="14397" y="914"/>
                </a:lnTo>
                <a:lnTo>
                  <a:pt x="14515" y="900"/>
                </a:lnTo>
                <a:close/>
                <a:moveTo>
                  <a:pt x="14708" y="878"/>
                </a:moveTo>
                <a:lnTo>
                  <a:pt x="14713" y="917"/>
                </a:lnTo>
                <a:lnTo>
                  <a:pt x="14595" y="930"/>
                </a:lnTo>
                <a:lnTo>
                  <a:pt x="14591" y="892"/>
                </a:lnTo>
                <a:lnTo>
                  <a:pt x="14708" y="878"/>
                </a:lnTo>
                <a:close/>
                <a:moveTo>
                  <a:pt x="14902" y="856"/>
                </a:moveTo>
                <a:lnTo>
                  <a:pt x="14906" y="895"/>
                </a:lnTo>
                <a:lnTo>
                  <a:pt x="14788" y="908"/>
                </a:lnTo>
                <a:lnTo>
                  <a:pt x="14784" y="870"/>
                </a:lnTo>
                <a:lnTo>
                  <a:pt x="14902" y="856"/>
                </a:lnTo>
                <a:close/>
                <a:moveTo>
                  <a:pt x="15095" y="834"/>
                </a:moveTo>
                <a:lnTo>
                  <a:pt x="15100" y="872"/>
                </a:lnTo>
                <a:lnTo>
                  <a:pt x="14982" y="886"/>
                </a:lnTo>
                <a:lnTo>
                  <a:pt x="14977" y="847"/>
                </a:lnTo>
                <a:lnTo>
                  <a:pt x="15095" y="834"/>
                </a:lnTo>
                <a:close/>
                <a:moveTo>
                  <a:pt x="15289" y="812"/>
                </a:moveTo>
                <a:lnTo>
                  <a:pt x="15293" y="850"/>
                </a:lnTo>
                <a:lnTo>
                  <a:pt x="15175" y="864"/>
                </a:lnTo>
                <a:lnTo>
                  <a:pt x="15171" y="825"/>
                </a:lnTo>
                <a:lnTo>
                  <a:pt x="15289" y="812"/>
                </a:lnTo>
                <a:close/>
                <a:moveTo>
                  <a:pt x="15482" y="789"/>
                </a:moveTo>
                <a:lnTo>
                  <a:pt x="15486" y="828"/>
                </a:lnTo>
                <a:lnTo>
                  <a:pt x="15369" y="841"/>
                </a:lnTo>
                <a:lnTo>
                  <a:pt x="15364" y="803"/>
                </a:lnTo>
                <a:lnTo>
                  <a:pt x="15482" y="789"/>
                </a:lnTo>
                <a:close/>
                <a:moveTo>
                  <a:pt x="15675" y="767"/>
                </a:moveTo>
                <a:lnTo>
                  <a:pt x="15680" y="806"/>
                </a:lnTo>
                <a:lnTo>
                  <a:pt x="15562" y="819"/>
                </a:lnTo>
                <a:lnTo>
                  <a:pt x="15558" y="781"/>
                </a:lnTo>
                <a:lnTo>
                  <a:pt x="15675" y="767"/>
                </a:lnTo>
                <a:close/>
                <a:moveTo>
                  <a:pt x="15869" y="745"/>
                </a:moveTo>
                <a:lnTo>
                  <a:pt x="15873" y="783"/>
                </a:lnTo>
                <a:lnTo>
                  <a:pt x="15756" y="797"/>
                </a:lnTo>
                <a:lnTo>
                  <a:pt x="15751" y="758"/>
                </a:lnTo>
                <a:lnTo>
                  <a:pt x="15869" y="745"/>
                </a:lnTo>
                <a:close/>
                <a:moveTo>
                  <a:pt x="16062" y="723"/>
                </a:moveTo>
                <a:lnTo>
                  <a:pt x="16067" y="761"/>
                </a:lnTo>
                <a:lnTo>
                  <a:pt x="15949" y="775"/>
                </a:lnTo>
                <a:lnTo>
                  <a:pt x="15945" y="736"/>
                </a:lnTo>
                <a:lnTo>
                  <a:pt x="16062" y="723"/>
                </a:lnTo>
                <a:close/>
                <a:moveTo>
                  <a:pt x="16256" y="700"/>
                </a:moveTo>
                <a:lnTo>
                  <a:pt x="16260" y="739"/>
                </a:lnTo>
                <a:lnTo>
                  <a:pt x="16142" y="753"/>
                </a:lnTo>
                <a:lnTo>
                  <a:pt x="16138" y="714"/>
                </a:lnTo>
                <a:lnTo>
                  <a:pt x="16256" y="700"/>
                </a:lnTo>
                <a:close/>
                <a:moveTo>
                  <a:pt x="16449" y="678"/>
                </a:moveTo>
                <a:lnTo>
                  <a:pt x="16454" y="717"/>
                </a:lnTo>
                <a:lnTo>
                  <a:pt x="16336" y="730"/>
                </a:lnTo>
                <a:lnTo>
                  <a:pt x="16331" y="692"/>
                </a:lnTo>
                <a:lnTo>
                  <a:pt x="16449" y="678"/>
                </a:lnTo>
                <a:close/>
                <a:moveTo>
                  <a:pt x="16643" y="656"/>
                </a:moveTo>
                <a:lnTo>
                  <a:pt x="16647" y="695"/>
                </a:lnTo>
                <a:lnTo>
                  <a:pt x="16529" y="708"/>
                </a:lnTo>
                <a:lnTo>
                  <a:pt x="16525" y="669"/>
                </a:lnTo>
                <a:lnTo>
                  <a:pt x="16643" y="656"/>
                </a:lnTo>
                <a:close/>
                <a:moveTo>
                  <a:pt x="16836" y="634"/>
                </a:moveTo>
                <a:lnTo>
                  <a:pt x="16841" y="672"/>
                </a:lnTo>
                <a:lnTo>
                  <a:pt x="16723" y="686"/>
                </a:lnTo>
                <a:lnTo>
                  <a:pt x="16718" y="647"/>
                </a:lnTo>
                <a:lnTo>
                  <a:pt x="16836" y="634"/>
                </a:lnTo>
                <a:close/>
                <a:moveTo>
                  <a:pt x="17030" y="612"/>
                </a:moveTo>
                <a:lnTo>
                  <a:pt x="17034" y="650"/>
                </a:lnTo>
                <a:lnTo>
                  <a:pt x="16916" y="664"/>
                </a:lnTo>
                <a:lnTo>
                  <a:pt x="16912" y="625"/>
                </a:lnTo>
                <a:lnTo>
                  <a:pt x="17030" y="612"/>
                </a:lnTo>
                <a:close/>
                <a:moveTo>
                  <a:pt x="17223" y="589"/>
                </a:moveTo>
                <a:lnTo>
                  <a:pt x="17227" y="628"/>
                </a:lnTo>
                <a:lnTo>
                  <a:pt x="17110" y="641"/>
                </a:lnTo>
                <a:lnTo>
                  <a:pt x="17105" y="603"/>
                </a:lnTo>
                <a:lnTo>
                  <a:pt x="17223" y="589"/>
                </a:lnTo>
                <a:close/>
                <a:moveTo>
                  <a:pt x="17416" y="567"/>
                </a:moveTo>
                <a:lnTo>
                  <a:pt x="17421" y="606"/>
                </a:lnTo>
                <a:lnTo>
                  <a:pt x="17303" y="619"/>
                </a:lnTo>
                <a:lnTo>
                  <a:pt x="17299" y="581"/>
                </a:lnTo>
                <a:lnTo>
                  <a:pt x="17416" y="567"/>
                </a:lnTo>
                <a:close/>
                <a:moveTo>
                  <a:pt x="17610" y="545"/>
                </a:moveTo>
                <a:lnTo>
                  <a:pt x="17614" y="583"/>
                </a:lnTo>
                <a:lnTo>
                  <a:pt x="17497" y="597"/>
                </a:lnTo>
                <a:lnTo>
                  <a:pt x="17492" y="558"/>
                </a:lnTo>
                <a:lnTo>
                  <a:pt x="17610" y="545"/>
                </a:lnTo>
                <a:close/>
                <a:moveTo>
                  <a:pt x="17803" y="523"/>
                </a:moveTo>
                <a:lnTo>
                  <a:pt x="17808" y="561"/>
                </a:lnTo>
                <a:lnTo>
                  <a:pt x="17690" y="575"/>
                </a:lnTo>
                <a:lnTo>
                  <a:pt x="17686" y="536"/>
                </a:lnTo>
                <a:lnTo>
                  <a:pt x="17803" y="523"/>
                </a:lnTo>
                <a:close/>
                <a:moveTo>
                  <a:pt x="17997" y="500"/>
                </a:moveTo>
                <a:lnTo>
                  <a:pt x="18001" y="539"/>
                </a:lnTo>
                <a:lnTo>
                  <a:pt x="17883" y="552"/>
                </a:lnTo>
                <a:lnTo>
                  <a:pt x="17879" y="514"/>
                </a:lnTo>
                <a:lnTo>
                  <a:pt x="17997" y="500"/>
                </a:lnTo>
                <a:close/>
                <a:moveTo>
                  <a:pt x="18190" y="478"/>
                </a:moveTo>
                <a:lnTo>
                  <a:pt x="18195" y="517"/>
                </a:lnTo>
                <a:lnTo>
                  <a:pt x="18077" y="530"/>
                </a:lnTo>
                <a:lnTo>
                  <a:pt x="18072" y="492"/>
                </a:lnTo>
                <a:lnTo>
                  <a:pt x="18190" y="478"/>
                </a:lnTo>
                <a:close/>
                <a:moveTo>
                  <a:pt x="18384" y="456"/>
                </a:moveTo>
                <a:lnTo>
                  <a:pt x="18388" y="494"/>
                </a:lnTo>
                <a:lnTo>
                  <a:pt x="18270" y="508"/>
                </a:lnTo>
                <a:lnTo>
                  <a:pt x="18266" y="469"/>
                </a:lnTo>
                <a:lnTo>
                  <a:pt x="18384" y="456"/>
                </a:lnTo>
                <a:close/>
                <a:moveTo>
                  <a:pt x="18577" y="434"/>
                </a:moveTo>
                <a:lnTo>
                  <a:pt x="18581" y="472"/>
                </a:lnTo>
                <a:lnTo>
                  <a:pt x="18464" y="486"/>
                </a:lnTo>
                <a:lnTo>
                  <a:pt x="18459" y="447"/>
                </a:lnTo>
                <a:lnTo>
                  <a:pt x="18577" y="434"/>
                </a:lnTo>
                <a:close/>
                <a:moveTo>
                  <a:pt x="18770" y="411"/>
                </a:moveTo>
                <a:lnTo>
                  <a:pt x="18775" y="450"/>
                </a:lnTo>
                <a:lnTo>
                  <a:pt x="18657" y="464"/>
                </a:lnTo>
                <a:lnTo>
                  <a:pt x="18653" y="425"/>
                </a:lnTo>
                <a:lnTo>
                  <a:pt x="18770" y="411"/>
                </a:lnTo>
                <a:close/>
                <a:moveTo>
                  <a:pt x="18964" y="389"/>
                </a:moveTo>
                <a:lnTo>
                  <a:pt x="18968" y="428"/>
                </a:lnTo>
                <a:lnTo>
                  <a:pt x="18851" y="441"/>
                </a:lnTo>
                <a:lnTo>
                  <a:pt x="18846" y="403"/>
                </a:lnTo>
                <a:lnTo>
                  <a:pt x="18964" y="389"/>
                </a:lnTo>
                <a:close/>
                <a:moveTo>
                  <a:pt x="19157" y="367"/>
                </a:moveTo>
                <a:lnTo>
                  <a:pt x="19162" y="406"/>
                </a:lnTo>
                <a:lnTo>
                  <a:pt x="19044" y="419"/>
                </a:lnTo>
                <a:lnTo>
                  <a:pt x="19040" y="381"/>
                </a:lnTo>
                <a:lnTo>
                  <a:pt x="19157" y="367"/>
                </a:lnTo>
                <a:close/>
                <a:moveTo>
                  <a:pt x="19351" y="345"/>
                </a:moveTo>
                <a:lnTo>
                  <a:pt x="19355" y="383"/>
                </a:lnTo>
                <a:lnTo>
                  <a:pt x="19238" y="397"/>
                </a:lnTo>
                <a:lnTo>
                  <a:pt x="19233" y="358"/>
                </a:lnTo>
                <a:lnTo>
                  <a:pt x="19351" y="345"/>
                </a:lnTo>
                <a:close/>
                <a:moveTo>
                  <a:pt x="19544" y="323"/>
                </a:moveTo>
                <a:lnTo>
                  <a:pt x="19549" y="361"/>
                </a:lnTo>
                <a:lnTo>
                  <a:pt x="19431" y="375"/>
                </a:lnTo>
                <a:lnTo>
                  <a:pt x="19427" y="336"/>
                </a:lnTo>
                <a:lnTo>
                  <a:pt x="19544" y="323"/>
                </a:lnTo>
                <a:close/>
                <a:moveTo>
                  <a:pt x="19738" y="300"/>
                </a:moveTo>
                <a:lnTo>
                  <a:pt x="19742" y="339"/>
                </a:lnTo>
                <a:lnTo>
                  <a:pt x="19624" y="352"/>
                </a:lnTo>
                <a:lnTo>
                  <a:pt x="19620" y="314"/>
                </a:lnTo>
                <a:lnTo>
                  <a:pt x="19738" y="300"/>
                </a:lnTo>
                <a:close/>
                <a:moveTo>
                  <a:pt x="19931" y="278"/>
                </a:moveTo>
                <a:lnTo>
                  <a:pt x="19936" y="317"/>
                </a:lnTo>
                <a:lnTo>
                  <a:pt x="19818" y="330"/>
                </a:lnTo>
                <a:lnTo>
                  <a:pt x="19813" y="292"/>
                </a:lnTo>
                <a:lnTo>
                  <a:pt x="19931" y="278"/>
                </a:lnTo>
                <a:close/>
                <a:moveTo>
                  <a:pt x="20125" y="256"/>
                </a:moveTo>
                <a:lnTo>
                  <a:pt x="20129" y="294"/>
                </a:lnTo>
                <a:lnTo>
                  <a:pt x="20011" y="308"/>
                </a:lnTo>
                <a:lnTo>
                  <a:pt x="20007" y="269"/>
                </a:lnTo>
                <a:lnTo>
                  <a:pt x="20125" y="256"/>
                </a:lnTo>
                <a:close/>
                <a:moveTo>
                  <a:pt x="20318" y="234"/>
                </a:moveTo>
                <a:lnTo>
                  <a:pt x="20322" y="272"/>
                </a:lnTo>
                <a:lnTo>
                  <a:pt x="20205" y="286"/>
                </a:lnTo>
                <a:lnTo>
                  <a:pt x="20200" y="247"/>
                </a:lnTo>
                <a:lnTo>
                  <a:pt x="20318" y="234"/>
                </a:lnTo>
                <a:close/>
                <a:moveTo>
                  <a:pt x="20512" y="211"/>
                </a:moveTo>
                <a:lnTo>
                  <a:pt x="20516" y="250"/>
                </a:lnTo>
                <a:lnTo>
                  <a:pt x="20398" y="263"/>
                </a:lnTo>
                <a:lnTo>
                  <a:pt x="20394" y="225"/>
                </a:lnTo>
                <a:lnTo>
                  <a:pt x="20512" y="211"/>
                </a:lnTo>
                <a:close/>
                <a:moveTo>
                  <a:pt x="20705" y="189"/>
                </a:moveTo>
                <a:lnTo>
                  <a:pt x="20709" y="228"/>
                </a:lnTo>
                <a:lnTo>
                  <a:pt x="20592" y="241"/>
                </a:lnTo>
                <a:lnTo>
                  <a:pt x="20587" y="203"/>
                </a:lnTo>
                <a:lnTo>
                  <a:pt x="20705" y="189"/>
                </a:lnTo>
                <a:close/>
                <a:moveTo>
                  <a:pt x="20898" y="167"/>
                </a:moveTo>
                <a:lnTo>
                  <a:pt x="20903" y="205"/>
                </a:lnTo>
                <a:lnTo>
                  <a:pt x="20785" y="219"/>
                </a:lnTo>
                <a:lnTo>
                  <a:pt x="20781" y="180"/>
                </a:lnTo>
                <a:lnTo>
                  <a:pt x="20898" y="167"/>
                </a:lnTo>
                <a:close/>
                <a:moveTo>
                  <a:pt x="21092" y="145"/>
                </a:moveTo>
                <a:lnTo>
                  <a:pt x="21096" y="183"/>
                </a:lnTo>
                <a:lnTo>
                  <a:pt x="20979" y="197"/>
                </a:lnTo>
                <a:lnTo>
                  <a:pt x="20974" y="158"/>
                </a:lnTo>
                <a:lnTo>
                  <a:pt x="21092" y="145"/>
                </a:lnTo>
                <a:close/>
                <a:moveTo>
                  <a:pt x="21285" y="122"/>
                </a:moveTo>
                <a:lnTo>
                  <a:pt x="21290" y="161"/>
                </a:lnTo>
                <a:lnTo>
                  <a:pt x="21172" y="174"/>
                </a:lnTo>
                <a:lnTo>
                  <a:pt x="21168" y="136"/>
                </a:lnTo>
                <a:lnTo>
                  <a:pt x="21285" y="122"/>
                </a:lnTo>
                <a:close/>
                <a:moveTo>
                  <a:pt x="21479" y="100"/>
                </a:moveTo>
                <a:lnTo>
                  <a:pt x="21483" y="139"/>
                </a:lnTo>
                <a:lnTo>
                  <a:pt x="21365" y="152"/>
                </a:lnTo>
                <a:lnTo>
                  <a:pt x="21361" y="114"/>
                </a:lnTo>
                <a:lnTo>
                  <a:pt x="21479" y="100"/>
                </a:lnTo>
                <a:close/>
                <a:moveTo>
                  <a:pt x="21672" y="78"/>
                </a:moveTo>
                <a:lnTo>
                  <a:pt x="21677" y="116"/>
                </a:lnTo>
                <a:lnTo>
                  <a:pt x="21559" y="130"/>
                </a:lnTo>
                <a:lnTo>
                  <a:pt x="21554" y="91"/>
                </a:lnTo>
                <a:lnTo>
                  <a:pt x="21672" y="78"/>
                </a:lnTo>
                <a:close/>
                <a:moveTo>
                  <a:pt x="21866" y="56"/>
                </a:moveTo>
                <a:lnTo>
                  <a:pt x="21870" y="94"/>
                </a:lnTo>
                <a:lnTo>
                  <a:pt x="21752" y="108"/>
                </a:lnTo>
                <a:lnTo>
                  <a:pt x="21748" y="69"/>
                </a:lnTo>
                <a:lnTo>
                  <a:pt x="21866" y="56"/>
                </a:lnTo>
                <a:close/>
                <a:moveTo>
                  <a:pt x="22059" y="33"/>
                </a:moveTo>
                <a:lnTo>
                  <a:pt x="22064" y="72"/>
                </a:lnTo>
                <a:lnTo>
                  <a:pt x="21946" y="85"/>
                </a:lnTo>
                <a:lnTo>
                  <a:pt x="21941" y="47"/>
                </a:lnTo>
                <a:lnTo>
                  <a:pt x="22059" y="33"/>
                </a:lnTo>
                <a:close/>
                <a:moveTo>
                  <a:pt x="22253" y="11"/>
                </a:moveTo>
                <a:lnTo>
                  <a:pt x="22257" y="50"/>
                </a:lnTo>
                <a:lnTo>
                  <a:pt x="22139" y="63"/>
                </a:lnTo>
                <a:lnTo>
                  <a:pt x="22135" y="25"/>
                </a:lnTo>
                <a:lnTo>
                  <a:pt x="22253" y="11"/>
                </a:lnTo>
                <a:close/>
                <a:moveTo>
                  <a:pt x="22519" y="102"/>
                </a:moveTo>
                <a:lnTo>
                  <a:pt x="22519" y="32"/>
                </a:lnTo>
                <a:lnTo>
                  <a:pt x="22499" y="95"/>
                </a:lnTo>
                <a:lnTo>
                  <a:pt x="22519" y="102"/>
                </a:lnTo>
                <a:close/>
                <a:moveTo>
                  <a:pt x="21419" y="3510"/>
                </a:moveTo>
                <a:lnTo>
                  <a:pt x="21456" y="3522"/>
                </a:lnTo>
                <a:lnTo>
                  <a:pt x="21421" y="3635"/>
                </a:lnTo>
                <a:lnTo>
                  <a:pt x="21384" y="3623"/>
                </a:lnTo>
                <a:lnTo>
                  <a:pt x="21419" y="3510"/>
                </a:lnTo>
                <a:close/>
                <a:moveTo>
                  <a:pt x="21478" y="3324"/>
                </a:moveTo>
                <a:lnTo>
                  <a:pt x="21515" y="3336"/>
                </a:lnTo>
                <a:lnTo>
                  <a:pt x="21479" y="3449"/>
                </a:lnTo>
                <a:lnTo>
                  <a:pt x="21442" y="3437"/>
                </a:lnTo>
                <a:lnTo>
                  <a:pt x="21478" y="3324"/>
                </a:lnTo>
                <a:close/>
                <a:moveTo>
                  <a:pt x="21537" y="3139"/>
                </a:moveTo>
                <a:lnTo>
                  <a:pt x="21574" y="3150"/>
                </a:lnTo>
                <a:lnTo>
                  <a:pt x="21538" y="3263"/>
                </a:lnTo>
                <a:lnTo>
                  <a:pt x="21501" y="3252"/>
                </a:lnTo>
                <a:lnTo>
                  <a:pt x="21537" y="3139"/>
                </a:lnTo>
                <a:close/>
                <a:moveTo>
                  <a:pt x="21596" y="2953"/>
                </a:moveTo>
                <a:lnTo>
                  <a:pt x="21633" y="2965"/>
                </a:lnTo>
                <a:lnTo>
                  <a:pt x="21597" y="3078"/>
                </a:lnTo>
                <a:lnTo>
                  <a:pt x="21560" y="3066"/>
                </a:lnTo>
                <a:lnTo>
                  <a:pt x="21596" y="2953"/>
                </a:lnTo>
                <a:close/>
                <a:moveTo>
                  <a:pt x="21654" y="2767"/>
                </a:moveTo>
                <a:lnTo>
                  <a:pt x="21691" y="2779"/>
                </a:lnTo>
                <a:lnTo>
                  <a:pt x="21655" y="2892"/>
                </a:lnTo>
                <a:lnTo>
                  <a:pt x="21618" y="2880"/>
                </a:lnTo>
                <a:lnTo>
                  <a:pt x="21654" y="2767"/>
                </a:lnTo>
                <a:close/>
                <a:moveTo>
                  <a:pt x="21713" y="2582"/>
                </a:moveTo>
                <a:lnTo>
                  <a:pt x="21750" y="2593"/>
                </a:lnTo>
                <a:lnTo>
                  <a:pt x="21714" y="2706"/>
                </a:lnTo>
                <a:lnTo>
                  <a:pt x="21677" y="2695"/>
                </a:lnTo>
                <a:lnTo>
                  <a:pt x="21713" y="2582"/>
                </a:lnTo>
                <a:close/>
                <a:moveTo>
                  <a:pt x="21772" y="2396"/>
                </a:moveTo>
                <a:lnTo>
                  <a:pt x="21809" y="2408"/>
                </a:lnTo>
                <a:lnTo>
                  <a:pt x="21773" y="2521"/>
                </a:lnTo>
                <a:lnTo>
                  <a:pt x="21736" y="2509"/>
                </a:lnTo>
                <a:lnTo>
                  <a:pt x="21772" y="2396"/>
                </a:lnTo>
                <a:close/>
                <a:moveTo>
                  <a:pt x="21830" y="2210"/>
                </a:moveTo>
                <a:lnTo>
                  <a:pt x="21867" y="2222"/>
                </a:lnTo>
                <a:lnTo>
                  <a:pt x="21832" y="2335"/>
                </a:lnTo>
                <a:lnTo>
                  <a:pt x="21795" y="2323"/>
                </a:lnTo>
                <a:lnTo>
                  <a:pt x="21830" y="2210"/>
                </a:lnTo>
                <a:close/>
                <a:moveTo>
                  <a:pt x="21889" y="2025"/>
                </a:moveTo>
                <a:lnTo>
                  <a:pt x="21926" y="2036"/>
                </a:lnTo>
                <a:lnTo>
                  <a:pt x="21890" y="2149"/>
                </a:lnTo>
                <a:lnTo>
                  <a:pt x="21853" y="2138"/>
                </a:lnTo>
                <a:lnTo>
                  <a:pt x="21889" y="2025"/>
                </a:lnTo>
                <a:close/>
                <a:moveTo>
                  <a:pt x="21948" y="1839"/>
                </a:moveTo>
                <a:lnTo>
                  <a:pt x="21985" y="1851"/>
                </a:lnTo>
                <a:lnTo>
                  <a:pt x="21949" y="1964"/>
                </a:lnTo>
                <a:lnTo>
                  <a:pt x="21912" y="1952"/>
                </a:lnTo>
                <a:lnTo>
                  <a:pt x="21948" y="1839"/>
                </a:lnTo>
                <a:close/>
                <a:moveTo>
                  <a:pt x="22006" y="1653"/>
                </a:moveTo>
                <a:lnTo>
                  <a:pt x="22043" y="1665"/>
                </a:lnTo>
                <a:lnTo>
                  <a:pt x="22008" y="1778"/>
                </a:lnTo>
                <a:lnTo>
                  <a:pt x="21971" y="1766"/>
                </a:lnTo>
                <a:lnTo>
                  <a:pt x="22006" y="1653"/>
                </a:lnTo>
                <a:close/>
                <a:moveTo>
                  <a:pt x="22065" y="1468"/>
                </a:moveTo>
                <a:lnTo>
                  <a:pt x="22102" y="1479"/>
                </a:lnTo>
                <a:lnTo>
                  <a:pt x="22066" y="1592"/>
                </a:lnTo>
                <a:lnTo>
                  <a:pt x="22029" y="1581"/>
                </a:lnTo>
                <a:lnTo>
                  <a:pt x="22065" y="1468"/>
                </a:lnTo>
                <a:close/>
                <a:moveTo>
                  <a:pt x="22124" y="1282"/>
                </a:moveTo>
                <a:lnTo>
                  <a:pt x="22161" y="1294"/>
                </a:lnTo>
                <a:lnTo>
                  <a:pt x="22125" y="1407"/>
                </a:lnTo>
                <a:lnTo>
                  <a:pt x="22088" y="1395"/>
                </a:lnTo>
                <a:lnTo>
                  <a:pt x="22124" y="1282"/>
                </a:lnTo>
                <a:close/>
                <a:moveTo>
                  <a:pt x="22183" y="1096"/>
                </a:moveTo>
                <a:lnTo>
                  <a:pt x="22220" y="1108"/>
                </a:lnTo>
                <a:lnTo>
                  <a:pt x="22184" y="1221"/>
                </a:lnTo>
                <a:lnTo>
                  <a:pt x="22147" y="1209"/>
                </a:lnTo>
                <a:lnTo>
                  <a:pt x="22183" y="1096"/>
                </a:lnTo>
                <a:close/>
                <a:moveTo>
                  <a:pt x="22241" y="911"/>
                </a:moveTo>
                <a:lnTo>
                  <a:pt x="22278" y="922"/>
                </a:lnTo>
                <a:lnTo>
                  <a:pt x="22243" y="1035"/>
                </a:lnTo>
                <a:lnTo>
                  <a:pt x="22206" y="1024"/>
                </a:lnTo>
                <a:lnTo>
                  <a:pt x="22241" y="911"/>
                </a:lnTo>
                <a:close/>
                <a:moveTo>
                  <a:pt x="22300" y="725"/>
                </a:moveTo>
                <a:lnTo>
                  <a:pt x="22337" y="737"/>
                </a:lnTo>
                <a:lnTo>
                  <a:pt x="22301" y="850"/>
                </a:lnTo>
                <a:lnTo>
                  <a:pt x="22264" y="838"/>
                </a:lnTo>
                <a:lnTo>
                  <a:pt x="22300" y="725"/>
                </a:lnTo>
                <a:close/>
                <a:moveTo>
                  <a:pt x="22359" y="539"/>
                </a:moveTo>
                <a:lnTo>
                  <a:pt x="22396" y="551"/>
                </a:lnTo>
                <a:lnTo>
                  <a:pt x="22360" y="664"/>
                </a:lnTo>
                <a:lnTo>
                  <a:pt x="22323" y="652"/>
                </a:lnTo>
                <a:lnTo>
                  <a:pt x="22359" y="539"/>
                </a:lnTo>
                <a:close/>
                <a:moveTo>
                  <a:pt x="22417" y="354"/>
                </a:moveTo>
                <a:lnTo>
                  <a:pt x="22454" y="365"/>
                </a:lnTo>
                <a:lnTo>
                  <a:pt x="22419" y="478"/>
                </a:lnTo>
                <a:lnTo>
                  <a:pt x="22382" y="467"/>
                </a:lnTo>
                <a:lnTo>
                  <a:pt x="22417" y="354"/>
                </a:lnTo>
                <a:close/>
                <a:moveTo>
                  <a:pt x="22476" y="168"/>
                </a:moveTo>
                <a:lnTo>
                  <a:pt x="22513" y="180"/>
                </a:lnTo>
                <a:lnTo>
                  <a:pt x="22477" y="293"/>
                </a:lnTo>
                <a:lnTo>
                  <a:pt x="22440" y="281"/>
                </a:lnTo>
                <a:lnTo>
                  <a:pt x="22476" y="168"/>
                </a:lnTo>
                <a:close/>
                <a:moveTo>
                  <a:pt x="20961" y="3855"/>
                </a:moveTo>
                <a:lnTo>
                  <a:pt x="20946" y="3891"/>
                </a:lnTo>
                <a:lnTo>
                  <a:pt x="20836" y="3847"/>
                </a:lnTo>
                <a:lnTo>
                  <a:pt x="20851" y="3811"/>
                </a:lnTo>
                <a:lnTo>
                  <a:pt x="20961" y="3855"/>
                </a:lnTo>
                <a:close/>
                <a:moveTo>
                  <a:pt x="20780" y="3783"/>
                </a:moveTo>
                <a:lnTo>
                  <a:pt x="20765" y="3819"/>
                </a:lnTo>
                <a:lnTo>
                  <a:pt x="20655" y="3774"/>
                </a:lnTo>
                <a:lnTo>
                  <a:pt x="20670" y="3738"/>
                </a:lnTo>
                <a:lnTo>
                  <a:pt x="20780" y="3783"/>
                </a:lnTo>
                <a:close/>
                <a:moveTo>
                  <a:pt x="20599" y="3710"/>
                </a:moveTo>
                <a:lnTo>
                  <a:pt x="20585" y="3746"/>
                </a:lnTo>
                <a:lnTo>
                  <a:pt x="20475" y="3702"/>
                </a:lnTo>
                <a:lnTo>
                  <a:pt x="20489" y="3666"/>
                </a:lnTo>
                <a:lnTo>
                  <a:pt x="20599" y="3710"/>
                </a:lnTo>
                <a:close/>
                <a:moveTo>
                  <a:pt x="20418" y="3637"/>
                </a:moveTo>
                <a:lnTo>
                  <a:pt x="20404" y="3673"/>
                </a:lnTo>
                <a:lnTo>
                  <a:pt x="20294" y="3629"/>
                </a:lnTo>
                <a:lnTo>
                  <a:pt x="20308" y="3593"/>
                </a:lnTo>
                <a:lnTo>
                  <a:pt x="20418" y="3637"/>
                </a:lnTo>
                <a:close/>
                <a:moveTo>
                  <a:pt x="20238" y="3565"/>
                </a:moveTo>
                <a:lnTo>
                  <a:pt x="20223" y="3601"/>
                </a:lnTo>
                <a:lnTo>
                  <a:pt x="20113" y="3556"/>
                </a:lnTo>
                <a:lnTo>
                  <a:pt x="20128" y="3520"/>
                </a:lnTo>
                <a:lnTo>
                  <a:pt x="20238" y="3565"/>
                </a:lnTo>
                <a:close/>
                <a:moveTo>
                  <a:pt x="20057" y="3492"/>
                </a:moveTo>
                <a:lnTo>
                  <a:pt x="20042" y="3528"/>
                </a:lnTo>
                <a:lnTo>
                  <a:pt x="19932" y="3484"/>
                </a:lnTo>
                <a:lnTo>
                  <a:pt x="19947" y="3448"/>
                </a:lnTo>
                <a:lnTo>
                  <a:pt x="20057" y="3492"/>
                </a:lnTo>
                <a:close/>
                <a:moveTo>
                  <a:pt x="19876" y="3419"/>
                </a:moveTo>
                <a:lnTo>
                  <a:pt x="19862" y="3455"/>
                </a:lnTo>
                <a:lnTo>
                  <a:pt x="19752" y="3411"/>
                </a:lnTo>
                <a:lnTo>
                  <a:pt x="19766" y="3375"/>
                </a:lnTo>
                <a:lnTo>
                  <a:pt x="19876" y="3419"/>
                </a:lnTo>
                <a:close/>
                <a:moveTo>
                  <a:pt x="19695" y="3347"/>
                </a:moveTo>
                <a:lnTo>
                  <a:pt x="19681" y="3383"/>
                </a:lnTo>
                <a:lnTo>
                  <a:pt x="19571" y="3338"/>
                </a:lnTo>
                <a:lnTo>
                  <a:pt x="19585" y="3302"/>
                </a:lnTo>
                <a:lnTo>
                  <a:pt x="19695" y="3347"/>
                </a:lnTo>
                <a:close/>
                <a:moveTo>
                  <a:pt x="19515" y="3274"/>
                </a:moveTo>
                <a:lnTo>
                  <a:pt x="19500" y="3310"/>
                </a:lnTo>
                <a:lnTo>
                  <a:pt x="19390" y="3266"/>
                </a:lnTo>
                <a:lnTo>
                  <a:pt x="19405" y="3230"/>
                </a:lnTo>
                <a:lnTo>
                  <a:pt x="19515" y="3274"/>
                </a:lnTo>
                <a:close/>
                <a:moveTo>
                  <a:pt x="19334" y="3201"/>
                </a:moveTo>
                <a:lnTo>
                  <a:pt x="19319" y="3237"/>
                </a:lnTo>
                <a:lnTo>
                  <a:pt x="19209" y="3193"/>
                </a:lnTo>
                <a:lnTo>
                  <a:pt x="19224" y="3157"/>
                </a:lnTo>
                <a:lnTo>
                  <a:pt x="19334" y="3201"/>
                </a:lnTo>
                <a:close/>
                <a:moveTo>
                  <a:pt x="19153" y="3129"/>
                </a:moveTo>
                <a:lnTo>
                  <a:pt x="19139" y="3165"/>
                </a:lnTo>
                <a:lnTo>
                  <a:pt x="19029" y="3120"/>
                </a:lnTo>
                <a:lnTo>
                  <a:pt x="19043" y="3084"/>
                </a:lnTo>
                <a:lnTo>
                  <a:pt x="19153" y="3129"/>
                </a:lnTo>
                <a:close/>
                <a:moveTo>
                  <a:pt x="18972" y="3056"/>
                </a:moveTo>
                <a:lnTo>
                  <a:pt x="18958" y="3092"/>
                </a:lnTo>
                <a:lnTo>
                  <a:pt x="18848" y="3048"/>
                </a:lnTo>
                <a:lnTo>
                  <a:pt x="18862" y="3012"/>
                </a:lnTo>
                <a:lnTo>
                  <a:pt x="18972" y="3056"/>
                </a:lnTo>
                <a:close/>
                <a:moveTo>
                  <a:pt x="18792" y="2983"/>
                </a:moveTo>
                <a:lnTo>
                  <a:pt x="18777" y="3019"/>
                </a:lnTo>
                <a:lnTo>
                  <a:pt x="18667" y="2975"/>
                </a:lnTo>
                <a:lnTo>
                  <a:pt x="18682" y="2939"/>
                </a:lnTo>
                <a:lnTo>
                  <a:pt x="18792" y="2983"/>
                </a:lnTo>
                <a:close/>
                <a:moveTo>
                  <a:pt x="18611" y="2911"/>
                </a:moveTo>
                <a:lnTo>
                  <a:pt x="18596" y="2947"/>
                </a:lnTo>
                <a:lnTo>
                  <a:pt x="18486" y="2902"/>
                </a:lnTo>
                <a:lnTo>
                  <a:pt x="18501" y="2866"/>
                </a:lnTo>
                <a:lnTo>
                  <a:pt x="18611" y="2911"/>
                </a:lnTo>
                <a:close/>
                <a:moveTo>
                  <a:pt x="18430" y="2838"/>
                </a:moveTo>
                <a:lnTo>
                  <a:pt x="18416" y="2874"/>
                </a:lnTo>
                <a:lnTo>
                  <a:pt x="18306" y="2830"/>
                </a:lnTo>
                <a:lnTo>
                  <a:pt x="18320" y="2794"/>
                </a:lnTo>
                <a:lnTo>
                  <a:pt x="18430" y="2838"/>
                </a:lnTo>
                <a:close/>
                <a:moveTo>
                  <a:pt x="18249" y="2765"/>
                </a:moveTo>
                <a:lnTo>
                  <a:pt x="18235" y="2801"/>
                </a:lnTo>
                <a:lnTo>
                  <a:pt x="18125" y="2757"/>
                </a:lnTo>
                <a:lnTo>
                  <a:pt x="18139" y="2721"/>
                </a:lnTo>
                <a:lnTo>
                  <a:pt x="18249" y="2765"/>
                </a:lnTo>
                <a:close/>
                <a:moveTo>
                  <a:pt x="18069" y="2693"/>
                </a:moveTo>
                <a:lnTo>
                  <a:pt x="18054" y="2729"/>
                </a:lnTo>
                <a:lnTo>
                  <a:pt x="17944" y="2685"/>
                </a:lnTo>
                <a:lnTo>
                  <a:pt x="17959" y="2649"/>
                </a:lnTo>
                <a:lnTo>
                  <a:pt x="18069" y="2693"/>
                </a:lnTo>
                <a:close/>
                <a:moveTo>
                  <a:pt x="17888" y="2620"/>
                </a:moveTo>
                <a:lnTo>
                  <a:pt x="17873" y="2656"/>
                </a:lnTo>
                <a:lnTo>
                  <a:pt x="17763" y="2612"/>
                </a:lnTo>
                <a:lnTo>
                  <a:pt x="17778" y="2576"/>
                </a:lnTo>
                <a:lnTo>
                  <a:pt x="17888" y="2620"/>
                </a:lnTo>
                <a:close/>
                <a:moveTo>
                  <a:pt x="17707" y="2547"/>
                </a:moveTo>
                <a:lnTo>
                  <a:pt x="17693" y="2583"/>
                </a:lnTo>
                <a:lnTo>
                  <a:pt x="17583" y="2539"/>
                </a:lnTo>
                <a:lnTo>
                  <a:pt x="17597" y="2503"/>
                </a:lnTo>
                <a:lnTo>
                  <a:pt x="17707" y="2547"/>
                </a:lnTo>
                <a:close/>
                <a:moveTo>
                  <a:pt x="17526" y="2475"/>
                </a:moveTo>
                <a:lnTo>
                  <a:pt x="17512" y="2511"/>
                </a:lnTo>
                <a:lnTo>
                  <a:pt x="17402" y="2467"/>
                </a:lnTo>
                <a:lnTo>
                  <a:pt x="17416" y="2431"/>
                </a:lnTo>
                <a:lnTo>
                  <a:pt x="17526" y="2475"/>
                </a:lnTo>
                <a:close/>
                <a:moveTo>
                  <a:pt x="17346" y="2402"/>
                </a:moveTo>
                <a:lnTo>
                  <a:pt x="17331" y="2438"/>
                </a:lnTo>
                <a:lnTo>
                  <a:pt x="17221" y="2394"/>
                </a:lnTo>
                <a:lnTo>
                  <a:pt x="17235" y="2358"/>
                </a:lnTo>
                <a:lnTo>
                  <a:pt x="17346" y="2402"/>
                </a:lnTo>
                <a:close/>
                <a:moveTo>
                  <a:pt x="17165" y="2329"/>
                </a:moveTo>
                <a:lnTo>
                  <a:pt x="17150" y="2366"/>
                </a:lnTo>
                <a:lnTo>
                  <a:pt x="17040" y="2321"/>
                </a:lnTo>
                <a:lnTo>
                  <a:pt x="17055" y="2285"/>
                </a:lnTo>
                <a:lnTo>
                  <a:pt x="17165" y="2329"/>
                </a:lnTo>
                <a:close/>
                <a:moveTo>
                  <a:pt x="16984" y="2257"/>
                </a:moveTo>
                <a:lnTo>
                  <a:pt x="16970" y="2293"/>
                </a:lnTo>
                <a:lnTo>
                  <a:pt x="16860" y="2249"/>
                </a:lnTo>
                <a:lnTo>
                  <a:pt x="16874" y="2213"/>
                </a:lnTo>
                <a:lnTo>
                  <a:pt x="16984" y="2257"/>
                </a:lnTo>
                <a:close/>
                <a:moveTo>
                  <a:pt x="16803" y="2184"/>
                </a:moveTo>
                <a:lnTo>
                  <a:pt x="16789" y="2220"/>
                </a:lnTo>
                <a:lnTo>
                  <a:pt x="16679" y="2176"/>
                </a:lnTo>
                <a:lnTo>
                  <a:pt x="16693" y="2140"/>
                </a:lnTo>
                <a:lnTo>
                  <a:pt x="16803" y="2184"/>
                </a:lnTo>
                <a:close/>
                <a:moveTo>
                  <a:pt x="16623" y="2112"/>
                </a:moveTo>
                <a:lnTo>
                  <a:pt x="16608" y="2148"/>
                </a:lnTo>
                <a:lnTo>
                  <a:pt x="16498" y="2103"/>
                </a:lnTo>
                <a:lnTo>
                  <a:pt x="16512" y="2067"/>
                </a:lnTo>
                <a:lnTo>
                  <a:pt x="16623" y="2112"/>
                </a:lnTo>
                <a:close/>
                <a:moveTo>
                  <a:pt x="16442" y="2039"/>
                </a:moveTo>
                <a:lnTo>
                  <a:pt x="16427" y="2075"/>
                </a:lnTo>
                <a:lnTo>
                  <a:pt x="16317" y="2031"/>
                </a:lnTo>
                <a:lnTo>
                  <a:pt x="16332" y="1995"/>
                </a:lnTo>
                <a:lnTo>
                  <a:pt x="16442" y="2039"/>
                </a:lnTo>
                <a:close/>
                <a:moveTo>
                  <a:pt x="16261" y="1966"/>
                </a:moveTo>
                <a:lnTo>
                  <a:pt x="16247" y="2002"/>
                </a:lnTo>
                <a:lnTo>
                  <a:pt x="16137" y="1958"/>
                </a:lnTo>
                <a:lnTo>
                  <a:pt x="16151" y="1922"/>
                </a:lnTo>
                <a:lnTo>
                  <a:pt x="16261" y="1966"/>
                </a:lnTo>
                <a:close/>
                <a:moveTo>
                  <a:pt x="16080" y="1894"/>
                </a:moveTo>
                <a:lnTo>
                  <a:pt x="16066" y="1930"/>
                </a:lnTo>
                <a:lnTo>
                  <a:pt x="15956" y="1885"/>
                </a:lnTo>
                <a:lnTo>
                  <a:pt x="15970" y="1849"/>
                </a:lnTo>
                <a:lnTo>
                  <a:pt x="16080" y="1894"/>
                </a:lnTo>
                <a:close/>
                <a:moveTo>
                  <a:pt x="15900" y="1821"/>
                </a:moveTo>
                <a:lnTo>
                  <a:pt x="15885" y="1857"/>
                </a:lnTo>
                <a:lnTo>
                  <a:pt x="15775" y="1813"/>
                </a:lnTo>
                <a:lnTo>
                  <a:pt x="15789" y="1777"/>
                </a:lnTo>
                <a:lnTo>
                  <a:pt x="15900" y="1821"/>
                </a:lnTo>
                <a:close/>
                <a:moveTo>
                  <a:pt x="15719" y="1748"/>
                </a:moveTo>
                <a:lnTo>
                  <a:pt x="15704" y="1784"/>
                </a:lnTo>
                <a:lnTo>
                  <a:pt x="15594" y="1740"/>
                </a:lnTo>
                <a:lnTo>
                  <a:pt x="15609" y="1704"/>
                </a:lnTo>
                <a:lnTo>
                  <a:pt x="15719" y="1748"/>
                </a:lnTo>
                <a:close/>
                <a:moveTo>
                  <a:pt x="15538" y="1676"/>
                </a:moveTo>
                <a:lnTo>
                  <a:pt x="15524" y="1712"/>
                </a:lnTo>
                <a:lnTo>
                  <a:pt x="15414" y="1668"/>
                </a:lnTo>
                <a:lnTo>
                  <a:pt x="15428" y="1632"/>
                </a:lnTo>
                <a:lnTo>
                  <a:pt x="15538" y="1676"/>
                </a:lnTo>
                <a:close/>
                <a:moveTo>
                  <a:pt x="15357" y="1603"/>
                </a:moveTo>
                <a:lnTo>
                  <a:pt x="15343" y="1639"/>
                </a:lnTo>
                <a:lnTo>
                  <a:pt x="15233" y="1595"/>
                </a:lnTo>
                <a:lnTo>
                  <a:pt x="15247" y="1559"/>
                </a:lnTo>
                <a:lnTo>
                  <a:pt x="15357" y="1603"/>
                </a:lnTo>
                <a:close/>
                <a:moveTo>
                  <a:pt x="15177" y="1530"/>
                </a:moveTo>
                <a:lnTo>
                  <a:pt x="15162" y="1566"/>
                </a:lnTo>
                <a:lnTo>
                  <a:pt x="15052" y="1522"/>
                </a:lnTo>
                <a:lnTo>
                  <a:pt x="15066" y="1486"/>
                </a:lnTo>
                <a:lnTo>
                  <a:pt x="15177" y="1530"/>
                </a:lnTo>
                <a:close/>
                <a:moveTo>
                  <a:pt x="14996" y="1458"/>
                </a:moveTo>
                <a:lnTo>
                  <a:pt x="14981" y="1494"/>
                </a:lnTo>
                <a:lnTo>
                  <a:pt x="14871" y="1450"/>
                </a:lnTo>
                <a:lnTo>
                  <a:pt x="14886" y="1414"/>
                </a:lnTo>
                <a:lnTo>
                  <a:pt x="14996" y="1458"/>
                </a:lnTo>
                <a:close/>
                <a:moveTo>
                  <a:pt x="14815" y="1385"/>
                </a:moveTo>
                <a:lnTo>
                  <a:pt x="14801" y="1421"/>
                </a:lnTo>
                <a:lnTo>
                  <a:pt x="14691" y="1377"/>
                </a:lnTo>
                <a:lnTo>
                  <a:pt x="14705" y="1341"/>
                </a:lnTo>
                <a:lnTo>
                  <a:pt x="14815" y="1385"/>
                </a:lnTo>
                <a:close/>
                <a:moveTo>
                  <a:pt x="14634" y="1313"/>
                </a:moveTo>
                <a:lnTo>
                  <a:pt x="14620" y="1349"/>
                </a:lnTo>
                <a:lnTo>
                  <a:pt x="14510" y="1304"/>
                </a:lnTo>
                <a:lnTo>
                  <a:pt x="14524" y="1268"/>
                </a:lnTo>
                <a:lnTo>
                  <a:pt x="14634" y="1313"/>
                </a:lnTo>
                <a:close/>
                <a:moveTo>
                  <a:pt x="14454" y="1240"/>
                </a:moveTo>
                <a:lnTo>
                  <a:pt x="14439" y="1276"/>
                </a:lnTo>
                <a:lnTo>
                  <a:pt x="14329" y="1232"/>
                </a:lnTo>
                <a:lnTo>
                  <a:pt x="14343" y="1196"/>
                </a:lnTo>
                <a:lnTo>
                  <a:pt x="14454" y="1240"/>
                </a:lnTo>
                <a:close/>
                <a:moveTo>
                  <a:pt x="14273" y="1167"/>
                </a:moveTo>
                <a:lnTo>
                  <a:pt x="14258" y="1203"/>
                </a:lnTo>
                <a:lnTo>
                  <a:pt x="14148" y="1159"/>
                </a:lnTo>
                <a:lnTo>
                  <a:pt x="14163" y="1123"/>
                </a:lnTo>
                <a:lnTo>
                  <a:pt x="14273" y="1167"/>
                </a:lnTo>
                <a:close/>
                <a:moveTo>
                  <a:pt x="14071" y="535"/>
                </a:moveTo>
                <a:lnTo>
                  <a:pt x="14105" y="555"/>
                </a:lnTo>
                <a:lnTo>
                  <a:pt x="14044" y="657"/>
                </a:lnTo>
                <a:lnTo>
                  <a:pt x="14011" y="637"/>
                </a:lnTo>
                <a:lnTo>
                  <a:pt x="14071" y="535"/>
                </a:lnTo>
                <a:close/>
                <a:moveTo>
                  <a:pt x="14176" y="361"/>
                </a:moveTo>
                <a:lnTo>
                  <a:pt x="14209" y="381"/>
                </a:lnTo>
                <a:lnTo>
                  <a:pt x="14148" y="482"/>
                </a:lnTo>
                <a:lnTo>
                  <a:pt x="14115" y="462"/>
                </a:lnTo>
                <a:lnTo>
                  <a:pt x="14176" y="361"/>
                </a:lnTo>
                <a:close/>
                <a:moveTo>
                  <a:pt x="14280" y="186"/>
                </a:moveTo>
                <a:lnTo>
                  <a:pt x="14313" y="206"/>
                </a:lnTo>
                <a:lnTo>
                  <a:pt x="14252" y="308"/>
                </a:lnTo>
                <a:lnTo>
                  <a:pt x="14219" y="288"/>
                </a:lnTo>
                <a:lnTo>
                  <a:pt x="14280" y="186"/>
                </a:lnTo>
                <a:close/>
                <a:moveTo>
                  <a:pt x="14384" y="12"/>
                </a:moveTo>
                <a:lnTo>
                  <a:pt x="14417" y="32"/>
                </a:lnTo>
                <a:lnTo>
                  <a:pt x="14356" y="133"/>
                </a:lnTo>
                <a:lnTo>
                  <a:pt x="14323" y="114"/>
                </a:lnTo>
                <a:lnTo>
                  <a:pt x="14384" y="12"/>
                </a:lnTo>
                <a:close/>
              </a:path>
            </a:pathLst>
          </a:custGeom>
          <a:solidFill>
            <a:srgbClr val="EBEBE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de-DE"/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450850" y="6358068"/>
            <a:ext cx="6804000" cy="288000"/>
          </a:xfrm>
          <a:prstGeom prst="rect">
            <a:avLst/>
          </a:prstGeom>
          <a:noFill/>
        </p:spPr>
        <p:txBody>
          <a:bodyPr vert="horz" wrap="none" lIns="0" tIns="1440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/>
              <a:buNone/>
              <a:defRPr sz="1200" b="0" i="0" cap="none">
                <a:solidFill>
                  <a:schemeClr val="tx2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defRPr sz="1200" b="0" i="0" cap="none"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defRPr sz="1200" b="0" i="0" cap="none"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defRPr sz="1200" b="0" i="0" cap="none"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defRPr sz="1200" b="0" i="0" cap="none"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defRPr sz="1200" b="0" i="0" cap="none">
                <a:latin typeface="+mn-lt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defRPr sz="1200" b="0" i="0" cap="none">
                <a:latin typeface="+mn-lt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defRPr sz="1200" b="0" i="0" cap="none">
                <a:latin typeface="+mn-lt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defRPr sz="1200" b="0" i="0" cap="none">
                <a:latin typeface="+mn-lt"/>
              </a:defRPr>
            </a:lvl9pPr>
          </a:lstStyle>
          <a:p>
            <a:pPr>
              <a:defRPr/>
            </a:pPr>
            <a:r>
              <a:rPr lang="de-DE"/>
              <a:t>Name Referent*in</a:t>
            </a:r>
            <a:endParaRPr/>
          </a:p>
        </p:txBody>
      </p:sp>
      <p:sp>
        <p:nvSpPr>
          <p:cNvPr id="15" name="Titelplatzhalter 1"/>
          <p:cNvSpPr>
            <a:spLocks noGrp="1"/>
          </p:cNvSpPr>
          <p:nvPr>
            <p:ph type="title"/>
          </p:nvPr>
        </p:nvSpPr>
        <p:spPr bwMode="auto">
          <a:xfrm>
            <a:off x="449261" y="1366838"/>
            <a:ext cx="8243887" cy="10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>
              <a:defRPr/>
            </a:pPr>
            <a:r>
              <a:rPr lang="de-DE"/>
              <a:t>Headline</a:t>
            </a:r>
            <a:br>
              <a:rPr lang="de-DE"/>
            </a:br>
            <a:r>
              <a:rPr lang="de-DE"/>
              <a:t>auf zwei Zeilen</a:t>
            </a:r>
            <a:endParaRPr/>
          </a:p>
        </p:txBody>
      </p:sp>
      <p:sp>
        <p:nvSpPr>
          <p:cNvPr id="16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0850" y="2579687"/>
            <a:ext cx="8243888" cy="36210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>
              <a:defRPr/>
            </a:pPr>
            <a:r>
              <a:rPr lang="de-DE"/>
              <a:t>Fließtext als Einleitung auf erster Ebene // für Fließtext normal und diverse Aufzählung &gt;&gt; Menü &gt; Start &gt; Absatz &gt; Listenebne erhöhen 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  <a:p>
            <a:pPr lvl="5">
              <a:defRPr/>
            </a:pPr>
            <a:r>
              <a:rPr lang="de-DE"/>
              <a:t>Sechste Ebene</a:t>
            </a:r>
            <a:endParaRPr/>
          </a:p>
          <a:p>
            <a:pPr lvl="6">
              <a:defRPr/>
            </a:pPr>
            <a:r>
              <a:rPr lang="de-DE"/>
              <a:t>Siebte Ebene</a:t>
            </a:r>
            <a:endParaRPr/>
          </a:p>
          <a:p>
            <a:pPr lvl="7">
              <a:defRPr/>
            </a:pPr>
            <a:r>
              <a:rPr lang="de-DE"/>
              <a:t>Achte Ebene</a:t>
            </a:r>
            <a:endParaRPr/>
          </a:p>
          <a:p>
            <a:pPr lvl="8">
              <a:defRPr/>
            </a:pPr>
            <a:r>
              <a:rPr lang="de-DE"/>
              <a:t>Neunte Ebene</a:t>
            </a:r>
            <a:endParaRPr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 bwMode="auto">
          <a:xfrm>
            <a:off x="7974738" y="6358067"/>
            <a:ext cx="720000" cy="28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/>
              <a:buNone/>
              <a:defRPr sz="1600" b="1">
                <a:solidFill>
                  <a:schemeClr val="tx2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defRPr sz="1400" b="1"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defRPr sz="1400" b="1"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defRPr sz="1400" b="1"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defRPr sz="1400" b="1"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defRPr sz="1400" b="1"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defRPr sz="1400" b="1"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defRPr sz="1400" b="1"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defRPr sz="1400" b="1">
                <a:latin typeface="+mj-lt"/>
              </a:defRPr>
            </a:lvl9pPr>
          </a:lstStyle>
          <a:p>
            <a:pPr>
              <a:defRPr/>
            </a:pPr>
            <a:fld id="{C0BC624C-2554-4659-A1D8-66347873820C}" type="slidenum">
              <a:rPr lang="de-DE"/>
              <a:t>‹Nr.›</a:t>
            </a:fld>
            <a:endParaRPr lang="de-DE" sz="1800"/>
          </a:p>
        </p:txBody>
      </p:sp>
      <p:sp>
        <p:nvSpPr>
          <p:cNvPr id="18" name="Logo UPD"/>
          <p:cNvSpPr>
            <a:spLocks noChangeAspect="1" noEditPoints="1"/>
          </p:cNvSpPr>
          <p:nvPr userDrawn="1"/>
        </p:nvSpPr>
        <p:spPr bwMode="auto">
          <a:xfrm>
            <a:off x="450850" y="450000"/>
            <a:ext cx="1212480" cy="417366"/>
          </a:xfrm>
          <a:custGeom>
            <a:avLst/>
            <a:gdLst>
              <a:gd name="T0" fmla="*/ 1928 w 5780"/>
              <a:gd name="T1" fmla="*/ 1975 h 1982"/>
              <a:gd name="T2" fmla="*/ 1430 w 5780"/>
              <a:gd name="T3" fmla="*/ 1979 h 1982"/>
              <a:gd name="T4" fmla="*/ 1430 w 5780"/>
              <a:gd name="T5" fmla="*/ 1979 h 1982"/>
              <a:gd name="T6" fmla="*/ 700 w 5780"/>
              <a:gd name="T7" fmla="*/ 1409 h 1982"/>
              <a:gd name="T8" fmla="*/ 1502 w 5780"/>
              <a:gd name="T9" fmla="*/ 1906 h 1982"/>
              <a:gd name="T10" fmla="*/ 1464 w 5780"/>
              <a:gd name="T11" fmla="*/ 1919 h 1982"/>
              <a:gd name="T12" fmla="*/ 5452 w 5780"/>
              <a:gd name="T13" fmla="*/ 883 h 1982"/>
              <a:gd name="T14" fmla="*/ 5769 w 5780"/>
              <a:gd name="T15" fmla="*/ 883 h 1982"/>
              <a:gd name="T16" fmla="*/ 5065 w 5780"/>
              <a:gd name="T17" fmla="*/ 1291 h 1982"/>
              <a:gd name="T18" fmla="*/ 5462 w 5780"/>
              <a:gd name="T19" fmla="*/ 1291 h 1982"/>
              <a:gd name="T20" fmla="*/ 5320 w 5780"/>
              <a:gd name="T21" fmla="*/ 1101 h 1982"/>
              <a:gd name="T22" fmla="*/ 5383 w 5780"/>
              <a:gd name="T23" fmla="*/ 751 h 1982"/>
              <a:gd name="T24" fmla="*/ 5240 w 5780"/>
              <a:gd name="T25" fmla="*/ 751 h 1982"/>
              <a:gd name="T26" fmla="*/ 4884 w 5780"/>
              <a:gd name="T27" fmla="*/ 1291 h 1982"/>
              <a:gd name="T28" fmla="*/ 4603 w 5780"/>
              <a:gd name="T29" fmla="*/ 1291 h 1982"/>
              <a:gd name="T30" fmla="*/ 4502 w 5780"/>
              <a:gd name="T31" fmla="*/ 1148 h 1982"/>
              <a:gd name="T32" fmla="*/ 4455 w 5780"/>
              <a:gd name="T33" fmla="*/ 911 h 1982"/>
              <a:gd name="T34" fmla="*/ 4292 w 5780"/>
              <a:gd name="T35" fmla="*/ 1076 h 1982"/>
              <a:gd name="T36" fmla="*/ 4162 w 5780"/>
              <a:gd name="T37" fmla="*/ 1257 h 1982"/>
              <a:gd name="T38" fmla="*/ 3959 w 5780"/>
              <a:gd name="T39" fmla="*/ 1083 h 1982"/>
              <a:gd name="T40" fmla="*/ 3856 w 5780"/>
              <a:gd name="T41" fmla="*/ 1291 h 1982"/>
              <a:gd name="T42" fmla="*/ 4102 w 5780"/>
              <a:gd name="T43" fmla="*/ 1291 h 1982"/>
              <a:gd name="T44" fmla="*/ 3856 w 5780"/>
              <a:gd name="T45" fmla="*/ 881 h 1982"/>
              <a:gd name="T46" fmla="*/ 3502 w 5780"/>
              <a:gd name="T47" fmla="*/ 1224 h 1982"/>
              <a:gd name="T48" fmla="*/ 3500 w 5780"/>
              <a:gd name="T49" fmla="*/ 882 h 1982"/>
              <a:gd name="T50" fmla="*/ 3691 w 5780"/>
              <a:gd name="T51" fmla="*/ 1291 h 1982"/>
              <a:gd name="T52" fmla="*/ 3159 w 5780"/>
              <a:gd name="T53" fmla="*/ 1181 h 1982"/>
              <a:gd name="T54" fmla="*/ 3196 w 5780"/>
              <a:gd name="T55" fmla="*/ 1293 h 1982"/>
              <a:gd name="T56" fmla="*/ 2819 w 5780"/>
              <a:gd name="T57" fmla="*/ 818 h 1982"/>
              <a:gd name="T58" fmla="*/ 2621 w 5780"/>
              <a:gd name="T59" fmla="*/ 1034 h 1982"/>
              <a:gd name="T60" fmla="*/ 2373 w 5780"/>
              <a:gd name="T61" fmla="*/ 818 h 1982"/>
              <a:gd name="T62" fmla="*/ 2445 w 5780"/>
              <a:gd name="T63" fmla="*/ 928 h 1982"/>
              <a:gd name="T64" fmla="*/ 2252 w 5780"/>
              <a:gd name="T65" fmla="*/ 818 h 1982"/>
              <a:gd name="T66" fmla="*/ 2004 w 5780"/>
              <a:gd name="T67" fmla="*/ 818 h 1982"/>
              <a:gd name="T68" fmla="*/ 5711 w 5780"/>
              <a:gd name="T69" fmla="*/ 1975 h 1982"/>
              <a:gd name="T70" fmla="*/ 5643 w 5780"/>
              <a:gd name="T71" fmla="*/ 1854 h 1982"/>
              <a:gd name="T72" fmla="*/ 5468 w 5780"/>
              <a:gd name="T73" fmla="*/ 1975 h 1982"/>
              <a:gd name="T74" fmla="*/ 5629 w 5780"/>
              <a:gd name="T75" fmla="*/ 1975 h 1982"/>
              <a:gd name="T76" fmla="*/ 5261 w 5780"/>
              <a:gd name="T77" fmla="*/ 1637 h 1982"/>
              <a:gd name="T78" fmla="*/ 5040 w 5780"/>
              <a:gd name="T79" fmla="*/ 1770 h 1982"/>
              <a:gd name="T80" fmla="*/ 5179 w 5780"/>
              <a:gd name="T81" fmla="*/ 1638 h 1982"/>
              <a:gd name="T82" fmla="*/ 5083 w 5780"/>
              <a:gd name="T83" fmla="*/ 1565 h 1982"/>
              <a:gd name="T84" fmla="*/ 4643 w 5780"/>
              <a:gd name="T85" fmla="*/ 1982 h 1982"/>
              <a:gd name="T86" fmla="*/ 4639 w 5780"/>
              <a:gd name="T87" fmla="*/ 1555 h 1982"/>
              <a:gd name="T88" fmla="*/ 4264 w 5780"/>
              <a:gd name="T89" fmla="*/ 1525 h 1982"/>
              <a:gd name="T90" fmla="*/ 4337 w 5780"/>
              <a:gd name="T91" fmla="*/ 1841 h 1982"/>
              <a:gd name="T92" fmla="*/ 4162 w 5780"/>
              <a:gd name="T93" fmla="*/ 1760 h 1982"/>
              <a:gd name="T94" fmla="*/ 4158 w 5780"/>
              <a:gd name="T95" fmla="*/ 1695 h 1982"/>
              <a:gd name="T96" fmla="*/ 4235 w 5780"/>
              <a:gd name="T97" fmla="*/ 1630 h 1982"/>
              <a:gd name="T98" fmla="*/ 3731 w 5780"/>
              <a:gd name="T99" fmla="*/ 1501 h 1982"/>
              <a:gd name="T100" fmla="*/ 3694 w 5780"/>
              <a:gd name="T101" fmla="*/ 1785 h 1982"/>
              <a:gd name="T102" fmla="*/ 3781 w 5780"/>
              <a:gd name="T103" fmla="*/ 1695 h 1982"/>
              <a:gd name="T104" fmla="*/ 3802 w 5780"/>
              <a:gd name="T105" fmla="*/ 1638 h 1982"/>
              <a:gd name="T106" fmla="*/ 3433 w 5780"/>
              <a:gd name="T107" fmla="*/ 1760 h 1982"/>
              <a:gd name="T108" fmla="*/ 3471 w 5780"/>
              <a:gd name="T109" fmla="*/ 1501 h 1982"/>
              <a:gd name="T110" fmla="*/ 3032 w 5780"/>
              <a:gd name="T111" fmla="*/ 1568 h 1982"/>
              <a:gd name="T112" fmla="*/ 3033 w 5780"/>
              <a:gd name="T113" fmla="*/ 1908 h 1982"/>
              <a:gd name="T114" fmla="*/ 2827 w 5780"/>
              <a:gd name="T115" fmla="*/ 1564 h 1982"/>
              <a:gd name="T116" fmla="*/ 2507 w 5780"/>
              <a:gd name="T117" fmla="*/ 1501 h 1982"/>
              <a:gd name="T118" fmla="*/ 2533 w 5780"/>
              <a:gd name="T119" fmla="*/ 1850 h 1982"/>
              <a:gd name="T120" fmla="*/ 2459 w 5780"/>
              <a:gd name="T121" fmla="*/ 1579 h 1982"/>
              <a:gd name="T122" fmla="*/ 2006 w 5780"/>
              <a:gd name="T123" fmla="*/ 1731 h 19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80" h="1982" extrusionOk="0">
                <a:moveTo>
                  <a:pt x="2239" y="1643"/>
                </a:moveTo>
                <a:cubicBezTo>
                  <a:pt x="2239" y="1591"/>
                  <a:pt x="2216" y="1549"/>
                  <a:pt x="2174" y="1524"/>
                </a:cubicBezTo>
                <a:cubicBezTo>
                  <a:pt x="2148" y="1508"/>
                  <a:pt x="2123" y="1501"/>
                  <a:pt x="2054" y="1501"/>
                </a:cubicBezTo>
                <a:lnTo>
                  <a:pt x="1928" y="1501"/>
                </a:lnTo>
                <a:lnTo>
                  <a:pt x="1928" y="1975"/>
                </a:lnTo>
                <a:lnTo>
                  <a:pt x="2006" y="1975"/>
                </a:lnTo>
                <a:lnTo>
                  <a:pt x="2006" y="1794"/>
                </a:lnTo>
                <a:lnTo>
                  <a:pt x="2086" y="1794"/>
                </a:lnTo>
                <a:cubicBezTo>
                  <a:pt x="2171" y="1794"/>
                  <a:pt x="2239" y="1736"/>
                  <a:pt x="2239" y="1643"/>
                </a:cubicBezTo>
                <a:close/>
                <a:moveTo>
                  <a:pt x="1430" y="1979"/>
                </a:moveTo>
                <a:lnTo>
                  <a:pt x="0" y="1979"/>
                </a:lnTo>
                <a:lnTo>
                  <a:pt x="0" y="1397"/>
                </a:lnTo>
                <a:lnTo>
                  <a:pt x="299" y="1164"/>
                </a:lnTo>
                <a:lnTo>
                  <a:pt x="299" y="1747"/>
                </a:lnTo>
                <a:lnTo>
                  <a:pt x="1430" y="1979"/>
                </a:lnTo>
                <a:close/>
                <a:moveTo>
                  <a:pt x="700" y="583"/>
                </a:moveTo>
                <a:lnTo>
                  <a:pt x="413" y="815"/>
                </a:lnTo>
                <a:lnTo>
                  <a:pt x="413" y="1641"/>
                </a:lnTo>
                <a:lnTo>
                  <a:pt x="1438" y="1945"/>
                </a:lnTo>
                <a:lnTo>
                  <a:pt x="700" y="1409"/>
                </a:lnTo>
                <a:lnTo>
                  <a:pt x="700" y="583"/>
                </a:lnTo>
                <a:close/>
                <a:moveTo>
                  <a:pt x="1502" y="815"/>
                </a:moveTo>
                <a:lnTo>
                  <a:pt x="1227" y="594"/>
                </a:lnTo>
                <a:lnTo>
                  <a:pt x="1227" y="1025"/>
                </a:lnTo>
                <a:lnTo>
                  <a:pt x="1502" y="1906"/>
                </a:lnTo>
                <a:lnTo>
                  <a:pt x="1502" y="815"/>
                </a:lnTo>
                <a:close/>
                <a:moveTo>
                  <a:pt x="1112" y="0"/>
                </a:moveTo>
                <a:lnTo>
                  <a:pt x="815" y="233"/>
                </a:lnTo>
                <a:lnTo>
                  <a:pt x="815" y="1316"/>
                </a:lnTo>
                <a:lnTo>
                  <a:pt x="1464" y="1919"/>
                </a:lnTo>
                <a:lnTo>
                  <a:pt x="1112" y="1107"/>
                </a:lnTo>
                <a:lnTo>
                  <a:pt x="1112" y="0"/>
                </a:lnTo>
                <a:close/>
                <a:moveTo>
                  <a:pt x="5780" y="818"/>
                </a:moveTo>
                <a:lnTo>
                  <a:pt x="5452" y="818"/>
                </a:lnTo>
                <a:lnTo>
                  <a:pt x="5452" y="883"/>
                </a:lnTo>
                <a:lnTo>
                  <a:pt x="5572" y="883"/>
                </a:lnTo>
                <a:lnTo>
                  <a:pt x="5572" y="1291"/>
                </a:lnTo>
                <a:lnTo>
                  <a:pt x="5650" y="1291"/>
                </a:lnTo>
                <a:lnTo>
                  <a:pt x="5650" y="883"/>
                </a:lnTo>
                <a:lnTo>
                  <a:pt x="5769" y="883"/>
                </a:lnTo>
                <a:lnTo>
                  <a:pt x="5780" y="818"/>
                </a:lnTo>
                <a:close/>
                <a:moveTo>
                  <a:pt x="5462" y="1291"/>
                </a:moveTo>
                <a:lnTo>
                  <a:pt x="5311" y="817"/>
                </a:lnTo>
                <a:lnTo>
                  <a:pt x="5220" y="817"/>
                </a:lnTo>
                <a:lnTo>
                  <a:pt x="5065" y="1291"/>
                </a:lnTo>
                <a:lnTo>
                  <a:pt x="5146" y="1291"/>
                </a:lnTo>
                <a:lnTo>
                  <a:pt x="5184" y="1166"/>
                </a:lnTo>
                <a:lnTo>
                  <a:pt x="5338" y="1166"/>
                </a:lnTo>
                <a:lnTo>
                  <a:pt x="5376" y="1291"/>
                </a:lnTo>
                <a:lnTo>
                  <a:pt x="5462" y="1291"/>
                </a:lnTo>
                <a:close/>
                <a:moveTo>
                  <a:pt x="5320" y="1101"/>
                </a:moveTo>
                <a:lnTo>
                  <a:pt x="5204" y="1101"/>
                </a:lnTo>
                <a:cubicBezTo>
                  <a:pt x="5214" y="1069"/>
                  <a:pt x="5263" y="895"/>
                  <a:pt x="5263" y="895"/>
                </a:cubicBezTo>
                <a:lnTo>
                  <a:pt x="5264" y="895"/>
                </a:lnTo>
                <a:cubicBezTo>
                  <a:pt x="5267" y="914"/>
                  <a:pt x="5315" y="1090"/>
                  <a:pt x="5320" y="1101"/>
                </a:cubicBezTo>
                <a:close/>
                <a:moveTo>
                  <a:pt x="5383" y="751"/>
                </a:moveTo>
                <a:cubicBezTo>
                  <a:pt x="5383" y="724"/>
                  <a:pt x="5362" y="703"/>
                  <a:pt x="5338" y="703"/>
                </a:cubicBezTo>
                <a:cubicBezTo>
                  <a:pt x="5312" y="703"/>
                  <a:pt x="5291" y="724"/>
                  <a:pt x="5291" y="751"/>
                </a:cubicBezTo>
                <a:cubicBezTo>
                  <a:pt x="5291" y="777"/>
                  <a:pt x="5312" y="798"/>
                  <a:pt x="5337" y="798"/>
                </a:cubicBezTo>
                <a:cubicBezTo>
                  <a:pt x="5362" y="798"/>
                  <a:pt x="5383" y="777"/>
                  <a:pt x="5383" y="751"/>
                </a:cubicBezTo>
                <a:close/>
                <a:moveTo>
                  <a:pt x="5240" y="751"/>
                </a:moveTo>
                <a:cubicBezTo>
                  <a:pt x="5240" y="724"/>
                  <a:pt x="5219" y="703"/>
                  <a:pt x="5194" y="703"/>
                </a:cubicBezTo>
                <a:cubicBezTo>
                  <a:pt x="5169" y="703"/>
                  <a:pt x="5148" y="724"/>
                  <a:pt x="5148" y="751"/>
                </a:cubicBezTo>
                <a:cubicBezTo>
                  <a:pt x="5148" y="777"/>
                  <a:pt x="5169" y="798"/>
                  <a:pt x="5194" y="798"/>
                </a:cubicBezTo>
                <a:cubicBezTo>
                  <a:pt x="5219" y="798"/>
                  <a:pt x="5240" y="777"/>
                  <a:pt x="5240" y="751"/>
                </a:cubicBezTo>
                <a:close/>
                <a:moveTo>
                  <a:pt x="5092" y="818"/>
                </a:moveTo>
                <a:lnTo>
                  <a:pt x="4764" y="818"/>
                </a:lnTo>
                <a:lnTo>
                  <a:pt x="4764" y="883"/>
                </a:lnTo>
                <a:lnTo>
                  <a:pt x="4884" y="883"/>
                </a:lnTo>
                <a:lnTo>
                  <a:pt x="4884" y="1291"/>
                </a:lnTo>
                <a:lnTo>
                  <a:pt x="4962" y="1291"/>
                </a:lnTo>
                <a:lnTo>
                  <a:pt x="4962" y="883"/>
                </a:lnTo>
                <a:lnTo>
                  <a:pt x="5081" y="883"/>
                </a:lnTo>
                <a:lnTo>
                  <a:pt x="5092" y="818"/>
                </a:lnTo>
                <a:close/>
                <a:moveTo>
                  <a:pt x="4603" y="1291"/>
                </a:moveTo>
                <a:lnTo>
                  <a:pt x="4684" y="1291"/>
                </a:lnTo>
                <a:lnTo>
                  <a:pt x="4684" y="818"/>
                </a:lnTo>
                <a:lnTo>
                  <a:pt x="4603" y="818"/>
                </a:lnTo>
                <a:lnTo>
                  <a:pt x="4603" y="1291"/>
                </a:lnTo>
                <a:close/>
                <a:moveTo>
                  <a:pt x="4502" y="1148"/>
                </a:moveTo>
                <a:cubicBezTo>
                  <a:pt x="4502" y="1077"/>
                  <a:pt x="4454" y="1033"/>
                  <a:pt x="4386" y="1013"/>
                </a:cubicBezTo>
                <a:lnTo>
                  <a:pt x="4330" y="997"/>
                </a:lnTo>
                <a:cubicBezTo>
                  <a:pt x="4283" y="983"/>
                  <a:pt x="4267" y="968"/>
                  <a:pt x="4267" y="939"/>
                </a:cubicBezTo>
                <a:cubicBezTo>
                  <a:pt x="4267" y="900"/>
                  <a:pt x="4297" y="874"/>
                  <a:pt x="4344" y="874"/>
                </a:cubicBezTo>
                <a:cubicBezTo>
                  <a:pt x="4382" y="874"/>
                  <a:pt x="4412" y="885"/>
                  <a:pt x="4455" y="911"/>
                </a:cubicBezTo>
                <a:lnTo>
                  <a:pt x="4491" y="855"/>
                </a:lnTo>
                <a:cubicBezTo>
                  <a:pt x="4449" y="826"/>
                  <a:pt x="4395" y="810"/>
                  <a:pt x="4341" y="810"/>
                </a:cubicBezTo>
                <a:cubicBezTo>
                  <a:pt x="4246" y="810"/>
                  <a:pt x="4180" y="867"/>
                  <a:pt x="4180" y="950"/>
                </a:cubicBezTo>
                <a:cubicBezTo>
                  <a:pt x="4180" y="978"/>
                  <a:pt x="4187" y="1000"/>
                  <a:pt x="4200" y="1019"/>
                </a:cubicBezTo>
                <a:cubicBezTo>
                  <a:pt x="4218" y="1046"/>
                  <a:pt x="4249" y="1064"/>
                  <a:pt x="4292" y="1076"/>
                </a:cubicBezTo>
                <a:lnTo>
                  <a:pt x="4343" y="1090"/>
                </a:lnTo>
                <a:cubicBezTo>
                  <a:pt x="4391" y="1104"/>
                  <a:pt x="4413" y="1126"/>
                  <a:pt x="4413" y="1161"/>
                </a:cubicBezTo>
                <a:cubicBezTo>
                  <a:pt x="4413" y="1208"/>
                  <a:pt x="4378" y="1236"/>
                  <a:pt x="4320" y="1236"/>
                </a:cubicBezTo>
                <a:cubicBezTo>
                  <a:pt x="4272" y="1236"/>
                  <a:pt x="4234" y="1222"/>
                  <a:pt x="4192" y="1197"/>
                </a:cubicBezTo>
                <a:lnTo>
                  <a:pt x="4162" y="1257"/>
                </a:lnTo>
                <a:cubicBezTo>
                  <a:pt x="4209" y="1285"/>
                  <a:pt x="4263" y="1300"/>
                  <a:pt x="4317" y="1300"/>
                </a:cubicBezTo>
                <a:cubicBezTo>
                  <a:pt x="4438" y="1300"/>
                  <a:pt x="4502" y="1227"/>
                  <a:pt x="4502" y="1148"/>
                </a:cubicBezTo>
                <a:close/>
                <a:moveTo>
                  <a:pt x="4102" y="1291"/>
                </a:moveTo>
                <a:lnTo>
                  <a:pt x="4032" y="1177"/>
                </a:lnTo>
                <a:cubicBezTo>
                  <a:pt x="4008" y="1138"/>
                  <a:pt x="3976" y="1092"/>
                  <a:pt x="3959" y="1083"/>
                </a:cubicBezTo>
                <a:cubicBezTo>
                  <a:pt x="4033" y="1083"/>
                  <a:pt x="4077" y="1021"/>
                  <a:pt x="4077" y="953"/>
                </a:cubicBezTo>
                <a:cubicBezTo>
                  <a:pt x="4077" y="879"/>
                  <a:pt x="4029" y="818"/>
                  <a:pt x="3923" y="818"/>
                </a:cubicBezTo>
                <a:lnTo>
                  <a:pt x="3779" y="818"/>
                </a:lnTo>
                <a:lnTo>
                  <a:pt x="3779" y="1291"/>
                </a:lnTo>
                <a:lnTo>
                  <a:pt x="3856" y="1291"/>
                </a:lnTo>
                <a:lnTo>
                  <a:pt x="3856" y="1086"/>
                </a:lnTo>
                <a:cubicBezTo>
                  <a:pt x="3871" y="1087"/>
                  <a:pt x="3878" y="1092"/>
                  <a:pt x="3887" y="1101"/>
                </a:cubicBezTo>
                <a:cubicBezTo>
                  <a:pt x="3913" y="1127"/>
                  <a:pt x="3935" y="1159"/>
                  <a:pt x="3967" y="1218"/>
                </a:cubicBezTo>
                <a:lnTo>
                  <a:pt x="4008" y="1291"/>
                </a:lnTo>
                <a:lnTo>
                  <a:pt x="4102" y="1291"/>
                </a:lnTo>
                <a:close/>
                <a:moveTo>
                  <a:pt x="3995" y="954"/>
                </a:moveTo>
                <a:cubicBezTo>
                  <a:pt x="3995" y="978"/>
                  <a:pt x="3986" y="998"/>
                  <a:pt x="3974" y="1011"/>
                </a:cubicBezTo>
                <a:cubicBezTo>
                  <a:pt x="3959" y="1025"/>
                  <a:pt x="3937" y="1031"/>
                  <a:pt x="3896" y="1031"/>
                </a:cubicBezTo>
                <a:lnTo>
                  <a:pt x="3856" y="1031"/>
                </a:lnTo>
                <a:lnTo>
                  <a:pt x="3856" y="881"/>
                </a:lnTo>
                <a:lnTo>
                  <a:pt x="3899" y="881"/>
                </a:lnTo>
                <a:cubicBezTo>
                  <a:pt x="3969" y="881"/>
                  <a:pt x="3995" y="906"/>
                  <a:pt x="3995" y="954"/>
                </a:cubicBezTo>
                <a:close/>
                <a:moveTo>
                  <a:pt x="3691" y="1291"/>
                </a:moveTo>
                <a:lnTo>
                  <a:pt x="3691" y="1224"/>
                </a:lnTo>
                <a:lnTo>
                  <a:pt x="3502" y="1224"/>
                </a:lnTo>
                <a:lnTo>
                  <a:pt x="3502" y="1076"/>
                </a:lnTo>
                <a:lnTo>
                  <a:pt x="3646" y="1076"/>
                </a:lnTo>
                <a:lnTo>
                  <a:pt x="3646" y="1011"/>
                </a:lnTo>
                <a:lnTo>
                  <a:pt x="3500" y="1011"/>
                </a:lnTo>
                <a:lnTo>
                  <a:pt x="3500" y="882"/>
                </a:lnTo>
                <a:lnTo>
                  <a:pt x="3674" y="882"/>
                </a:lnTo>
                <a:lnTo>
                  <a:pt x="3684" y="818"/>
                </a:lnTo>
                <a:lnTo>
                  <a:pt x="3422" y="818"/>
                </a:lnTo>
                <a:lnTo>
                  <a:pt x="3422" y="1291"/>
                </a:lnTo>
                <a:lnTo>
                  <a:pt x="3691" y="1291"/>
                </a:lnTo>
                <a:close/>
                <a:moveTo>
                  <a:pt x="3358" y="818"/>
                </a:moveTo>
                <a:lnTo>
                  <a:pt x="3276" y="818"/>
                </a:lnTo>
                <a:lnTo>
                  <a:pt x="3189" y="1082"/>
                </a:lnTo>
                <a:cubicBezTo>
                  <a:pt x="3166" y="1152"/>
                  <a:pt x="3161" y="1181"/>
                  <a:pt x="3161" y="1181"/>
                </a:cubicBezTo>
                <a:lnTo>
                  <a:pt x="3159" y="1181"/>
                </a:lnTo>
                <a:cubicBezTo>
                  <a:pt x="3159" y="1181"/>
                  <a:pt x="3154" y="1146"/>
                  <a:pt x="3135" y="1086"/>
                </a:cubicBezTo>
                <a:lnTo>
                  <a:pt x="3049" y="818"/>
                </a:lnTo>
                <a:lnTo>
                  <a:pt x="2963" y="818"/>
                </a:lnTo>
                <a:lnTo>
                  <a:pt x="3122" y="1293"/>
                </a:lnTo>
                <a:lnTo>
                  <a:pt x="3196" y="1293"/>
                </a:lnTo>
                <a:lnTo>
                  <a:pt x="3358" y="818"/>
                </a:lnTo>
                <a:close/>
                <a:moveTo>
                  <a:pt x="2819" y="1291"/>
                </a:moveTo>
                <a:lnTo>
                  <a:pt x="2900" y="1291"/>
                </a:lnTo>
                <a:lnTo>
                  <a:pt x="2900" y="818"/>
                </a:lnTo>
                <a:lnTo>
                  <a:pt x="2819" y="818"/>
                </a:lnTo>
                <a:lnTo>
                  <a:pt x="2819" y="1291"/>
                </a:lnTo>
                <a:close/>
                <a:moveTo>
                  <a:pt x="2694" y="1291"/>
                </a:moveTo>
                <a:lnTo>
                  <a:pt x="2694" y="818"/>
                </a:lnTo>
                <a:lnTo>
                  <a:pt x="2620" y="818"/>
                </a:lnTo>
                <a:lnTo>
                  <a:pt x="2621" y="1034"/>
                </a:lnTo>
                <a:cubicBezTo>
                  <a:pt x="2621" y="1077"/>
                  <a:pt x="2626" y="1144"/>
                  <a:pt x="2628" y="1168"/>
                </a:cubicBezTo>
                <a:lnTo>
                  <a:pt x="2626" y="1170"/>
                </a:lnTo>
                <a:cubicBezTo>
                  <a:pt x="2620" y="1149"/>
                  <a:pt x="2599" y="1092"/>
                  <a:pt x="2577" y="1049"/>
                </a:cubicBezTo>
                <a:lnTo>
                  <a:pt x="2462" y="818"/>
                </a:lnTo>
                <a:lnTo>
                  <a:pt x="2373" y="818"/>
                </a:lnTo>
                <a:lnTo>
                  <a:pt x="2373" y="1291"/>
                </a:lnTo>
                <a:lnTo>
                  <a:pt x="2451" y="1291"/>
                </a:lnTo>
                <a:lnTo>
                  <a:pt x="2448" y="1062"/>
                </a:lnTo>
                <a:cubicBezTo>
                  <a:pt x="2447" y="1020"/>
                  <a:pt x="2447" y="970"/>
                  <a:pt x="2443" y="930"/>
                </a:cubicBezTo>
                <a:lnTo>
                  <a:pt x="2445" y="928"/>
                </a:lnTo>
                <a:cubicBezTo>
                  <a:pt x="2454" y="956"/>
                  <a:pt x="2480" y="1016"/>
                  <a:pt x="2505" y="1068"/>
                </a:cubicBezTo>
                <a:lnTo>
                  <a:pt x="2611" y="1291"/>
                </a:lnTo>
                <a:lnTo>
                  <a:pt x="2694" y="1291"/>
                </a:lnTo>
                <a:close/>
                <a:moveTo>
                  <a:pt x="2252" y="1158"/>
                </a:moveTo>
                <a:lnTo>
                  <a:pt x="2252" y="818"/>
                </a:lnTo>
                <a:lnTo>
                  <a:pt x="2173" y="818"/>
                </a:lnTo>
                <a:lnTo>
                  <a:pt x="2173" y="1136"/>
                </a:lnTo>
                <a:cubicBezTo>
                  <a:pt x="2173" y="1198"/>
                  <a:pt x="2145" y="1232"/>
                  <a:pt x="2088" y="1232"/>
                </a:cubicBezTo>
                <a:cubicBezTo>
                  <a:pt x="2030" y="1232"/>
                  <a:pt x="2004" y="1208"/>
                  <a:pt x="2004" y="1136"/>
                </a:cubicBezTo>
                <a:lnTo>
                  <a:pt x="2004" y="818"/>
                </a:lnTo>
                <a:lnTo>
                  <a:pt x="1924" y="818"/>
                </a:lnTo>
                <a:lnTo>
                  <a:pt x="1924" y="1159"/>
                </a:lnTo>
                <a:cubicBezTo>
                  <a:pt x="1924" y="1235"/>
                  <a:pt x="1963" y="1299"/>
                  <a:pt x="2088" y="1299"/>
                </a:cubicBezTo>
                <a:cubicBezTo>
                  <a:pt x="2192" y="1299"/>
                  <a:pt x="2252" y="1245"/>
                  <a:pt x="2252" y="1158"/>
                </a:cubicBezTo>
                <a:close/>
                <a:moveTo>
                  <a:pt x="5711" y="1975"/>
                </a:moveTo>
                <a:lnTo>
                  <a:pt x="5711" y="1501"/>
                </a:lnTo>
                <a:lnTo>
                  <a:pt x="5637" y="1501"/>
                </a:lnTo>
                <a:lnTo>
                  <a:pt x="5638" y="1718"/>
                </a:lnTo>
                <a:cubicBezTo>
                  <a:pt x="5638" y="1761"/>
                  <a:pt x="5643" y="1828"/>
                  <a:pt x="5645" y="1852"/>
                </a:cubicBezTo>
                <a:lnTo>
                  <a:pt x="5643" y="1854"/>
                </a:lnTo>
                <a:cubicBezTo>
                  <a:pt x="5637" y="1832"/>
                  <a:pt x="5616" y="1776"/>
                  <a:pt x="5595" y="1733"/>
                </a:cubicBezTo>
                <a:lnTo>
                  <a:pt x="5480" y="1501"/>
                </a:lnTo>
                <a:lnTo>
                  <a:pt x="5391" y="1501"/>
                </a:lnTo>
                <a:lnTo>
                  <a:pt x="5391" y="1975"/>
                </a:lnTo>
                <a:lnTo>
                  <a:pt x="5468" y="1975"/>
                </a:lnTo>
                <a:lnTo>
                  <a:pt x="5465" y="1746"/>
                </a:lnTo>
                <a:cubicBezTo>
                  <a:pt x="5465" y="1704"/>
                  <a:pt x="5464" y="1654"/>
                  <a:pt x="5460" y="1614"/>
                </a:cubicBezTo>
                <a:lnTo>
                  <a:pt x="5463" y="1612"/>
                </a:lnTo>
                <a:cubicBezTo>
                  <a:pt x="5471" y="1640"/>
                  <a:pt x="5497" y="1700"/>
                  <a:pt x="5523" y="1752"/>
                </a:cubicBezTo>
                <a:lnTo>
                  <a:pt x="5629" y="1975"/>
                </a:lnTo>
                <a:lnTo>
                  <a:pt x="5711" y="1975"/>
                </a:lnTo>
                <a:close/>
                <a:moveTo>
                  <a:pt x="5286" y="1975"/>
                </a:moveTo>
                <a:lnTo>
                  <a:pt x="5216" y="1861"/>
                </a:lnTo>
                <a:cubicBezTo>
                  <a:pt x="5192" y="1822"/>
                  <a:pt x="5160" y="1776"/>
                  <a:pt x="5143" y="1767"/>
                </a:cubicBezTo>
                <a:cubicBezTo>
                  <a:pt x="5217" y="1767"/>
                  <a:pt x="5261" y="1705"/>
                  <a:pt x="5261" y="1637"/>
                </a:cubicBezTo>
                <a:cubicBezTo>
                  <a:pt x="5261" y="1563"/>
                  <a:pt x="5213" y="1501"/>
                  <a:pt x="5107" y="1501"/>
                </a:cubicBezTo>
                <a:lnTo>
                  <a:pt x="4962" y="1501"/>
                </a:lnTo>
                <a:lnTo>
                  <a:pt x="4962" y="1975"/>
                </a:lnTo>
                <a:lnTo>
                  <a:pt x="5040" y="1975"/>
                </a:lnTo>
                <a:lnTo>
                  <a:pt x="5040" y="1770"/>
                </a:lnTo>
                <a:cubicBezTo>
                  <a:pt x="5055" y="1771"/>
                  <a:pt x="5062" y="1776"/>
                  <a:pt x="5070" y="1785"/>
                </a:cubicBezTo>
                <a:cubicBezTo>
                  <a:pt x="5096" y="1811"/>
                  <a:pt x="5118" y="1843"/>
                  <a:pt x="5151" y="1902"/>
                </a:cubicBezTo>
                <a:lnTo>
                  <a:pt x="5192" y="1975"/>
                </a:lnTo>
                <a:lnTo>
                  <a:pt x="5286" y="1975"/>
                </a:lnTo>
                <a:close/>
                <a:moveTo>
                  <a:pt x="5179" y="1638"/>
                </a:moveTo>
                <a:cubicBezTo>
                  <a:pt x="5179" y="1662"/>
                  <a:pt x="5170" y="1682"/>
                  <a:pt x="5157" y="1695"/>
                </a:cubicBezTo>
                <a:cubicBezTo>
                  <a:pt x="5143" y="1709"/>
                  <a:pt x="5121" y="1715"/>
                  <a:pt x="5080" y="1715"/>
                </a:cubicBezTo>
                <a:lnTo>
                  <a:pt x="5040" y="1715"/>
                </a:lnTo>
                <a:lnTo>
                  <a:pt x="5040" y="1565"/>
                </a:lnTo>
                <a:lnTo>
                  <a:pt x="5083" y="1565"/>
                </a:lnTo>
                <a:cubicBezTo>
                  <a:pt x="5153" y="1565"/>
                  <a:pt x="5179" y="1590"/>
                  <a:pt x="5179" y="1638"/>
                </a:cubicBezTo>
                <a:close/>
                <a:moveTo>
                  <a:pt x="4837" y="1739"/>
                </a:moveTo>
                <a:cubicBezTo>
                  <a:pt x="4837" y="1601"/>
                  <a:pt x="4773" y="1495"/>
                  <a:pt x="4639" y="1495"/>
                </a:cubicBezTo>
                <a:cubicBezTo>
                  <a:pt x="4521" y="1495"/>
                  <a:pt x="4442" y="1582"/>
                  <a:pt x="4442" y="1738"/>
                </a:cubicBezTo>
                <a:cubicBezTo>
                  <a:pt x="4442" y="1878"/>
                  <a:pt x="4508" y="1982"/>
                  <a:pt x="4643" y="1982"/>
                </a:cubicBezTo>
                <a:cubicBezTo>
                  <a:pt x="4766" y="1982"/>
                  <a:pt x="4837" y="1886"/>
                  <a:pt x="4837" y="1739"/>
                </a:cubicBezTo>
                <a:close/>
                <a:moveTo>
                  <a:pt x="4747" y="1744"/>
                </a:moveTo>
                <a:cubicBezTo>
                  <a:pt x="4747" y="1871"/>
                  <a:pt x="4711" y="1923"/>
                  <a:pt x="4641" y="1923"/>
                </a:cubicBezTo>
                <a:cubicBezTo>
                  <a:pt x="4560" y="1923"/>
                  <a:pt x="4529" y="1855"/>
                  <a:pt x="4529" y="1733"/>
                </a:cubicBezTo>
                <a:cubicBezTo>
                  <a:pt x="4529" y="1620"/>
                  <a:pt x="4559" y="1555"/>
                  <a:pt x="4639" y="1555"/>
                </a:cubicBezTo>
                <a:cubicBezTo>
                  <a:pt x="4724" y="1555"/>
                  <a:pt x="4747" y="1628"/>
                  <a:pt x="4747" y="1744"/>
                </a:cubicBezTo>
                <a:close/>
                <a:moveTo>
                  <a:pt x="4337" y="1841"/>
                </a:moveTo>
                <a:cubicBezTo>
                  <a:pt x="4337" y="1793"/>
                  <a:pt x="4315" y="1740"/>
                  <a:pt x="4236" y="1721"/>
                </a:cubicBezTo>
                <a:cubicBezTo>
                  <a:pt x="4289" y="1706"/>
                  <a:pt x="4318" y="1668"/>
                  <a:pt x="4318" y="1618"/>
                </a:cubicBezTo>
                <a:cubicBezTo>
                  <a:pt x="4318" y="1578"/>
                  <a:pt x="4300" y="1547"/>
                  <a:pt x="4264" y="1525"/>
                </a:cubicBezTo>
                <a:cubicBezTo>
                  <a:pt x="4235" y="1506"/>
                  <a:pt x="4210" y="1501"/>
                  <a:pt x="4140" y="1501"/>
                </a:cubicBezTo>
                <a:lnTo>
                  <a:pt x="4015" y="1501"/>
                </a:lnTo>
                <a:lnTo>
                  <a:pt x="4015" y="1975"/>
                </a:lnTo>
                <a:lnTo>
                  <a:pt x="4152" y="1975"/>
                </a:lnTo>
                <a:cubicBezTo>
                  <a:pt x="4272" y="1975"/>
                  <a:pt x="4337" y="1934"/>
                  <a:pt x="4337" y="1841"/>
                </a:cubicBezTo>
                <a:close/>
                <a:moveTo>
                  <a:pt x="4250" y="1833"/>
                </a:moveTo>
                <a:cubicBezTo>
                  <a:pt x="4250" y="1876"/>
                  <a:pt x="4224" y="1910"/>
                  <a:pt x="4164" y="1910"/>
                </a:cubicBezTo>
                <a:lnTo>
                  <a:pt x="4093" y="1910"/>
                </a:lnTo>
                <a:lnTo>
                  <a:pt x="4093" y="1760"/>
                </a:lnTo>
                <a:lnTo>
                  <a:pt x="4162" y="1760"/>
                </a:lnTo>
                <a:cubicBezTo>
                  <a:pt x="4184" y="1760"/>
                  <a:pt x="4194" y="1761"/>
                  <a:pt x="4206" y="1764"/>
                </a:cubicBezTo>
                <a:cubicBezTo>
                  <a:pt x="4232" y="1772"/>
                  <a:pt x="4250" y="1800"/>
                  <a:pt x="4250" y="1833"/>
                </a:cubicBezTo>
                <a:close/>
                <a:moveTo>
                  <a:pt x="4235" y="1630"/>
                </a:moveTo>
                <a:cubicBezTo>
                  <a:pt x="4235" y="1642"/>
                  <a:pt x="4231" y="1662"/>
                  <a:pt x="4216" y="1677"/>
                </a:cubicBezTo>
                <a:cubicBezTo>
                  <a:pt x="4201" y="1693"/>
                  <a:pt x="4187" y="1695"/>
                  <a:pt x="4158" y="1695"/>
                </a:cubicBezTo>
                <a:lnTo>
                  <a:pt x="4091" y="1695"/>
                </a:lnTo>
                <a:lnTo>
                  <a:pt x="4091" y="1566"/>
                </a:lnTo>
                <a:lnTo>
                  <a:pt x="4152" y="1566"/>
                </a:lnTo>
                <a:cubicBezTo>
                  <a:pt x="4175" y="1566"/>
                  <a:pt x="4187" y="1568"/>
                  <a:pt x="4197" y="1571"/>
                </a:cubicBezTo>
                <a:cubicBezTo>
                  <a:pt x="4219" y="1579"/>
                  <a:pt x="4235" y="1603"/>
                  <a:pt x="4235" y="1630"/>
                </a:cubicBezTo>
                <a:close/>
                <a:moveTo>
                  <a:pt x="3910" y="1975"/>
                </a:moveTo>
                <a:lnTo>
                  <a:pt x="3840" y="1861"/>
                </a:lnTo>
                <a:cubicBezTo>
                  <a:pt x="3815" y="1822"/>
                  <a:pt x="3784" y="1776"/>
                  <a:pt x="3767" y="1767"/>
                </a:cubicBezTo>
                <a:cubicBezTo>
                  <a:pt x="3841" y="1767"/>
                  <a:pt x="3885" y="1705"/>
                  <a:pt x="3885" y="1637"/>
                </a:cubicBezTo>
                <a:cubicBezTo>
                  <a:pt x="3885" y="1563"/>
                  <a:pt x="3837" y="1501"/>
                  <a:pt x="3731" y="1501"/>
                </a:cubicBezTo>
                <a:lnTo>
                  <a:pt x="3586" y="1501"/>
                </a:lnTo>
                <a:lnTo>
                  <a:pt x="3586" y="1975"/>
                </a:lnTo>
                <a:lnTo>
                  <a:pt x="3664" y="1975"/>
                </a:lnTo>
                <a:lnTo>
                  <a:pt x="3664" y="1770"/>
                </a:lnTo>
                <a:cubicBezTo>
                  <a:pt x="3679" y="1771"/>
                  <a:pt x="3686" y="1776"/>
                  <a:pt x="3694" y="1785"/>
                </a:cubicBezTo>
                <a:cubicBezTo>
                  <a:pt x="3720" y="1811"/>
                  <a:pt x="3742" y="1843"/>
                  <a:pt x="3775" y="1902"/>
                </a:cubicBezTo>
                <a:lnTo>
                  <a:pt x="3816" y="1975"/>
                </a:lnTo>
                <a:lnTo>
                  <a:pt x="3910" y="1975"/>
                </a:lnTo>
                <a:close/>
                <a:moveTo>
                  <a:pt x="3802" y="1638"/>
                </a:moveTo>
                <a:cubicBezTo>
                  <a:pt x="3802" y="1662"/>
                  <a:pt x="3794" y="1682"/>
                  <a:pt x="3781" y="1695"/>
                </a:cubicBezTo>
                <a:cubicBezTo>
                  <a:pt x="3767" y="1709"/>
                  <a:pt x="3745" y="1715"/>
                  <a:pt x="3704" y="1715"/>
                </a:cubicBezTo>
                <a:lnTo>
                  <a:pt x="3664" y="1715"/>
                </a:lnTo>
                <a:lnTo>
                  <a:pt x="3664" y="1565"/>
                </a:lnTo>
                <a:lnTo>
                  <a:pt x="3707" y="1565"/>
                </a:lnTo>
                <a:cubicBezTo>
                  <a:pt x="3777" y="1565"/>
                  <a:pt x="3802" y="1590"/>
                  <a:pt x="3802" y="1638"/>
                </a:cubicBezTo>
                <a:close/>
                <a:moveTo>
                  <a:pt x="3478" y="1975"/>
                </a:moveTo>
                <a:lnTo>
                  <a:pt x="3478" y="1908"/>
                </a:lnTo>
                <a:lnTo>
                  <a:pt x="3289" y="1908"/>
                </a:lnTo>
                <a:lnTo>
                  <a:pt x="3289" y="1760"/>
                </a:lnTo>
                <a:lnTo>
                  <a:pt x="3433" y="1760"/>
                </a:lnTo>
                <a:lnTo>
                  <a:pt x="3433" y="1695"/>
                </a:lnTo>
                <a:lnTo>
                  <a:pt x="3287" y="1695"/>
                </a:lnTo>
                <a:lnTo>
                  <a:pt x="3287" y="1566"/>
                </a:lnTo>
                <a:lnTo>
                  <a:pt x="3461" y="1566"/>
                </a:lnTo>
                <a:lnTo>
                  <a:pt x="3471" y="1501"/>
                </a:lnTo>
                <a:lnTo>
                  <a:pt x="3209" y="1501"/>
                </a:lnTo>
                <a:lnTo>
                  <a:pt x="3209" y="1975"/>
                </a:lnTo>
                <a:lnTo>
                  <a:pt x="3478" y="1975"/>
                </a:lnTo>
                <a:close/>
                <a:moveTo>
                  <a:pt x="3083" y="1739"/>
                </a:moveTo>
                <a:cubicBezTo>
                  <a:pt x="3083" y="1666"/>
                  <a:pt x="3067" y="1609"/>
                  <a:pt x="3032" y="1568"/>
                </a:cubicBezTo>
                <a:cubicBezTo>
                  <a:pt x="2987" y="1518"/>
                  <a:pt x="2935" y="1501"/>
                  <a:pt x="2846" y="1501"/>
                </a:cubicBezTo>
                <a:lnTo>
                  <a:pt x="2747" y="1501"/>
                </a:lnTo>
                <a:lnTo>
                  <a:pt x="2747" y="1975"/>
                </a:lnTo>
                <a:lnTo>
                  <a:pt x="2864" y="1975"/>
                </a:lnTo>
                <a:cubicBezTo>
                  <a:pt x="2953" y="1975"/>
                  <a:pt x="2994" y="1959"/>
                  <a:pt x="3033" y="1908"/>
                </a:cubicBezTo>
                <a:cubicBezTo>
                  <a:pt x="3065" y="1867"/>
                  <a:pt x="3083" y="1811"/>
                  <a:pt x="3083" y="1739"/>
                </a:cubicBezTo>
                <a:close/>
                <a:moveTo>
                  <a:pt x="2996" y="1748"/>
                </a:moveTo>
                <a:cubicBezTo>
                  <a:pt x="2996" y="1855"/>
                  <a:pt x="2962" y="1910"/>
                  <a:pt x="2879" y="1910"/>
                </a:cubicBezTo>
                <a:lnTo>
                  <a:pt x="2827" y="1910"/>
                </a:lnTo>
                <a:lnTo>
                  <a:pt x="2827" y="1564"/>
                </a:lnTo>
                <a:lnTo>
                  <a:pt x="2877" y="1564"/>
                </a:lnTo>
                <a:cubicBezTo>
                  <a:pt x="2919" y="1564"/>
                  <a:pt x="2944" y="1575"/>
                  <a:pt x="2966" y="1605"/>
                </a:cubicBezTo>
                <a:cubicBezTo>
                  <a:pt x="2990" y="1638"/>
                  <a:pt x="2996" y="1687"/>
                  <a:pt x="2996" y="1748"/>
                </a:cubicBezTo>
                <a:close/>
                <a:moveTo>
                  <a:pt x="2658" y="1975"/>
                </a:moveTo>
                <a:lnTo>
                  <a:pt x="2507" y="1501"/>
                </a:lnTo>
                <a:lnTo>
                  <a:pt x="2416" y="1501"/>
                </a:lnTo>
                <a:lnTo>
                  <a:pt x="2260" y="1975"/>
                </a:lnTo>
                <a:lnTo>
                  <a:pt x="2342" y="1975"/>
                </a:lnTo>
                <a:lnTo>
                  <a:pt x="2380" y="1850"/>
                </a:lnTo>
                <a:lnTo>
                  <a:pt x="2533" y="1850"/>
                </a:lnTo>
                <a:lnTo>
                  <a:pt x="2572" y="1975"/>
                </a:lnTo>
                <a:lnTo>
                  <a:pt x="2658" y="1975"/>
                </a:lnTo>
                <a:close/>
                <a:moveTo>
                  <a:pt x="2515" y="1785"/>
                </a:moveTo>
                <a:lnTo>
                  <a:pt x="2399" y="1785"/>
                </a:lnTo>
                <a:cubicBezTo>
                  <a:pt x="2410" y="1753"/>
                  <a:pt x="2459" y="1579"/>
                  <a:pt x="2459" y="1579"/>
                </a:cubicBezTo>
                <a:lnTo>
                  <a:pt x="2459" y="1579"/>
                </a:lnTo>
                <a:cubicBezTo>
                  <a:pt x="2463" y="1598"/>
                  <a:pt x="2511" y="1774"/>
                  <a:pt x="2515" y="1785"/>
                </a:cubicBezTo>
                <a:close/>
                <a:moveTo>
                  <a:pt x="2152" y="1648"/>
                </a:moveTo>
                <a:cubicBezTo>
                  <a:pt x="2152" y="1704"/>
                  <a:pt x="2125" y="1731"/>
                  <a:pt x="2067" y="1731"/>
                </a:cubicBezTo>
                <a:lnTo>
                  <a:pt x="2006" y="1731"/>
                </a:lnTo>
                <a:lnTo>
                  <a:pt x="2006" y="1565"/>
                </a:lnTo>
                <a:lnTo>
                  <a:pt x="2067" y="1565"/>
                </a:lnTo>
                <a:cubicBezTo>
                  <a:pt x="2098" y="1565"/>
                  <a:pt x="2119" y="1573"/>
                  <a:pt x="2133" y="1588"/>
                </a:cubicBezTo>
                <a:cubicBezTo>
                  <a:pt x="2146" y="1602"/>
                  <a:pt x="2152" y="1622"/>
                  <a:pt x="2152" y="1648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de-DE"/>
          </a:p>
        </p:txBody>
      </p:sp>
      <p:pic>
        <p:nvPicPr>
          <p:cNvPr id="21" name="Grafik 20"/>
          <p:cNvPicPr>
            <a:picLocks noChangeAspect="1"/>
          </p:cNvPicPr>
          <p:nvPr userDrawn="1"/>
        </p:nvPicPr>
        <p:blipFill>
          <a:blip r:embed="rId16"/>
          <a:stretch/>
        </p:blipFill>
        <p:spPr bwMode="auto">
          <a:xfrm>
            <a:off x="7478352" y="412704"/>
            <a:ext cx="1215981" cy="45466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marL="0" indent="0" algn="l" defTabSz="685800">
        <a:lnSpc>
          <a:spcPct val="93000"/>
        </a:lnSpc>
        <a:spcBef>
          <a:spcPts val="0"/>
        </a:spcBef>
        <a:buFont typeface="Arial"/>
        <a:buNone/>
        <a:defRPr sz="3200" b="1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>
        <a:lnSpc>
          <a:spcPct val="100000"/>
        </a:lnSpc>
        <a:spcBef>
          <a:spcPts val="0"/>
        </a:spcBef>
        <a:buFont typeface="Arial"/>
        <a:buNone/>
        <a:defRPr sz="2000" b="1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685800">
        <a:lnSpc>
          <a:spcPct val="100000"/>
        </a:lnSpc>
        <a:spcBef>
          <a:spcPts val="0"/>
        </a:spcBef>
        <a:buSzPct val="70000"/>
        <a:buFont typeface="Wingdings 2"/>
        <a:buNone/>
        <a:defRPr sz="2000" b="0">
          <a:solidFill>
            <a:schemeClr val="tx1"/>
          </a:solidFill>
          <a:latin typeface="+mn-lt"/>
          <a:ea typeface="+mn-ea"/>
          <a:cs typeface="+mn-cs"/>
        </a:defRPr>
      </a:lvl2pPr>
      <a:lvl3pPr marL="252000" indent="-252000" algn="l" defTabSz="685800">
        <a:lnSpc>
          <a:spcPct val="100000"/>
        </a:lnSpc>
        <a:spcBef>
          <a:spcPts val="0"/>
        </a:spcBef>
        <a:buClr>
          <a:schemeClr val="accent1"/>
        </a:buClr>
        <a:buSzPct val="70000"/>
        <a:buFont typeface="Wingdings 2"/>
        <a:buChar char=""/>
        <a:defRPr sz="2000" b="1">
          <a:solidFill>
            <a:schemeClr val="accent1"/>
          </a:solidFill>
          <a:latin typeface="+mj-lt"/>
          <a:ea typeface="+mn-ea"/>
          <a:cs typeface="+mn-cs"/>
        </a:defRPr>
      </a:lvl3pPr>
      <a:lvl4pPr marL="468000" indent="-234000" algn="l" defTabSz="685800">
        <a:lnSpc>
          <a:spcPct val="100000"/>
        </a:lnSpc>
        <a:spcBef>
          <a:spcPts val="0"/>
        </a:spcBef>
        <a:buClr>
          <a:schemeClr val="accent1"/>
        </a:buClr>
        <a:buSzPct val="75000"/>
        <a:buFont typeface="Wingdings 2"/>
        <a:buChar char="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576000" indent="-118800" algn="l" defTabSz="685800">
        <a:lnSpc>
          <a:spcPct val="104000"/>
        </a:lnSpc>
        <a:spcBef>
          <a:spcPts val="0"/>
        </a:spcBef>
        <a:buClr>
          <a:schemeClr val="accent1"/>
        </a:buClr>
        <a:buFont typeface="Arial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2000" indent="-252000" algn="l" defTabSz="685800">
        <a:lnSpc>
          <a:spcPct val="104000"/>
        </a:lnSpc>
        <a:spcBef>
          <a:spcPts val="0"/>
        </a:spcBef>
        <a:buClr>
          <a:schemeClr val="accent1"/>
        </a:buClr>
        <a:buSzPct val="80000"/>
        <a:buFont typeface="Arial Narrow"/>
        <a:buChar char="●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52000" indent="-252000" algn="l" defTabSz="685800">
        <a:lnSpc>
          <a:spcPct val="104000"/>
        </a:lnSpc>
        <a:spcBef>
          <a:spcPts val="0"/>
        </a:spcBef>
        <a:buClr>
          <a:schemeClr val="accent1"/>
        </a:buClr>
        <a:buSzPct val="80000"/>
        <a:buFont typeface="Arial Narrow"/>
        <a:buChar char="●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252000" indent="-252000" algn="l" defTabSz="685800">
        <a:lnSpc>
          <a:spcPct val="104000"/>
        </a:lnSpc>
        <a:spcBef>
          <a:spcPts val="0"/>
        </a:spcBef>
        <a:buClr>
          <a:schemeClr val="accent1"/>
        </a:buClr>
        <a:buSzPct val="80000"/>
        <a:buFont typeface="Arial Narrow"/>
        <a:buChar char="●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252000" indent="-252000" algn="l" defTabSz="685800">
        <a:lnSpc>
          <a:spcPct val="104000"/>
        </a:lnSpc>
        <a:spcBef>
          <a:spcPts val="0"/>
        </a:spcBef>
        <a:buClr>
          <a:schemeClr val="accent1"/>
        </a:buClr>
        <a:buSzPct val="80000"/>
        <a:buFont typeface="Arial Narrow"/>
        <a:buChar char="●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12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jpeg"/><Relationship Id="rId19" Type="http://schemas.openxmlformats.org/officeDocument/2006/relationships/image" Target="../media/image30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8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65.png"/><Relationship Id="rId2" Type="http://schemas.openxmlformats.org/officeDocument/2006/relationships/image" Target="../media/image87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86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100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4.png"/><Relationship Id="rId5" Type="http://schemas.openxmlformats.org/officeDocument/2006/relationships/image" Target="../media/image65.png"/><Relationship Id="rId4" Type="http://schemas.openxmlformats.org/officeDocument/2006/relationships/image" Target="../media/image99.e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76.png"/><Relationship Id="rId7" Type="http://schemas.openxmlformats.org/officeDocument/2006/relationships/image" Target="../media/image8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5.png"/><Relationship Id="rId11" Type="http://schemas.openxmlformats.org/officeDocument/2006/relationships/image" Target="../media/image8.png"/><Relationship Id="rId5" Type="http://schemas.openxmlformats.org/officeDocument/2006/relationships/image" Target="../media/image75.png"/><Relationship Id="rId10" Type="http://schemas.openxmlformats.org/officeDocument/2006/relationships/image" Target="../media/image74.png"/><Relationship Id="rId4" Type="http://schemas.openxmlformats.org/officeDocument/2006/relationships/image" Target="../media/image66.png"/><Relationship Id="rId9" Type="http://schemas.openxmlformats.org/officeDocument/2006/relationships/image" Target="../media/image6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5.jpeg"/><Relationship Id="rId5" Type="http://schemas.openxmlformats.org/officeDocument/2006/relationships/image" Target="../media/image6.png"/><Relationship Id="rId4" Type="http://schemas.openxmlformats.org/officeDocument/2006/relationships/image" Target="../media/image60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6.png"/><Relationship Id="rId10" Type="http://schemas.openxmlformats.org/officeDocument/2006/relationships/image" Target="../media/image111.jpeg"/><Relationship Id="rId4" Type="http://schemas.openxmlformats.org/officeDocument/2006/relationships/image" Target="../media/image60.png"/><Relationship Id="rId9" Type="http://schemas.openxmlformats.org/officeDocument/2006/relationships/image" Target="../media/image110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s://flinga.fi/s/FXLWSUP" TargetMode="External"/><Relationship Id="rId1" Type="http://schemas.openxmlformats.org/officeDocument/2006/relationships/slideLayout" Target="../slideLayouts/slideLayout11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4.png"/><Relationship Id="rId7" Type="http://schemas.openxmlformats.org/officeDocument/2006/relationships/image" Target="../media/image1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6.png"/><Relationship Id="rId10" Type="http://schemas.openxmlformats.org/officeDocument/2006/relationships/image" Target="../media/image117.png"/><Relationship Id="rId4" Type="http://schemas.openxmlformats.org/officeDocument/2006/relationships/image" Target="../media/image60.png"/><Relationship Id="rId9" Type="http://schemas.openxmlformats.org/officeDocument/2006/relationships/image" Target="../media/image1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9.png"/><Relationship Id="rId5" Type="http://schemas.openxmlformats.org/officeDocument/2006/relationships/image" Target="../media/image6.png"/><Relationship Id="rId4" Type="http://schemas.openxmlformats.org/officeDocument/2006/relationships/image" Target="../media/image60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EvaluationModul3" TargetMode="External"/><Relationship Id="rId1" Type="http://schemas.openxmlformats.org/officeDocument/2006/relationships/slideLayout" Target="../slideLayouts/slideLayout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8.png"/><Relationship Id="rId7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12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jpeg"/><Relationship Id="rId19" Type="http://schemas.openxmlformats.org/officeDocument/2006/relationships/image" Target="../media/image30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.png"/><Relationship Id="rId4" Type="http://schemas.openxmlformats.org/officeDocument/2006/relationships/image" Target="../media/image6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6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3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5.png"/><Relationship Id="rId5" Type="http://schemas.openxmlformats.org/officeDocument/2006/relationships/image" Target="../media/image68.png"/><Relationship Id="rId4" Type="http://schemas.openxmlformats.org/officeDocument/2006/relationships/image" Target="../media/image16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9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4.png"/><Relationship Id="rId3" Type="http://schemas.openxmlformats.org/officeDocument/2006/relationships/image" Target="../media/image70.png"/><Relationship Id="rId7" Type="http://schemas.openxmlformats.org/officeDocument/2006/relationships/image" Target="../media/image62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3.png"/><Relationship Id="rId11" Type="http://schemas.openxmlformats.org/officeDocument/2006/relationships/image" Target="../media/image75.png"/><Relationship Id="rId5" Type="http://schemas.openxmlformats.org/officeDocument/2006/relationships/image" Target="../media/image72.png"/><Relationship Id="rId10" Type="http://schemas.openxmlformats.org/officeDocument/2006/relationships/image" Target="../media/image74.png"/><Relationship Id="rId4" Type="http://schemas.openxmlformats.org/officeDocument/2006/relationships/image" Target="../media/image71.png"/><Relationship Id="rId9" Type="http://schemas.openxmlformats.org/officeDocument/2006/relationships/image" Target="../media/image66.png"/><Relationship Id="rId14" Type="http://schemas.openxmlformats.org/officeDocument/2006/relationships/image" Target="../media/image65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76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image" Target="../media/image66.png"/><Relationship Id="rId10" Type="http://schemas.openxmlformats.org/officeDocument/2006/relationships/image" Target="../media/image63.png"/><Relationship Id="rId4" Type="http://schemas.openxmlformats.org/officeDocument/2006/relationships/image" Target="../media/image64.png"/><Relationship Id="rId9" Type="http://schemas.openxmlformats.org/officeDocument/2006/relationships/image" Target="../media/image71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76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71.png"/><Relationship Id="rId4" Type="http://schemas.openxmlformats.org/officeDocument/2006/relationships/image" Target="../media/image66.png"/><Relationship Id="rId9" Type="http://schemas.openxmlformats.org/officeDocument/2006/relationships/image" Target="../media/image65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3.png"/><Relationship Id="rId7" Type="http://schemas.openxmlformats.org/officeDocument/2006/relationships/image" Target="../media/image6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image" Target="../media/image66.png"/><Relationship Id="rId4" Type="http://schemas.openxmlformats.org/officeDocument/2006/relationships/image" Target="../media/image76.png"/><Relationship Id="rId9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3.png"/><Relationship Id="rId7" Type="http://schemas.openxmlformats.org/officeDocument/2006/relationships/image" Target="../media/image6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11" Type="http://schemas.openxmlformats.org/officeDocument/2006/relationships/image" Target="../media/image71.png"/><Relationship Id="rId5" Type="http://schemas.openxmlformats.org/officeDocument/2006/relationships/image" Target="../media/image66.png"/><Relationship Id="rId10" Type="http://schemas.openxmlformats.org/officeDocument/2006/relationships/image" Target="../media/image170.png"/><Relationship Id="rId4" Type="http://schemas.openxmlformats.org/officeDocument/2006/relationships/image" Target="../media/image76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6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73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64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3.png"/><Relationship Id="rId11" Type="http://schemas.openxmlformats.org/officeDocument/2006/relationships/image" Target="../media/image85.png"/><Relationship Id="rId5" Type="http://schemas.openxmlformats.org/officeDocument/2006/relationships/image" Target="../media/image82.png"/><Relationship Id="rId15" Type="http://schemas.openxmlformats.org/officeDocument/2006/relationships/image" Target="../media/image74.png"/><Relationship Id="rId10" Type="http://schemas.openxmlformats.org/officeDocument/2006/relationships/image" Target="../media/image75.png"/><Relationship Id="rId4" Type="http://schemas.openxmlformats.org/officeDocument/2006/relationships/image" Target="../media/image81.png"/><Relationship Id="rId9" Type="http://schemas.openxmlformats.org/officeDocument/2006/relationships/image" Target="../media/image66.png"/><Relationship Id="rId14" Type="http://schemas.openxmlformats.org/officeDocument/2006/relationships/image" Target="../media/image65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8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65.png"/><Relationship Id="rId2" Type="http://schemas.openxmlformats.org/officeDocument/2006/relationships/image" Target="../media/image87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86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Inhaltsplatzhalter 2"/>
          <p:cNvSpPr>
            <a:spLocks noGrp="1"/>
          </p:cNvSpPr>
          <p:nvPr>
            <p:ph idx="1" hasCustomPrompt="1"/>
          </p:nvPr>
        </p:nvSpPr>
        <p:spPr bwMode="auto">
          <a:xfrm>
            <a:off x="450851" y="1556792"/>
            <a:ext cx="8243887" cy="362108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algn="ctr">
              <a:defRPr/>
            </a:pPr>
            <a:r>
              <a:rPr lang="de-DE" sz="4000" b="1" i="0" u="none" dirty="0">
                <a:solidFill>
                  <a:srgbClr val="555555"/>
                </a:solidFill>
                <a:latin typeface="Arial Narrow"/>
                <a:ea typeface="Arial Narrow"/>
                <a:cs typeface="Arial Narrow"/>
              </a:rPr>
              <a:t>Fortbildung</a:t>
            </a:r>
            <a:endParaRPr sz="4000" b="1" i="0" u="none" dirty="0">
              <a:solidFill>
                <a:srgbClr val="555555"/>
              </a:solidFill>
              <a:latin typeface="Arial Narrow"/>
              <a:ea typeface="Arial Narrow"/>
              <a:cs typeface="Arial Narrow"/>
            </a:endParaRPr>
          </a:p>
          <a:p>
            <a:pPr algn="ctr">
              <a:defRPr/>
            </a:pPr>
            <a:endParaRPr sz="4000" b="1" i="0" u="none" dirty="0">
              <a:solidFill>
                <a:srgbClr val="555555"/>
              </a:solidFill>
              <a:latin typeface="Arial Narrow"/>
              <a:ea typeface="Arial Narrow"/>
              <a:cs typeface="Arial Narrow"/>
            </a:endParaRPr>
          </a:p>
          <a:p>
            <a:pPr algn="ctr">
              <a:defRPr/>
            </a:pPr>
            <a:r>
              <a:rPr lang="de-DE" sz="3600" b="0" i="0" u="none" dirty="0">
                <a:solidFill>
                  <a:srgbClr val="555555"/>
                </a:solidFill>
                <a:latin typeface="Arial Narrow"/>
                <a:ea typeface="Arial Narrow"/>
                <a:cs typeface="Arial Narrow"/>
              </a:rPr>
              <a:t>Data Science und künstliche Intelligenz </a:t>
            </a:r>
            <a:endParaRPr dirty="0"/>
          </a:p>
          <a:p>
            <a:pPr algn="ctr">
              <a:defRPr/>
            </a:pPr>
            <a:endParaRPr lang="de-DE" b="0" dirty="0">
              <a:solidFill>
                <a:srgbClr val="555555"/>
              </a:solidFill>
              <a:latin typeface="Arial Narrow"/>
              <a:ea typeface="Arial Narrow"/>
              <a:cs typeface="Arial Narrow"/>
            </a:endParaRPr>
          </a:p>
          <a:p>
            <a:pPr algn="ctr">
              <a:defRPr/>
            </a:pPr>
            <a:r>
              <a:rPr lang="de-DE" b="0" i="0" u="none" dirty="0" smtClean="0">
                <a:solidFill>
                  <a:srgbClr val="555555"/>
                </a:solidFill>
                <a:latin typeface="Arial Narrow"/>
                <a:ea typeface="Arial Narrow"/>
                <a:cs typeface="Arial Narrow"/>
              </a:rPr>
              <a:t>Klaus </a:t>
            </a:r>
            <a:r>
              <a:rPr lang="de-DE" b="0" i="0" u="none" dirty="0" err="1" smtClean="0">
                <a:solidFill>
                  <a:srgbClr val="555555"/>
                </a:solidFill>
                <a:latin typeface="Arial Narrow"/>
                <a:ea typeface="Arial Narrow"/>
                <a:cs typeface="Arial Narrow"/>
              </a:rPr>
              <a:t>Bovermann</a:t>
            </a:r>
            <a:r>
              <a:rPr lang="de-DE" b="0" i="0" u="none" dirty="0" smtClean="0">
                <a:solidFill>
                  <a:srgbClr val="555555"/>
                </a:solidFill>
                <a:latin typeface="Arial Narrow"/>
                <a:ea typeface="Arial Narrow"/>
                <a:cs typeface="Arial Narrow"/>
              </a:rPr>
              <a:t>, Yannik </a:t>
            </a:r>
            <a:r>
              <a:rPr lang="de-DE" b="0" i="0" u="none" dirty="0">
                <a:solidFill>
                  <a:srgbClr val="555555"/>
                </a:solidFill>
                <a:latin typeface="Arial Narrow"/>
                <a:ea typeface="Arial Narrow"/>
                <a:cs typeface="Arial Narrow"/>
              </a:rPr>
              <a:t>Fleischer, </a:t>
            </a:r>
            <a:r>
              <a:rPr lang="de-DE" b="0" i="0" u="none" dirty="0" smtClean="0">
                <a:solidFill>
                  <a:srgbClr val="555555"/>
                </a:solidFill>
                <a:latin typeface="Arial Narrow"/>
                <a:ea typeface="Arial Narrow"/>
                <a:cs typeface="Arial Narrow"/>
              </a:rPr>
              <a:t>Christian Opitz</a:t>
            </a:r>
            <a:endParaRPr b="0" i="0" u="none" dirty="0">
              <a:solidFill>
                <a:srgbClr val="555555"/>
              </a:solidFill>
              <a:latin typeface="Arial Narrow"/>
              <a:ea typeface="Arial Narrow"/>
              <a:cs typeface="Arial Narrow"/>
            </a:endParaRPr>
          </a:p>
          <a:p>
            <a:pPr algn="ctr">
              <a:defRPr/>
            </a:pPr>
            <a:endParaRPr sz="3600" b="0" i="0" u="none" dirty="0">
              <a:solidFill>
                <a:srgbClr val="555555"/>
              </a:solidFill>
              <a:latin typeface="Arial Narrow"/>
              <a:ea typeface="Arial Narrow"/>
              <a:cs typeface="Arial Narrow"/>
            </a:endParaRPr>
          </a:p>
          <a:p>
            <a:pPr algn="ctr">
              <a:defRPr/>
            </a:pPr>
            <a:endParaRPr sz="3600" b="0" i="0" u="none" dirty="0">
              <a:solidFill>
                <a:srgbClr val="555555"/>
              </a:solidFill>
              <a:latin typeface="Arial Narrow"/>
              <a:ea typeface="Arial Narrow"/>
              <a:cs typeface="Arial Narrow"/>
            </a:endParaRPr>
          </a:p>
        </p:txBody>
      </p:sp>
      <p:sp>
        <p:nvSpPr>
          <p:cNvPr id="5" name="Foliennummernplatzhalter 7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fld id="{87938AB4-30ED-E477-5607-1CEF901797AA}" type="slidenum">
              <a:rPr lang="de-DE"/>
              <a:t>1</a:t>
            </a:fld>
            <a:endParaRPr lang="de-DE" sz="1800"/>
          </a:p>
        </p:txBody>
      </p:sp>
      <p:pic>
        <p:nvPicPr>
          <p:cNvPr id="6" name="Grafik 1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627784" y="4710157"/>
            <a:ext cx="1529093" cy="1797102"/>
          </a:xfrm>
          <a:prstGeom prst="rect">
            <a:avLst/>
          </a:prstGeom>
        </p:spPr>
      </p:pic>
      <p:pic>
        <p:nvPicPr>
          <p:cNvPr id="7" name="Grafik 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076056" y="4915894"/>
            <a:ext cx="1802145" cy="1730173"/>
          </a:xfrm>
          <a:prstGeom prst="rect">
            <a:avLst/>
          </a:prstGeom>
        </p:spPr>
      </p:pic>
      <p:pic>
        <p:nvPicPr>
          <p:cNvPr id="10" name="Grafik 8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084168" y="311081"/>
            <a:ext cx="570365" cy="574787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771843" y="428963"/>
            <a:ext cx="1215981" cy="45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4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bgerundete rechteckige Legende 46"/>
          <p:cNvSpPr/>
          <p:nvPr/>
        </p:nvSpPr>
        <p:spPr>
          <a:xfrm>
            <a:off x="5896395" y="5159774"/>
            <a:ext cx="2976964" cy="1711100"/>
          </a:xfrm>
          <a:prstGeom prst="wedgeRoundRectCallout">
            <a:avLst>
              <a:gd name="adj1" fmla="val -63766"/>
              <a:gd name="adj2" fmla="val 7053"/>
              <a:gd name="adj3" fmla="val 16667"/>
            </a:avLst>
          </a:prstGeom>
          <a:solidFill>
            <a:schemeClr val="accent1">
              <a:lumMod val="50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Abgerundete rechteckige Legende 29"/>
          <p:cNvSpPr/>
          <p:nvPr/>
        </p:nvSpPr>
        <p:spPr>
          <a:xfrm>
            <a:off x="5892318" y="3285327"/>
            <a:ext cx="3097074" cy="1809007"/>
          </a:xfrm>
          <a:prstGeom prst="wedgeRoundRectCallout">
            <a:avLst>
              <a:gd name="adj1" fmla="val -56058"/>
              <a:gd name="adj2" fmla="val 11818"/>
              <a:gd name="adj3" fmla="val 16667"/>
            </a:avLst>
          </a:prstGeom>
          <a:solidFill>
            <a:schemeClr val="accent1">
              <a:lumMod val="7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bgerundete rechteckige Legende 26"/>
          <p:cNvSpPr/>
          <p:nvPr/>
        </p:nvSpPr>
        <p:spPr>
          <a:xfrm>
            <a:off x="5809866" y="1427309"/>
            <a:ext cx="3097074" cy="1809007"/>
          </a:xfrm>
          <a:prstGeom prst="wedgeRoundRectCallout">
            <a:avLst>
              <a:gd name="adj1" fmla="val -62275"/>
              <a:gd name="adj2" fmla="val 12225"/>
              <a:gd name="adj3" fmla="val 16667"/>
            </a:avLst>
          </a:prstGeom>
          <a:solidFill>
            <a:schemeClr val="accent1">
              <a:lumMod val="40000"/>
              <a:lumOff val="6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bgerundete rechteckige Legende 23"/>
          <p:cNvSpPr/>
          <p:nvPr/>
        </p:nvSpPr>
        <p:spPr>
          <a:xfrm>
            <a:off x="163773" y="5091649"/>
            <a:ext cx="2490717" cy="1700724"/>
          </a:xfrm>
          <a:prstGeom prst="wedgeRoundRectCallout">
            <a:avLst>
              <a:gd name="adj1" fmla="val 81416"/>
              <a:gd name="adj2" fmla="val -20783"/>
              <a:gd name="adj3" fmla="val 16667"/>
            </a:avLst>
          </a:prstGeom>
          <a:solidFill>
            <a:schemeClr val="accent1">
              <a:lumMod val="5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bgerundete rechteckige Legende 20"/>
          <p:cNvSpPr/>
          <p:nvPr/>
        </p:nvSpPr>
        <p:spPr>
          <a:xfrm>
            <a:off x="163773" y="3301243"/>
            <a:ext cx="2647666" cy="1700724"/>
          </a:xfrm>
          <a:prstGeom prst="wedgeRoundRectCallout">
            <a:avLst>
              <a:gd name="adj1" fmla="val 66130"/>
              <a:gd name="adj2" fmla="val -22322"/>
              <a:gd name="adj3" fmla="val 16667"/>
            </a:avLst>
          </a:prstGeom>
          <a:solidFill>
            <a:schemeClr val="accent1">
              <a:lumMod val="60000"/>
              <a:lumOff val="4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bgerundete rechteckige Legende 19"/>
          <p:cNvSpPr/>
          <p:nvPr/>
        </p:nvSpPr>
        <p:spPr>
          <a:xfrm>
            <a:off x="163773" y="1460309"/>
            <a:ext cx="3186752" cy="1809007"/>
          </a:xfrm>
          <a:prstGeom prst="wedgeRoundRectCallout">
            <a:avLst>
              <a:gd name="adj1" fmla="val 62804"/>
              <a:gd name="adj2" fmla="val -24870"/>
              <a:gd name="adj3" fmla="val 16667"/>
            </a:avLst>
          </a:prstGeom>
          <a:solidFill>
            <a:schemeClr val="accent1">
              <a:lumMod val="20000"/>
              <a:lumOff val="8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1566" y="945834"/>
            <a:ext cx="8243887" cy="481475"/>
          </a:xfrm>
        </p:spPr>
        <p:txBody>
          <a:bodyPr/>
          <a:lstStyle/>
          <a:p>
            <a:r>
              <a:rPr lang="de-DE" dirty="0"/>
              <a:t>Künstliche </a:t>
            </a:r>
            <a:r>
              <a:rPr lang="de-DE" dirty="0" smtClean="0"/>
              <a:t>Intelligenz heute - Maschinelles Lernen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2993" y="1467834"/>
            <a:ext cx="3919585" cy="4833261"/>
          </a:xfrm>
        </p:spPr>
        <p:txBody>
          <a:bodyPr/>
          <a:lstStyle/>
          <a:p>
            <a:pPr algn="ctr"/>
            <a:endParaRPr lang="en-GB" dirty="0" smtClean="0"/>
          </a:p>
          <a:p>
            <a:pPr algn="ctr"/>
            <a:r>
              <a:rPr lang="de-DE" dirty="0"/>
              <a:t>Bilderkennung</a:t>
            </a:r>
            <a:r>
              <a:rPr lang="en-GB" dirty="0"/>
              <a:t> </a:t>
            </a:r>
          </a:p>
          <a:p>
            <a:pPr algn="ctr"/>
            <a:endParaRPr lang="en-GB" dirty="0"/>
          </a:p>
          <a:p>
            <a:pPr algn="ctr"/>
            <a:r>
              <a:rPr lang="de-DE" dirty="0"/>
              <a:t>Spracherkennung</a:t>
            </a:r>
          </a:p>
          <a:p>
            <a:pPr algn="ctr"/>
            <a:endParaRPr lang="en-GB" dirty="0"/>
          </a:p>
          <a:p>
            <a:pPr algn="ctr"/>
            <a:endParaRPr lang="de-DE" dirty="0"/>
          </a:p>
          <a:p>
            <a:pPr algn="ctr"/>
            <a:endParaRPr lang="en-GB" dirty="0"/>
          </a:p>
          <a:p>
            <a:pPr algn="ctr"/>
            <a:r>
              <a:rPr lang="de-DE" dirty="0"/>
              <a:t>personalisierte</a:t>
            </a:r>
            <a:r>
              <a:rPr lang="en-GB" dirty="0"/>
              <a:t> </a:t>
            </a:r>
            <a:r>
              <a:rPr lang="de-DE" dirty="0"/>
              <a:t>Werbung</a:t>
            </a:r>
          </a:p>
          <a:p>
            <a:pPr algn="ctr"/>
            <a:endParaRPr lang="en-GB" dirty="0"/>
          </a:p>
          <a:p>
            <a:pPr algn="ctr"/>
            <a:r>
              <a:rPr lang="de-DE" dirty="0"/>
              <a:t>medizinische</a:t>
            </a:r>
            <a:r>
              <a:rPr lang="en-GB" dirty="0"/>
              <a:t> </a:t>
            </a:r>
            <a:r>
              <a:rPr lang="de-DE" dirty="0" smtClean="0"/>
              <a:t>Diagnosen</a:t>
            </a:r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r>
              <a:rPr lang="de-DE" dirty="0" smtClean="0"/>
              <a:t>autonomes</a:t>
            </a:r>
            <a:r>
              <a:rPr lang="en-GB" dirty="0" smtClean="0"/>
              <a:t> </a:t>
            </a:r>
            <a:r>
              <a:rPr lang="de-DE" dirty="0" smtClean="0"/>
              <a:t>Fahren</a:t>
            </a:r>
          </a:p>
          <a:p>
            <a:pPr algn="ctr"/>
            <a:endParaRPr lang="en-GB" dirty="0"/>
          </a:p>
          <a:p>
            <a:pPr algn="ctr"/>
            <a:r>
              <a:rPr lang="de-DE" dirty="0" smtClean="0"/>
              <a:t>Spiele</a:t>
            </a:r>
            <a:r>
              <a:rPr lang="en-GB" dirty="0" smtClean="0"/>
              <a:t> (</a:t>
            </a:r>
            <a:r>
              <a:rPr lang="de-DE" dirty="0" err="1" smtClean="0"/>
              <a:t>z.B</a:t>
            </a:r>
            <a:r>
              <a:rPr lang="en-GB" dirty="0" smtClean="0"/>
              <a:t>. </a:t>
            </a:r>
            <a:r>
              <a:rPr lang="en-GB" dirty="0" err="1"/>
              <a:t>Schach</a:t>
            </a:r>
            <a:r>
              <a:rPr lang="en-GB" dirty="0"/>
              <a:t>)</a:t>
            </a:r>
          </a:p>
          <a:p>
            <a:pPr algn="ctr"/>
            <a:endParaRPr lang="en-GB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66" y="2442435"/>
            <a:ext cx="744615" cy="746779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66" y="1576407"/>
            <a:ext cx="744615" cy="755406"/>
          </a:xfrm>
          <a:prstGeom prst="rect">
            <a:avLst/>
          </a:prstGeom>
        </p:spPr>
      </p:pic>
      <p:pic>
        <p:nvPicPr>
          <p:cNvPr id="42" name="Grafik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776" y="3841096"/>
            <a:ext cx="862298" cy="906925"/>
          </a:xfrm>
          <a:prstGeom prst="rect">
            <a:avLst/>
          </a:prstGeom>
        </p:spPr>
      </p:pic>
      <p:pic>
        <p:nvPicPr>
          <p:cNvPr id="44" name="Grafik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581" y="4047048"/>
            <a:ext cx="1041476" cy="930666"/>
          </a:xfrm>
          <a:prstGeom prst="rect">
            <a:avLst/>
          </a:prstGeom>
        </p:spPr>
      </p:pic>
      <p:pic>
        <p:nvPicPr>
          <p:cNvPr id="45" name="Grafik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8631" y="3856290"/>
            <a:ext cx="1019518" cy="1022521"/>
          </a:xfrm>
          <a:prstGeom prst="rect">
            <a:avLst/>
          </a:prstGeom>
        </p:spPr>
      </p:pic>
      <p:pic>
        <p:nvPicPr>
          <p:cNvPr id="43" name="Grafik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8259" y="3412855"/>
            <a:ext cx="889624" cy="909648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41A9CD35-09C5-41DB-A95B-72C90F9E17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 bwMode="auto">
          <a:xfrm rot="20796403">
            <a:off x="243915" y="3484414"/>
            <a:ext cx="1614593" cy="645837"/>
          </a:xfrm>
          <a:prstGeom prst="rect">
            <a:avLst/>
          </a:prstGeom>
        </p:spPr>
      </p:pic>
      <p:pic>
        <p:nvPicPr>
          <p:cNvPr id="48" name="Grafik 4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376" y="5252156"/>
            <a:ext cx="1252027" cy="70352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51734" y="1534851"/>
            <a:ext cx="1280106" cy="130000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23685" y="1574801"/>
            <a:ext cx="753325" cy="751141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3194" y="2430986"/>
            <a:ext cx="747364" cy="75822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92677" y="1556792"/>
            <a:ext cx="2389528" cy="1211768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915" y="2478936"/>
            <a:ext cx="1355940" cy="67797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74872" y="3391646"/>
            <a:ext cx="1842370" cy="1420551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18882" y="3606246"/>
            <a:ext cx="1450846" cy="129712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14220" y="5211015"/>
            <a:ext cx="1661026" cy="1560666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98747" y="5227282"/>
            <a:ext cx="1757143" cy="143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3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0056" y="852721"/>
            <a:ext cx="8243887" cy="1044000"/>
          </a:xfrm>
        </p:spPr>
        <p:txBody>
          <a:bodyPr>
            <a:normAutofit/>
          </a:bodyPr>
          <a:lstStyle/>
          <a:p>
            <a:r>
              <a:rPr lang="de-DE" sz="3200" dirty="0" smtClean="0">
                <a:solidFill>
                  <a:srgbClr val="555555"/>
                </a:solidFill>
                <a:latin typeface="Arial Narrow"/>
                <a:ea typeface="Arial Narrow"/>
                <a:cs typeface="Arial Narrow"/>
              </a:rPr>
              <a:t>Verwendung des Materials: Aufstellen </a:t>
            </a:r>
            <a:r>
              <a:rPr lang="de-DE" sz="3200" dirty="0">
                <a:solidFill>
                  <a:srgbClr val="555555"/>
                </a:solidFill>
                <a:latin typeface="Arial Narrow"/>
                <a:ea typeface="Arial Narrow"/>
                <a:cs typeface="Arial Narrow"/>
              </a:rPr>
              <a:t>von Entscheidungsregeln durch Datensplits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2226468"/>
            <a:ext cx="7886700" cy="3566197"/>
          </a:xfrm>
        </p:spPr>
        <p:txBody>
          <a:bodyPr>
            <a:normAutofit/>
          </a:bodyPr>
          <a:lstStyle/>
          <a:p>
            <a:pPr marL="385763" indent="-385763" fontAlgn="base">
              <a:buAutoNum type="arabicPeriod"/>
            </a:pPr>
            <a:r>
              <a:rPr lang="de-DE" sz="2200" b="1" dirty="0"/>
              <a:t>Stufe: Lebendige Statistik – Verstehen von Datensplits</a:t>
            </a:r>
          </a:p>
          <a:p>
            <a:pPr marL="933863" lvl="1" indent="-385763" fontAlgn="base">
              <a:buFont typeface="+mj-lt"/>
              <a:buAutoNum type="romanUcPeriod"/>
            </a:pPr>
            <a:r>
              <a:rPr lang="de-DE" dirty="0"/>
              <a:t>SuS haben je eine Karte in der Hand </a:t>
            </a:r>
          </a:p>
          <a:p>
            <a:pPr marL="933863" lvl="1" indent="-385763" fontAlgn="base">
              <a:buFont typeface="+mj-lt"/>
              <a:buAutoNum type="romanUcPeriod"/>
            </a:pPr>
            <a:r>
              <a:rPr lang="de-DE" dirty="0"/>
              <a:t>SuS bewegen sich je nach Entscheidungsregel im Raum und machen Mehrheitsabstimmungen </a:t>
            </a:r>
          </a:p>
          <a:p>
            <a:pPr marL="933863" lvl="1" indent="-385763" fontAlgn="base">
              <a:buFont typeface="+mj-lt"/>
              <a:buAutoNum type="romanUcPeriod"/>
            </a:pPr>
            <a:r>
              <a:rPr lang="de-DE" dirty="0"/>
              <a:t>SuS bewerten Datensplit anhand der Anzahl korrekter Klassifikationen </a:t>
            </a:r>
          </a:p>
          <a:p>
            <a:pPr marL="342900" lvl="1" fontAlgn="base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927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0056" y="1097377"/>
            <a:ext cx="8243887" cy="1044000"/>
          </a:xfrm>
        </p:spPr>
        <p:txBody>
          <a:bodyPr>
            <a:normAutofit/>
          </a:bodyPr>
          <a:lstStyle/>
          <a:p>
            <a:r>
              <a:rPr lang="en-GB" dirty="0" err="1">
                <a:solidFill>
                  <a:srgbClr val="555555"/>
                </a:solidFill>
                <a:latin typeface="Arial Narrow"/>
                <a:ea typeface="Arial Narrow"/>
                <a:cs typeface="Arial Narrow"/>
              </a:rPr>
              <a:t>Aufstellen</a:t>
            </a:r>
            <a:r>
              <a:rPr lang="en-GB" dirty="0">
                <a:solidFill>
                  <a:srgbClr val="555555"/>
                </a:solidFill>
                <a:latin typeface="Arial Narrow"/>
                <a:ea typeface="Arial Narrow"/>
                <a:cs typeface="Arial Narrow"/>
              </a:rPr>
              <a:t> von </a:t>
            </a:r>
            <a:r>
              <a:rPr lang="en-GB" dirty="0" err="1">
                <a:solidFill>
                  <a:srgbClr val="555555"/>
                </a:solidFill>
                <a:latin typeface="Arial Narrow"/>
                <a:ea typeface="Arial Narrow"/>
                <a:cs typeface="Arial Narrow"/>
              </a:rPr>
              <a:t>Entscheidungsregeln</a:t>
            </a:r>
            <a:r>
              <a:rPr lang="en-GB" dirty="0">
                <a:solidFill>
                  <a:srgbClr val="555555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GB" dirty="0" err="1">
                <a:solidFill>
                  <a:srgbClr val="555555"/>
                </a:solidFill>
                <a:latin typeface="Arial Narrow"/>
                <a:ea typeface="Arial Narrow"/>
                <a:cs typeface="Arial Narrow"/>
              </a:rPr>
              <a:t>durch</a:t>
            </a:r>
            <a:r>
              <a:rPr lang="en-GB" dirty="0">
                <a:solidFill>
                  <a:srgbClr val="555555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GB" dirty="0" err="1">
                <a:solidFill>
                  <a:srgbClr val="555555"/>
                </a:solidFill>
                <a:latin typeface="Arial Narrow"/>
                <a:ea typeface="Arial Narrow"/>
                <a:cs typeface="Arial Narrow"/>
              </a:rPr>
              <a:t>Datensplits</a:t>
            </a:r>
            <a:endParaRPr lang="en-GB" dirty="0">
              <a:solidFill>
                <a:srgbClr val="555555"/>
              </a:solidFill>
              <a:latin typeface="Arial Narrow"/>
              <a:ea typeface="Arial Narrow"/>
              <a:cs typeface="Arial Narrow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2226468"/>
            <a:ext cx="7886700" cy="4158701"/>
          </a:xfrm>
        </p:spPr>
        <p:txBody>
          <a:bodyPr vert="horz" lIns="68580" tIns="34290" rIns="68580" bIns="34290" rtlCol="0" anchor="t" anchorCtr="0">
            <a:normAutofit/>
          </a:bodyPr>
          <a:lstStyle/>
          <a:p>
            <a:pPr marL="385763" indent="-385763" fontAlgn="base">
              <a:buAutoNum type="arabicPeriod"/>
            </a:pPr>
            <a:r>
              <a:rPr lang="de-DE" sz="2200" b="1" dirty="0"/>
              <a:t>Stufe: Lebendige Statistik – Verstehen von Datensplits</a:t>
            </a:r>
          </a:p>
          <a:p>
            <a:pPr marL="933863" lvl="1" indent="-385763" fontAlgn="base">
              <a:buFont typeface="+mj-lt"/>
              <a:buAutoNum type="romanUcPeriod"/>
            </a:pPr>
            <a:r>
              <a:rPr lang="de-DE" dirty="0"/>
              <a:t>SuS haben je eine Karte in der Hand </a:t>
            </a:r>
          </a:p>
          <a:p>
            <a:pPr marL="933863" lvl="1" indent="-385763" fontAlgn="base">
              <a:buFont typeface="+mj-lt"/>
              <a:buAutoNum type="romanUcPeriod"/>
            </a:pPr>
            <a:r>
              <a:rPr lang="de-DE" dirty="0"/>
              <a:t>SuS bewegen sich je nach Entscheidungsregel im Raum und machen Mehrheitsabstimmungen </a:t>
            </a:r>
          </a:p>
          <a:p>
            <a:pPr marL="933863" lvl="1" indent="-385763" fontAlgn="base">
              <a:buFont typeface="+mj-lt"/>
              <a:buAutoNum type="romanUcPeriod"/>
            </a:pPr>
            <a:r>
              <a:rPr lang="de-DE" dirty="0"/>
              <a:t>SuS bewerten Datensplit anhand der Anzahl korrekter Klassifikationen </a:t>
            </a:r>
          </a:p>
          <a:p>
            <a:pPr marL="342900" lvl="1" fontAlgn="base"/>
            <a:endParaRPr lang="de-DE" dirty="0"/>
          </a:p>
          <a:p>
            <a:pPr marL="385763" indent="-385763" fontAlgn="base">
              <a:buFont typeface="+mj-lt"/>
              <a:buAutoNum type="arabicPeriod"/>
            </a:pPr>
            <a:r>
              <a:rPr lang="de-DE" sz="2200" b="1" dirty="0"/>
              <a:t>Stufe: Arbeit mit Kartenstapeln – Entscheidungsbaum erstellen </a:t>
            </a:r>
          </a:p>
          <a:p>
            <a:pPr marL="933863" lvl="1" indent="-385763" fontAlgn="base">
              <a:buFont typeface="+mj-lt"/>
              <a:buAutoNum type="romanUcPeriod"/>
            </a:pPr>
            <a:r>
              <a:rPr lang="de-DE" dirty="0"/>
              <a:t>SuS suchen nach guten Datensplits mit eigenen Kartenstapeln </a:t>
            </a:r>
          </a:p>
          <a:p>
            <a:pPr marL="933863" lvl="1" indent="-385763" fontAlgn="base">
              <a:buFont typeface="+mj-lt"/>
              <a:buAutoNum type="romanUcPeriod"/>
            </a:pPr>
            <a:r>
              <a:rPr lang="de-DE" dirty="0"/>
              <a:t>SuS nutzen beigelegten Spielplan zum Ablegen der Teildatensätze/Kartenstapel und dokumentieren die Entscheidungsregeln</a:t>
            </a:r>
          </a:p>
          <a:p>
            <a:pPr marL="933863" lvl="1" indent="-385763" fontAlgn="base">
              <a:buFont typeface="+mj-lt"/>
              <a:buAutoNum type="romanUcPeriod"/>
            </a:pPr>
            <a:r>
              <a:rPr lang="de-DE" dirty="0"/>
              <a:t>SuS erstellen einen mehrstufigen Entscheidungsbaum </a:t>
            </a:r>
            <a:endParaRPr lang="de-DE" dirty="0">
              <a:cs typeface="Calibri"/>
            </a:endParaRPr>
          </a:p>
          <a:p>
            <a:pPr marL="728663" lvl="1" indent="-385763" fontAlgn="base">
              <a:buFont typeface="+mj-lt"/>
              <a:buAutoNum type="romanU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394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964" y="2902937"/>
            <a:ext cx="1314316" cy="957773"/>
          </a:xfrm>
          <a:prstGeom prst="rect">
            <a:avLst/>
          </a:prstGeom>
        </p:spPr>
      </p:pic>
      <p:sp>
        <p:nvSpPr>
          <p:cNvPr id="29" name="Wolkenförmige Legende 28"/>
          <p:cNvSpPr/>
          <p:nvPr/>
        </p:nvSpPr>
        <p:spPr>
          <a:xfrm>
            <a:off x="4278917" y="2041160"/>
            <a:ext cx="1024551" cy="595244"/>
          </a:xfrm>
          <a:prstGeom prst="cloudCallout">
            <a:avLst>
              <a:gd name="adj1" fmla="val 63543"/>
              <a:gd name="adj2" fmla="val 91957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Grafik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956" y="3477326"/>
            <a:ext cx="469879" cy="864361"/>
          </a:xfrm>
          <a:prstGeom prst="rect">
            <a:avLst/>
          </a:prstGeom>
        </p:spPr>
      </p:pic>
      <p:sp>
        <p:nvSpPr>
          <p:cNvPr id="24" name="Rechteck 23"/>
          <p:cNvSpPr/>
          <p:nvPr/>
        </p:nvSpPr>
        <p:spPr>
          <a:xfrm>
            <a:off x="7020761" y="4127429"/>
            <a:ext cx="1130190" cy="55284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076E0-A16F-49AB-BD62-0FEBA49089A6}" type="slidenum">
              <a:rPr lang="en-GB" smtClean="0"/>
              <a:t>102</a:t>
            </a:fld>
            <a:endParaRPr lang="en-GB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0661" y="2965262"/>
            <a:ext cx="900743" cy="9793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812" y="3436003"/>
            <a:ext cx="171949" cy="26035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605" y="3340890"/>
            <a:ext cx="169967" cy="260354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045" y="3436003"/>
            <a:ext cx="173161" cy="260354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414" y="3330753"/>
            <a:ext cx="182400" cy="267758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899" y="3264805"/>
            <a:ext cx="187029" cy="269542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078" y="3267175"/>
            <a:ext cx="183860" cy="267172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767" y="3253991"/>
            <a:ext cx="186108" cy="27950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021" y="3261660"/>
            <a:ext cx="187763" cy="271831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745" y="4196285"/>
            <a:ext cx="171949" cy="260354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420" y="4166180"/>
            <a:ext cx="169967" cy="260354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114" y="4188947"/>
            <a:ext cx="173161" cy="260354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150" y="4307708"/>
            <a:ext cx="182400" cy="267758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751" y="4156992"/>
            <a:ext cx="187029" cy="269542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744" y="4315715"/>
            <a:ext cx="183860" cy="267172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353" y="4305541"/>
            <a:ext cx="186108" cy="27950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265" y="4375323"/>
            <a:ext cx="187763" cy="271831"/>
          </a:xfrm>
          <a:prstGeom prst="rect">
            <a:avLst/>
          </a:prstGeom>
        </p:spPr>
      </p:pic>
      <p:sp>
        <p:nvSpPr>
          <p:cNvPr id="25" name="Wolkenförmige Legende 24"/>
          <p:cNvSpPr/>
          <p:nvPr/>
        </p:nvSpPr>
        <p:spPr>
          <a:xfrm>
            <a:off x="4278918" y="2041160"/>
            <a:ext cx="1024551" cy="595244"/>
          </a:xfrm>
          <a:prstGeom prst="cloudCallout">
            <a:avLst>
              <a:gd name="adj1" fmla="val 11933"/>
              <a:gd name="adj2" fmla="val 101975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Wolkenförmige Legende 26"/>
          <p:cNvSpPr/>
          <p:nvPr/>
        </p:nvSpPr>
        <p:spPr>
          <a:xfrm>
            <a:off x="7406694" y="2730042"/>
            <a:ext cx="1024551" cy="595244"/>
          </a:xfrm>
          <a:prstGeom prst="cloudCallout">
            <a:avLst>
              <a:gd name="adj1" fmla="val -29975"/>
              <a:gd name="adj2" fmla="val 78598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fik 2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>
            <a:off x="7693618" y="2811952"/>
            <a:ext cx="415287" cy="398702"/>
          </a:xfrm>
          <a:prstGeom prst="rect">
            <a:avLst/>
          </a:prstGeom>
        </p:spPr>
      </p:pic>
      <p:sp>
        <p:nvSpPr>
          <p:cNvPr id="30" name="Wolkenförmige Legende 29"/>
          <p:cNvSpPr/>
          <p:nvPr/>
        </p:nvSpPr>
        <p:spPr>
          <a:xfrm>
            <a:off x="4278918" y="2041160"/>
            <a:ext cx="1024551" cy="595244"/>
          </a:xfrm>
          <a:prstGeom prst="cloudCallout">
            <a:avLst>
              <a:gd name="adj1" fmla="val -69167"/>
              <a:gd name="adj2" fmla="val 94628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24876" y="2109850"/>
            <a:ext cx="315452" cy="437726"/>
          </a:xfrm>
          <a:prstGeom prst="rect">
            <a:avLst/>
          </a:prstGeom>
        </p:spPr>
      </p:pic>
      <p:pic>
        <p:nvPicPr>
          <p:cNvPr id="36" name="Grafik 2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>
            <a:off x="4129011" y="4623858"/>
            <a:ext cx="637800" cy="612329"/>
          </a:xfrm>
          <a:prstGeom prst="rect">
            <a:avLst/>
          </a:prstGeom>
        </p:spPr>
      </p:pic>
      <p:pic>
        <p:nvPicPr>
          <p:cNvPr id="37" name="Grafik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719" y="5366517"/>
            <a:ext cx="469879" cy="864361"/>
          </a:xfrm>
          <a:prstGeom prst="rect">
            <a:avLst/>
          </a:prstGeom>
        </p:spPr>
      </p:pic>
      <p:sp>
        <p:nvSpPr>
          <p:cNvPr id="38" name="Wolkenförmige Legende 37"/>
          <p:cNvSpPr/>
          <p:nvPr/>
        </p:nvSpPr>
        <p:spPr>
          <a:xfrm>
            <a:off x="4940328" y="4680278"/>
            <a:ext cx="1024551" cy="595244"/>
          </a:xfrm>
          <a:prstGeom prst="cloudCallout">
            <a:avLst>
              <a:gd name="adj1" fmla="val -59854"/>
              <a:gd name="adj2" fmla="val 69247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500" dirty="0">
                <a:solidFill>
                  <a:srgbClr val="000000"/>
                </a:solidFill>
              </a:rPr>
              <a:t>  ?</a:t>
            </a:r>
            <a:r>
              <a:rPr lang="en-GB" dirty="0"/>
              <a:t>?</a:t>
            </a:r>
          </a:p>
        </p:txBody>
      </p:sp>
      <p:pic>
        <p:nvPicPr>
          <p:cNvPr id="39" name="Grafik 3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388" y="5507815"/>
            <a:ext cx="533470" cy="756905"/>
          </a:xfrm>
          <a:prstGeom prst="rect">
            <a:avLst/>
          </a:prstGeom>
        </p:spPr>
      </p:pic>
      <p:pic>
        <p:nvPicPr>
          <p:cNvPr id="40" name="Grafik 3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 bwMode="auto">
          <a:xfrm flipH="1">
            <a:off x="5578967" y="4801318"/>
            <a:ext cx="218041" cy="329322"/>
          </a:xfrm>
          <a:prstGeom prst="rect">
            <a:avLst/>
          </a:prstGeom>
        </p:spPr>
      </p:pic>
      <p:pic>
        <p:nvPicPr>
          <p:cNvPr id="41" name="Grafik 4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 bwMode="auto">
          <a:xfrm flipH="1">
            <a:off x="5112581" y="4809311"/>
            <a:ext cx="218157" cy="37613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564543" y="2109850"/>
            <a:ext cx="1459064" cy="79308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000000"/>
                </a:solidFill>
              </a:rPr>
              <a:t>Einstieg in KI &amp; </a:t>
            </a:r>
            <a:r>
              <a:rPr lang="en-GB" sz="1600" dirty="0" err="1">
                <a:solidFill>
                  <a:srgbClr val="000000"/>
                </a:solidFill>
              </a:rPr>
              <a:t>Lebensmittel</a:t>
            </a:r>
            <a:endParaRPr lang="en-GB" sz="1600" dirty="0">
              <a:solidFill>
                <a:srgbClr val="000000"/>
              </a:solidFill>
            </a:endParaRPr>
          </a:p>
        </p:txBody>
      </p:sp>
      <p:sp>
        <p:nvSpPr>
          <p:cNvPr id="42" name="Rechteck 41"/>
          <p:cNvSpPr/>
          <p:nvPr/>
        </p:nvSpPr>
        <p:spPr>
          <a:xfrm>
            <a:off x="564543" y="3201967"/>
            <a:ext cx="1459064" cy="7930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>
                <a:solidFill>
                  <a:srgbClr val="000000"/>
                </a:solidFill>
              </a:rPr>
              <a:t>Methode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sz="1600" dirty="0">
                <a:solidFill>
                  <a:srgbClr val="000000"/>
                </a:solidFill>
              </a:rPr>
              <a:t>der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sz="1600" dirty="0" err="1">
                <a:solidFill>
                  <a:srgbClr val="000000"/>
                </a:solidFill>
              </a:rPr>
              <a:t>Entscheidungs-bäume</a:t>
            </a:r>
            <a:endParaRPr lang="en-GB" sz="1600" dirty="0">
              <a:solidFill>
                <a:srgbClr val="000000"/>
              </a:solidFill>
            </a:endParaRPr>
          </a:p>
        </p:txBody>
      </p:sp>
      <p:sp>
        <p:nvSpPr>
          <p:cNvPr id="43" name="Rechteck 42"/>
          <p:cNvSpPr/>
          <p:nvPr/>
        </p:nvSpPr>
        <p:spPr>
          <a:xfrm>
            <a:off x="560226" y="4298591"/>
            <a:ext cx="1459064" cy="79308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000000"/>
                </a:solidFill>
              </a:rPr>
              <a:t>Evaluation</a:t>
            </a:r>
            <a:r>
              <a:rPr lang="en-GB" dirty="0">
                <a:solidFill>
                  <a:srgbClr val="000000"/>
                </a:solidFill>
              </a:rPr>
              <a:t> der</a:t>
            </a:r>
          </a:p>
          <a:p>
            <a:pPr algn="ctr"/>
            <a:r>
              <a:rPr lang="en-GB" sz="1600" dirty="0" err="1">
                <a:solidFill>
                  <a:srgbClr val="000000"/>
                </a:solidFill>
              </a:rPr>
              <a:t>Entscheidungs-bäume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4" name="Rechteck 43"/>
          <p:cNvSpPr/>
          <p:nvPr/>
        </p:nvSpPr>
        <p:spPr>
          <a:xfrm>
            <a:off x="561538" y="5390708"/>
            <a:ext cx="1459064" cy="79308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000000"/>
                </a:solidFill>
              </a:rPr>
              <a:t>Reflexion: KI und Rolle der </a:t>
            </a:r>
            <a:r>
              <a:rPr lang="en-GB" sz="1600" dirty="0" err="1">
                <a:solidFill>
                  <a:srgbClr val="000000"/>
                </a:solidFill>
              </a:rPr>
              <a:t>Daten</a:t>
            </a:r>
            <a:endParaRPr lang="en-GB" sz="1600" dirty="0">
              <a:solidFill>
                <a:srgbClr val="000000"/>
              </a:solidFill>
            </a:endParaRPr>
          </a:p>
        </p:txBody>
      </p:sp>
      <p:sp>
        <p:nvSpPr>
          <p:cNvPr id="31" name="Pfeil nach unten 30"/>
          <p:cNvSpPr/>
          <p:nvPr/>
        </p:nvSpPr>
        <p:spPr>
          <a:xfrm>
            <a:off x="1141983" y="2908393"/>
            <a:ext cx="298174" cy="361868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Pfeil nach unten 44"/>
          <p:cNvSpPr/>
          <p:nvPr/>
        </p:nvSpPr>
        <p:spPr>
          <a:xfrm>
            <a:off x="1140671" y="3999954"/>
            <a:ext cx="298174" cy="361868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Pfeil nach unten 45"/>
          <p:cNvSpPr/>
          <p:nvPr/>
        </p:nvSpPr>
        <p:spPr>
          <a:xfrm>
            <a:off x="1143984" y="5091678"/>
            <a:ext cx="298174" cy="361868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Titel 1"/>
          <p:cNvSpPr>
            <a:spLocks noGrp="1"/>
          </p:cNvSpPr>
          <p:nvPr>
            <p:ph type="title"/>
          </p:nvPr>
        </p:nvSpPr>
        <p:spPr>
          <a:xfrm>
            <a:off x="401063" y="860988"/>
            <a:ext cx="8243887" cy="1044000"/>
          </a:xfrm>
        </p:spPr>
        <p:txBody>
          <a:bodyPr/>
          <a:lstStyle/>
          <a:p>
            <a:r>
              <a:rPr lang="de-DE" dirty="0"/>
              <a:t>Verlauf der Unterrichtsreihe</a:t>
            </a:r>
          </a:p>
        </p:txBody>
      </p:sp>
    </p:spTree>
    <p:extLst>
      <p:ext uri="{BB962C8B-B14F-4D97-AF65-F5344CB8AC3E}">
        <p14:creationId xmlns:p14="http://schemas.microsoft.com/office/powerpoint/2010/main" val="378786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4" grpId="0" animBg="1"/>
      <p:bldP spid="25" grpId="0" animBg="1"/>
      <p:bldP spid="27" grpId="0" animBg="1"/>
      <p:bldP spid="30" grpId="0" animBg="1"/>
      <p:bldP spid="38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rafik 2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707760" y="2060505"/>
            <a:ext cx="337740" cy="324252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076E0-A16F-49AB-BD62-0FEBA49089A6}" type="slidenum">
              <a:rPr lang="en-GB" smtClean="0"/>
              <a:t>103</a:t>
            </a:fld>
            <a:endParaRPr lang="en-GB"/>
          </a:p>
        </p:txBody>
      </p:sp>
      <p:sp>
        <p:nvSpPr>
          <p:cNvPr id="3" name="Rechteck 2"/>
          <p:cNvSpPr/>
          <p:nvPr/>
        </p:nvSpPr>
        <p:spPr>
          <a:xfrm>
            <a:off x="564543" y="2109850"/>
            <a:ext cx="1459064" cy="79308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000000"/>
                </a:solidFill>
              </a:rPr>
              <a:t>Einstieg in KI &amp; </a:t>
            </a:r>
            <a:r>
              <a:rPr lang="en-GB" sz="1600" dirty="0" err="1">
                <a:solidFill>
                  <a:srgbClr val="000000"/>
                </a:solidFill>
              </a:rPr>
              <a:t>Lebensmittel</a:t>
            </a:r>
            <a:endParaRPr lang="en-GB" sz="1600" dirty="0">
              <a:solidFill>
                <a:srgbClr val="000000"/>
              </a:solidFill>
            </a:endParaRPr>
          </a:p>
        </p:txBody>
      </p:sp>
      <p:sp>
        <p:nvSpPr>
          <p:cNvPr id="42" name="Rechteck 41"/>
          <p:cNvSpPr/>
          <p:nvPr/>
        </p:nvSpPr>
        <p:spPr>
          <a:xfrm>
            <a:off x="564543" y="3201967"/>
            <a:ext cx="1459064" cy="79308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>
                <a:solidFill>
                  <a:srgbClr val="000000"/>
                </a:solidFill>
              </a:rPr>
              <a:t>Methode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sz="1600" dirty="0">
                <a:solidFill>
                  <a:srgbClr val="000000"/>
                </a:solidFill>
              </a:rPr>
              <a:t>der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sz="1600" dirty="0" err="1">
                <a:solidFill>
                  <a:srgbClr val="000000"/>
                </a:solidFill>
              </a:rPr>
              <a:t>Entscheidungs-bäume</a:t>
            </a:r>
            <a:endParaRPr lang="en-GB" sz="1600" dirty="0">
              <a:solidFill>
                <a:srgbClr val="000000"/>
              </a:solidFill>
            </a:endParaRPr>
          </a:p>
        </p:txBody>
      </p:sp>
      <p:sp>
        <p:nvSpPr>
          <p:cNvPr id="43" name="Rechteck 42"/>
          <p:cNvSpPr/>
          <p:nvPr/>
        </p:nvSpPr>
        <p:spPr>
          <a:xfrm>
            <a:off x="560226" y="4298591"/>
            <a:ext cx="1459064" cy="7930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000000"/>
                </a:solidFill>
              </a:rPr>
              <a:t>Evaluation</a:t>
            </a:r>
            <a:r>
              <a:rPr lang="en-GB" dirty="0">
                <a:solidFill>
                  <a:srgbClr val="000000"/>
                </a:solidFill>
              </a:rPr>
              <a:t> der</a:t>
            </a:r>
          </a:p>
          <a:p>
            <a:pPr algn="ctr"/>
            <a:r>
              <a:rPr lang="en-GB" sz="1600" dirty="0" err="1">
                <a:solidFill>
                  <a:srgbClr val="000000"/>
                </a:solidFill>
              </a:rPr>
              <a:t>Entscheidungs-bäume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4" name="Rechteck 43"/>
          <p:cNvSpPr/>
          <p:nvPr/>
        </p:nvSpPr>
        <p:spPr>
          <a:xfrm>
            <a:off x="561538" y="5390708"/>
            <a:ext cx="1459064" cy="79308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000000"/>
                </a:solidFill>
              </a:rPr>
              <a:t>Reflexion: KI und Rolle der </a:t>
            </a:r>
            <a:r>
              <a:rPr lang="en-GB" sz="1600" dirty="0" err="1">
                <a:solidFill>
                  <a:srgbClr val="000000"/>
                </a:solidFill>
              </a:rPr>
              <a:t>Daten</a:t>
            </a:r>
            <a:endParaRPr lang="en-GB" sz="1600" dirty="0">
              <a:solidFill>
                <a:srgbClr val="000000"/>
              </a:solidFill>
            </a:endParaRPr>
          </a:p>
        </p:txBody>
      </p:sp>
      <p:sp>
        <p:nvSpPr>
          <p:cNvPr id="31" name="Pfeil nach unten 30"/>
          <p:cNvSpPr/>
          <p:nvPr/>
        </p:nvSpPr>
        <p:spPr>
          <a:xfrm>
            <a:off x="1141983" y="2908393"/>
            <a:ext cx="298174" cy="361868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Pfeil nach unten 44"/>
          <p:cNvSpPr/>
          <p:nvPr/>
        </p:nvSpPr>
        <p:spPr>
          <a:xfrm>
            <a:off x="1140671" y="3999954"/>
            <a:ext cx="298174" cy="361868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Pfeil nach unten 45"/>
          <p:cNvSpPr/>
          <p:nvPr/>
        </p:nvSpPr>
        <p:spPr>
          <a:xfrm>
            <a:off x="1143984" y="5091678"/>
            <a:ext cx="298174" cy="361868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7" name="Grafik 2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4228980" y="2608958"/>
            <a:ext cx="337740" cy="324252"/>
          </a:xfrm>
          <a:prstGeom prst="rect">
            <a:avLst/>
          </a:prstGeom>
        </p:spPr>
      </p:pic>
      <p:pic>
        <p:nvPicPr>
          <p:cNvPr id="48" name="Grafik 2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4103460" y="2228778"/>
            <a:ext cx="337740" cy="324252"/>
          </a:xfrm>
          <a:prstGeom prst="rect">
            <a:avLst/>
          </a:prstGeom>
        </p:spPr>
      </p:pic>
      <p:pic>
        <p:nvPicPr>
          <p:cNvPr id="49" name="Grafik 2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736740" y="2491960"/>
            <a:ext cx="337740" cy="324252"/>
          </a:xfrm>
          <a:prstGeom prst="rect">
            <a:avLst/>
          </a:prstGeom>
        </p:spPr>
      </p:pic>
      <p:pic>
        <p:nvPicPr>
          <p:cNvPr id="50" name="Grafik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505" y="2908393"/>
            <a:ext cx="572128" cy="1052453"/>
          </a:xfrm>
          <a:prstGeom prst="rect">
            <a:avLst/>
          </a:prstGeom>
        </p:spPr>
      </p:pic>
      <p:pic>
        <p:nvPicPr>
          <p:cNvPr id="32" name="Grafik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143" y="2989138"/>
            <a:ext cx="614113" cy="934817"/>
          </a:xfrm>
          <a:prstGeom prst="rect">
            <a:avLst/>
          </a:prstGeom>
        </p:spPr>
      </p:pic>
      <p:pic>
        <p:nvPicPr>
          <p:cNvPr id="53" name="Grafik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 rot="10800000" flipH="1">
            <a:off x="4159357" y="3699865"/>
            <a:ext cx="132852" cy="229055"/>
          </a:xfrm>
          <a:prstGeom prst="rect">
            <a:avLst/>
          </a:prstGeom>
        </p:spPr>
      </p:pic>
      <p:pic>
        <p:nvPicPr>
          <p:cNvPr id="54" name="Grafik 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 rot="10800000" flipH="1">
            <a:off x="4561386" y="3721788"/>
            <a:ext cx="134400" cy="202994"/>
          </a:xfrm>
          <a:prstGeom prst="rect">
            <a:avLst/>
          </a:prstGeom>
        </p:spPr>
      </p:pic>
      <p:pic>
        <p:nvPicPr>
          <p:cNvPr id="55" name="Grafik 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 rot="10800000" flipH="1">
            <a:off x="4281339" y="3694900"/>
            <a:ext cx="132852" cy="229055"/>
          </a:xfrm>
          <a:prstGeom prst="rect">
            <a:avLst/>
          </a:prstGeom>
        </p:spPr>
      </p:pic>
      <p:pic>
        <p:nvPicPr>
          <p:cNvPr id="56" name="Grafik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 rot="10800000" flipH="1">
            <a:off x="4421362" y="3699864"/>
            <a:ext cx="132852" cy="229055"/>
          </a:xfrm>
          <a:prstGeom prst="rect">
            <a:avLst/>
          </a:prstGeom>
        </p:spPr>
      </p:pic>
      <p:pic>
        <p:nvPicPr>
          <p:cNvPr id="57" name="Grafik 2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948133" y="3999954"/>
            <a:ext cx="716923" cy="688292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6379" y="4774251"/>
            <a:ext cx="1646370" cy="972554"/>
          </a:xfrm>
          <a:prstGeom prst="rect">
            <a:avLst/>
          </a:prstGeom>
        </p:spPr>
      </p:pic>
      <p:pic>
        <p:nvPicPr>
          <p:cNvPr id="58" name="Grafik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056" y="4682540"/>
            <a:ext cx="572128" cy="1052453"/>
          </a:xfrm>
          <a:prstGeom prst="rect">
            <a:avLst/>
          </a:prstGeom>
        </p:spPr>
      </p:pic>
      <p:sp>
        <p:nvSpPr>
          <p:cNvPr id="25" name="Titel 1"/>
          <p:cNvSpPr>
            <a:spLocks noGrp="1"/>
          </p:cNvSpPr>
          <p:nvPr>
            <p:ph type="title"/>
          </p:nvPr>
        </p:nvSpPr>
        <p:spPr>
          <a:xfrm>
            <a:off x="401063" y="860988"/>
            <a:ext cx="8243887" cy="1044000"/>
          </a:xfrm>
        </p:spPr>
        <p:txBody>
          <a:bodyPr/>
          <a:lstStyle/>
          <a:p>
            <a:r>
              <a:rPr lang="de-DE" dirty="0"/>
              <a:t>Verlauf der Unterrichtsreihe</a:t>
            </a:r>
          </a:p>
        </p:txBody>
      </p:sp>
    </p:spTree>
    <p:extLst>
      <p:ext uri="{BB962C8B-B14F-4D97-AF65-F5344CB8AC3E}">
        <p14:creationId xmlns:p14="http://schemas.microsoft.com/office/powerpoint/2010/main" val="192231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327" y="1792813"/>
            <a:ext cx="5215059" cy="4202264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076E0-A16F-49AB-BD62-0FEBA49089A6}" type="slidenum">
              <a:rPr lang="en-GB" smtClean="0"/>
              <a:t>104</a:t>
            </a:fld>
            <a:endParaRPr lang="en-GB"/>
          </a:p>
        </p:txBody>
      </p:sp>
      <p:sp>
        <p:nvSpPr>
          <p:cNvPr id="3" name="Rechteck 2"/>
          <p:cNvSpPr/>
          <p:nvPr/>
        </p:nvSpPr>
        <p:spPr>
          <a:xfrm>
            <a:off x="564543" y="2109850"/>
            <a:ext cx="1459064" cy="79308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000000"/>
                </a:solidFill>
              </a:rPr>
              <a:t>Einstieg in KI &amp; </a:t>
            </a:r>
            <a:r>
              <a:rPr lang="en-GB" sz="1600" dirty="0" err="1">
                <a:solidFill>
                  <a:srgbClr val="000000"/>
                </a:solidFill>
              </a:rPr>
              <a:t>Lebensmittel</a:t>
            </a:r>
            <a:endParaRPr lang="en-GB" sz="1600" dirty="0">
              <a:solidFill>
                <a:srgbClr val="000000"/>
              </a:solidFill>
            </a:endParaRPr>
          </a:p>
        </p:txBody>
      </p:sp>
      <p:sp>
        <p:nvSpPr>
          <p:cNvPr id="42" name="Rechteck 41"/>
          <p:cNvSpPr/>
          <p:nvPr/>
        </p:nvSpPr>
        <p:spPr>
          <a:xfrm>
            <a:off x="564543" y="3201967"/>
            <a:ext cx="1459064" cy="79308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>
                <a:solidFill>
                  <a:srgbClr val="000000"/>
                </a:solidFill>
              </a:rPr>
              <a:t>Methode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sz="1600" dirty="0">
                <a:solidFill>
                  <a:srgbClr val="000000"/>
                </a:solidFill>
              </a:rPr>
              <a:t>der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sz="1600" dirty="0" err="1">
                <a:solidFill>
                  <a:srgbClr val="000000"/>
                </a:solidFill>
              </a:rPr>
              <a:t>Entscheidungs-bäume</a:t>
            </a:r>
            <a:endParaRPr lang="en-GB" sz="1600" dirty="0">
              <a:solidFill>
                <a:srgbClr val="000000"/>
              </a:solidFill>
            </a:endParaRPr>
          </a:p>
        </p:txBody>
      </p:sp>
      <p:sp>
        <p:nvSpPr>
          <p:cNvPr id="43" name="Rechteck 42"/>
          <p:cNvSpPr/>
          <p:nvPr/>
        </p:nvSpPr>
        <p:spPr>
          <a:xfrm>
            <a:off x="560226" y="4298591"/>
            <a:ext cx="1459064" cy="79308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000000"/>
                </a:solidFill>
              </a:rPr>
              <a:t>Evaluation</a:t>
            </a:r>
            <a:r>
              <a:rPr lang="en-GB" dirty="0">
                <a:solidFill>
                  <a:srgbClr val="000000"/>
                </a:solidFill>
              </a:rPr>
              <a:t> der</a:t>
            </a:r>
          </a:p>
          <a:p>
            <a:pPr algn="ctr"/>
            <a:r>
              <a:rPr lang="en-GB" sz="1600" dirty="0" err="1">
                <a:solidFill>
                  <a:srgbClr val="000000"/>
                </a:solidFill>
              </a:rPr>
              <a:t>Entscheidungs-bäume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4" name="Rechteck 43"/>
          <p:cNvSpPr/>
          <p:nvPr/>
        </p:nvSpPr>
        <p:spPr>
          <a:xfrm>
            <a:off x="561538" y="5390708"/>
            <a:ext cx="1459064" cy="7930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000000"/>
                </a:solidFill>
              </a:rPr>
              <a:t>Reflexion: KI und Rolle der </a:t>
            </a:r>
            <a:r>
              <a:rPr lang="en-GB" sz="1600" dirty="0" err="1">
                <a:solidFill>
                  <a:srgbClr val="000000"/>
                </a:solidFill>
              </a:rPr>
              <a:t>Daten</a:t>
            </a:r>
            <a:endParaRPr lang="en-GB" sz="1600" dirty="0">
              <a:solidFill>
                <a:srgbClr val="000000"/>
              </a:solidFill>
            </a:endParaRPr>
          </a:p>
        </p:txBody>
      </p:sp>
      <p:sp>
        <p:nvSpPr>
          <p:cNvPr id="31" name="Pfeil nach unten 30"/>
          <p:cNvSpPr/>
          <p:nvPr/>
        </p:nvSpPr>
        <p:spPr>
          <a:xfrm>
            <a:off x="1141983" y="2908393"/>
            <a:ext cx="298174" cy="361868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Pfeil nach unten 44"/>
          <p:cNvSpPr/>
          <p:nvPr/>
        </p:nvSpPr>
        <p:spPr>
          <a:xfrm>
            <a:off x="1140671" y="3999954"/>
            <a:ext cx="298174" cy="361868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Pfeil nach unten 45"/>
          <p:cNvSpPr/>
          <p:nvPr/>
        </p:nvSpPr>
        <p:spPr>
          <a:xfrm>
            <a:off x="1143984" y="5091678"/>
            <a:ext cx="298174" cy="361868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630" y="2244218"/>
            <a:ext cx="4683547" cy="3825850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9885" y="2618135"/>
            <a:ext cx="3623301" cy="3487374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9325" y="2551845"/>
            <a:ext cx="3746062" cy="3806223"/>
          </a:xfrm>
          <a:prstGeom prst="rect">
            <a:avLst/>
          </a:prstGeom>
        </p:spPr>
      </p:pic>
      <p:sp>
        <p:nvSpPr>
          <p:cNvPr id="16" name="Titel 1"/>
          <p:cNvSpPr txBox="1">
            <a:spLocks/>
          </p:cNvSpPr>
          <p:nvPr/>
        </p:nvSpPr>
        <p:spPr bwMode="auto">
          <a:xfrm>
            <a:off x="401063" y="860988"/>
            <a:ext cx="8243887" cy="104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Verlauf der Unterrichtsreihe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226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076E0-A16F-49AB-BD62-0FEBA49089A6}" type="slidenum">
              <a:rPr lang="en-GB" smtClean="0"/>
              <a:t>105</a:t>
            </a:fld>
            <a:endParaRPr lang="en-GB"/>
          </a:p>
        </p:txBody>
      </p:sp>
      <p:sp>
        <p:nvSpPr>
          <p:cNvPr id="3" name="Rechteck 2"/>
          <p:cNvSpPr/>
          <p:nvPr/>
        </p:nvSpPr>
        <p:spPr>
          <a:xfrm>
            <a:off x="564543" y="2109850"/>
            <a:ext cx="1459064" cy="79308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000000"/>
                </a:solidFill>
              </a:rPr>
              <a:t>Einstieg in KI &amp; </a:t>
            </a:r>
            <a:r>
              <a:rPr lang="en-GB" sz="1600" dirty="0" err="1">
                <a:solidFill>
                  <a:srgbClr val="000000"/>
                </a:solidFill>
              </a:rPr>
              <a:t>Lebensmittel</a:t>
            </a:r>
            <a:endParaRPr lang="en-GB" sz="1600" dirty="0">
              <a:solidFill>
                <a:srgbClr val="000000"/>
              </a:solidFill>
            </a:endParaRPr>
          </a:p>
        </p:txBody>
      </p:sp>
      <p:sp>
        <p:nvSpPr>
          <p:cNvPr id="42" name="Rechteck 41"/>
          <p:cNvSpPr/>
          <p:nvPr/>
        </p:nvSpPr>
        <p:spPr>
          <a:xfrm>
            <a:off x="564543" y="3201967"/>
            <a:ext cx="1459064" cy="79308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>
                <a:solidFill>
                  <a:srgbClr val="000000"/>
                </a:solidFill>
              </a:rPr>
              <a:t>Methode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sz="1600" dirty="0">
                <a:solidFill>
                  <a:srgbClr val="000000"/>
                </a:solidFill>
              </a:rPr>
              <a:t>der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sz="1600" dirty="0" err="1">
                <a:solidFill>
                  <a:srgbClr val="000000"/>
                </a:solidFill>
              </a:rPr>
              <a:t>Entscheidungs-bäume</a:t>
            </a:r>
            <a:endParaRPr lang="en-GB" sz="1600" dirty="0">
              <a:solidFill>
                <a:srgbClr val="000000"/>
              </a:solidFill>
            </a:endParaRPr>
          </a:p>
        </p:txBody>
      </p:sp>
      <p:sp>
        <p:nvSpPr>
          <p:cNvPr id="43" name="Rechteck 42"/>
          <p:cNvSpPr/>
          <p:nvPr/>
        </p:nvSpPr>
        <p:spPr>
          <a:xfrm>
            <a:off x="560226" y="4298591"/>
            <a:ext cx="1459064" cy="79308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000000"/>
                </a:solidFill>
              </a:rPr>
              <a:t>Evaluation</a:t>
            </a:r>
            <a:r>
              <a:rPr lang="en-GB" dirty="0">
                <a:solidFill>
                  <a:srgbClr val="000000"/>
                </a:solidFill>
              </a:rPr>
              <a:t> der</a:t>
            </a:r>
          </a:p>
          <a:p>
            <a:pPr algn="ctr"/>
            <a:r>
              <a:rPr lang="en-GB" sz="1600" dirty="0" err="1">
                <a:solidFill>
                  <a:srgbClr val="000000"/>
                </a:solidFill>
              </a:rPr>
              <a:t>Entscheidungs-bäume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4" name="Rechteck 43"/>
          <p:cNvSpPr/>
          <p:nvPr/>
        </p:nvSpPr>
        <p:spPr>
          <a:xfrm>
            <a:off x="561538" y="5390708"/>
            <a:ext cx="1459064" cy="7930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000000"/>
                </a:solidFill>
              </a:rPr>
              <a:t>Reflexion: KI und Rolle der </a:t>
            </a:r>
            <a:r>
              <a:rPr lang="en-GB" sz="1600" dirty="0" err="1">
                <a:solidFill>
                  <a:srgbClr val="000000"/>
                </a:solidFill>
              </a:rPr>
              <a:t>Daten</a:t>
            </a:r>
            <a:endParaRPr lang="en-GB" sz="1600" dirty="0">
              <a:solidFill>
                <a:srgbClr val="000000"/>
              </a:solidFill>
            </a:endParaRPr>
          </a:p>
        </p:txBody>
      </p:sp>
      <p:sp>
        <p:nvSpPr>
          <p:cNvPr id="31" name="Pfeil nach unten 30"/>
          <p:cNvSpPr/>
          <p:nvPr/>
        </p:nvSpPr>
        <p:spPr>
          <a:xfrm>
            <a:off x="1141983" y="2908393"/>
            <a:ext cx="298174" cy="361868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Pfeil nach unten 44"/>
          <p:cNvSpPr/>
          <p:nvPr/>
        </p:nvSpPr>
        <p:spPr>
          <a:xfrm>
            <a:off x="1140671" y="3999954"/>
            <a:ext cx="298174" cy="361868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Pfeil nach unten 45"/>
          <p:cNvSpPr/>
          <p:nvPr/>
        </p:nvSpPr>
        <p:spPr>
          <a:xfrm>
            <a:off x="1143984" y="5091678"/>
            <a:ext cx="298174" cy="361868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401063" y="860988"/>
            <a:ext cx="8243887" cy="1044000"/>
          </a:xfrm>
        </p:spPr>
        <p:txBody>
          <a:bodyPr/>
          <a:lstStyle/>
          <a:p>
            <a:r>
              <a:rPr lang="de-DE" dirty="0"/>
              <a:t>Verlauf der Unterrichtsreihe</a:t>
            </a: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211" y="2391461"/>
            <a:ext cx="673871" cy="1239614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784604" y="3382354"/>
            <a:ext cx="491668" cy="732276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238029" y="3209286"/>
            <a:ext cx="483462" cy="725439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3634389" y="3327292"/>
            <a:ext cx="475256" cy="709123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3128378" y="3668172"/>
            <a:ext cx="486197" cy="726903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249" y="3459372"/>
            <a:ext cx="533470" cy="756905"/>
          </a:xfrm>
          <a:prstGeom prst="rect">
            <a:avLst/>
          </a:prstGeom>
        </p:spPr>
      </p:pic>
      <p:sp>
        <p:nvSpPr>
          <p:cNvPr id="19" name="Wolkenförmige Legende 18"/>
          <p:cNvSpPr/>
          <p:nvPr/>
        </p:nvSpPr>
        <p:spPr>
          <a:xfrm>
            <a:off x="4072162" y="2148019"/>
            <a:ext cx="1024551" cy="595244"/>
          </a:xfrm>
          <a:prstGeom prst="cloudCallout">
            <a:avLst>
              <a:gd name="adj1" fmla="val -69943"/>
              <a:gd name="adj2" fmla="val 21158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500" dirty="0">
                <a:solidFill>
                  <a:srgbClr val="000000"/>
                </a:solidFill>
              </a:rPr>
              <a:t>  ?</a:t>
            </a:r>
            <a:r>
              <a:rPr lang="en-GB" dirty="0"/>
              <a:t>?</a:t>
            </a:r>
          </a:p>
        </p:txBody>
      </p:sp>
      <p:pic>
        <p:nvPicPr>
          <p:cNvPr id="20" name="Grafik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 bwMode="auto">
          <a:xfrm flipH="1">
            <a:off x="4710801" y="2269059"/>
            <a:ext cx="218041" cy="329322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 bwMode="auto">
          <a:xfrm flipH="1">
            <a:off x="4244415" y="2277052"/>
            <a:ext cx="218157" cy="376132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3604102" y="3824258"/>
            <a:ext cx="487500" cy="728174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 bwMode="auto">
          <a:xfrm flipH="1">
            <a:off x="3433634" y="3674803"/>
            <a:ext cx="127103" cy="219143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 bwMode="auto">
          <a:xfrm flipH="1">
            <a:off x="3909784" y="3298401"/>
            <a:ext cx="127103" cy="219143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 bwMode="auto">
          <a:xfrm flipH="1">
            <a:off x="3904624" y="3824258"/>
            <a:ext cx="125964" cy="190252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 bwMode="auto">
          <a:xfrm flipH="1">
            <a:off x="3535213" y="3192202"/>
            <a:ext cx="125964" cy="190252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 bwMode="auto">
          <a:xfrm flipH="1">
            <a:off x="3109101" y="3364246"/>
            <a:ext cx="125964" cy="190252"/>
          </a:xfrm>
          <a:prstGeom prst="rect">
            <a:avLst/>
          </a:prstGeom>
        </p:spPr>
      </p:pic>
      <p:sp>
        <p:nvSpPr>
          <p:cNvPr id="6" name="Pfeil nach rechts 5"/>
          <p:cNvSpPr/>
          <p:nvPr/>
        </p:nvSpPr>
        <p:spPr>
          <a:xfrm rot="1279388">
            <a:off x="4952267" y="3969444"/>
            <a:ext cx="1219200" cy="4378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Grafik 2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6450849" y="4063724"/>
            <a:ext cx="1271502" cy="122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6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Hintergrundnetz">
            <a:extLst>
              <a:ext uri="{FF2B5EF4-FFF2-40B4-BE49-F238E27FC236}">
                <a16:creationId xmlns:a16="http://schemas.microsoft.com/office/drawing/2014/main" id="{2FB2D3E2-39A5-6347-B37B-8DA7E6BD538A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193107" y="68297"/>
            <a:ext cx="9131300" cy="6858000"/>
          </a:xfrm>
          <a:custGeom>
            <a:avLst/>
            <a:gdLst>
              <a:gd name="T0" fmla="*/ 11923 w 25400"/>
              <a:gd name="T1" fmla="*/ 3320 h 19050"/>
              <a:gd name="T2" fmla="*/ 10023 w 25400"/>
              <a:gd name="T3" fmla="*/ 4808 h 19050"/>
              <a:gd name="T4" fmla="*/ 10862 w 25400"/>
              <a:gd name="T5" fmla="*/ 3283 h 19050"/>
              <a:gd name="T6" fmla="*/ 4657 w 25400"/>
              <a:gd name="T7" fmla="*/ 5594 h 19050"/>
              <a:gd name="T8" fmla="*/ 7180 w 25400"/>
              <a:gd name="T9" fmla="*/ 5671 h 19050"/>
              <a:gd name="T10" fmla="*/ 8344 w 25400"/>
              <a:gd name="T11" fmla="*/ 5707 h 19050"/>
              <a:gd name="T12" fmla="*/ 2461 w 25400"/>
              <a:gd name="T13" fmla="*/ 5169 h 19050"/>
              <a:gd name="T14" fmla="*/ 3123 w 25400"/>
              <a:gd name="T15" fmla="*/ 5291 h 19050"/>
              <a:gd name="T16" fmla="*/ 13439 w 25400"/>
              <a:gd name="T17" fmla="*/ 7971 h 19050"/>
              <a:gd name="T18" fmla="*/ 15341 w 25400"/>
              <a:gd name="T19" fmla="*/ 9056 h 19050"/>
              <a:gd name="T20" fmla="*/ 9954 w 25400"/>
              <a:gd name="T21" fmla="*/ 5938 h 19050"/>
              <a:gd name="T22" fmla="*/ 11356 w 25400"/>
              <a:gd name="T23" fmla="*/ 6738 h 19050"/>
              <a:gd name="T24" fmla="*/ 10546 w 25400"/>
              <a:gd name="T25" fmla="*/ 5177 h 19050"/>
              <a:gd name="T26" fmla="*/ 11397 w 25400"/>
              <a:gd name="T27" fmla="*/ 4735 h 19050"/>
              <a:gd name="T28" fmla="*/ 198 w 25400"/>
              <a:gd name="T29" fmla="*/ 4970 h 19050"/>
              <a:gd name="T30" fmla="*/ 11941 w 25400"/>
              <a:gd name="T31" fmla="*/ 1758 h 19050"/>
              <a:gd name="T32" fmla="*/ 13358 w 25400"/>
              <a:gd name="T33" fmla="*/ 249 h 19050"/>
              <a:gd name="T34" fmla="*/ 15214 w 25400"/>
              <a:gd name="T35" fmla="*/ 370 h 19050"/>
              <a:gd name="T36" fmla="*/ 9256 w 25400"/>
              <a:gd name="T37" fmla="*/ 1522 h 19050"/>
              <a:gd name="T38" fmla="*/ 7370 w 25400"/>
              <a:gd name="T39" fmla="*/ 502 h 19050"/>
              <a:gd name="T40" fmla="*/ 7953 w 25400"/>
              <a:gd name="T41" fmla="*/ 817 h 19050"/>
              <a:gd name="T42" fmla="*/ 403 w 25400"/>
              <a:gd name="T43" fmla="*/ 3631 h 19050"/>
              <a:gd name="T44" fmla="*/ 582 w 25400"/>
              <a:gd name="T45" fmla="*/ 4066 h 19050"/>
              <a:gd name="T46" fmla="*/ 13982 w 25400"/>
              <a:gd name="T47" fmla="*/ 17462 h 19050"/>
              <a:gd name="T48" fmla="*/ 16192 w 25400"/>
              <a:gd name="T49" fmla="*/ 11507 h 19050"/>
              <a:gd name="T50" fmla="*/ 15658 w 25400"/>
              <a:gd name="T51" fmla="*/ 12421 h 19050"/>
              <a:gd name="T52" fmla="*/ 14820 w 25400"/>
              <a:gd name="T53" fmla="*/ 13743 h 19050"/>
              <a:gd name="T54" fmla="*/ 12514 w 25400"/>
              <a:gd name="T55" fmla="*/ 17381 h 19050"/>
              <a:gd name="T56" fmla="*/ 13290 w 25400"/>
              <a:gd name="T57" fmla="*/ 16157 h 19050"/>
              <a:gd name="T58" fmla="*/ 22526 w 25400"/>
              <a:gd name="T59" fmla="*/ 14113 h 19050"/>
              <a:gd name="T60" fmla="*/ 22688 w 25400"/>
              <a:gd name="T61" fmla="*/ 13426 h 19050"/>
              <a:gd name="T62" fmla="*/ 20271 w 25400"/>
              <a:gd name="T63" fmla="*/ 16525 h 19050"/>
              <a:gd name="T64" fmla="*/ 20697 w 25400"/>
              <a:gd name="T65" fmla="*/ 16320 h 19050"/>
              <a:gd name="T66" fmla="*/ 16675 w 25400"/>
              <a:gd name="T67" fmla="*/ 18115 h 19050"/>
              <a:gd name="T68" fmla="*/ 17158 w 25400"/>
              <a:gd name="T69" fmla="*/ 17716 h 19050"/>
              <a:gd name="T70" fmla="*/ 19311 w 25400"/>
              <a:gd name="T71" fmla="*/ 14734 h 19050"/>
              <a:gd name="T72" fmla="*/ 20316 w 25400"/>
              <a:gd name="T73" fmla="*/ 15114 h 19050"/>
              <a:gd name="T74" fmla="*/ 17836 w 25400"/>
              <a:gd name="T75" fmla="*/ 12851 h 19050"/>
              <a:gd name="T76" fmla="*/ 17071 w 25400"/>
              <a:gd name="T77" fmla="*/ 11230 h 19050"/>
              <a:gd name="T78" fmla="*/ 23150 w 25400"/>
              <a:gd name="T79" fmla="*/ 15966 h 19050"/>
              <a:gd name="T80" fmla="*/ 23969 w 25400"/>
              <a:gd name="T81" fmla="*/ 16146 h 19050"/>
              <a:gd name="T82" fmla="*/ 9396 w 25400"/>
              <a:gd name="T83" fmla="*/ 3334 h 19050"/>
              <a:gd name="T84" fmla="*/ 5372 w 25400"/>
              <a:gd name="T85" fmla="*/ 5019 h 19050"/>
              <a:gd name="T86" fmla="*/ 7794 w 25400"/>
              <a:gd name="T87" fmla="*/ 4005 h 19050"/>
              <a:gd name="T88" fmla="*/ 4330 w 25400"/>
              <a:gd name="T89" fmla="*/ 5455 h 19050"/>
              <a:gd name="T90" fmla="*/ 5301 w 25400"/>
              <a:gd name="T91" fmla="*/ 5048 h 19050"/>
              <a:gd name="T92" fmla="*/ 14473 w 25400"/>
              <a:gd name="T93" fmla="*/ 1703 h 19050"/>
              <a:gd name="T94" fmla="*/ 15099 w 25400"/>
              <a:gd name="T95" fmla="*/ 1481 h 19050"/>
              <a:gd name="T96" fmla="*/ 12217 w 25400"/>
              <a:gd name="T97" fmla="*/ 2317 h 19050"/>
              <a:gd name="T98" fmla="*/ 17287 w 25400"/>
              <a:gd name="T99" fmla="*/ 15392 h 19050"/>
              <a:gd name="T100" fmla="*/ 15337 w 25400"/>
              <a:gd name="T101" fmla="*/ 16772 h 19050"/>
              <a:gd name="T102" fmla="*/ 17623 w 25400"/>
              <a:gd name="T103" fmla="*/ 15201 h 19050"/>
              <a:gd name="T104" fmla="*/ 17487 w 25400"/>
              <a:gd name="T105" fmla="*/ 16451 h 19050"/>
              <a:gd name="T106" fmla="*/ 17966 w 25400"/>
              <a:gd name="T107" fmla="*/ 15627 h 19050"/>
              <a:gd name="T108" fmla="*/ 9101 w 25400"/>
              <a:gd name="T109" fmla="*/ 18362 h 19050"/>
              <a:gd name="T110" fmla="*/ 10727 w 25400"/>
              <a:gd name="T111" fmla="*/ 18043 h 19050"/>
              <a:gd name="T112" fmla="*/ 4916 w 25400"/>
              <a:gd name="T113" fmla="*/ 19044 h 19050"/>
              <a:gd name="T114" fmla="*/ 7316 w 25400"/>
              <a:gd name="T115" fmla="*/ 18670 h 19050"/>
              <a:gd name="T116" fmla="*/ 16075 w 25400"/>
              <a:gd name="T117" fmla="*/ 18569 h 19050"/>
              <a:gd name="T118" fmla="*/ 14763 w 25400"/>
              <a:gd name="T119" fmla="*/ 18457 h 19050"/>
              <a:gd name="T120" fmla="*/ 15730 w 25400"/>
              <a:gd name="T121" fmla="*/ 1250 h 19050"/>
              <a:gd name="T122" fmla="*/ 10892 w 25400"/>
              <a:gd name="T123" fmla="*/ 2708 h 19050"/>
              <a:gd name="T124" fmla="*/ 18847 w 25400"/>
              <a:gd name="T125" fmla="*/ 14601 h 19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5400" h="19050">
                <a:moveTo>
                  <a:pt x="22330" y="15806"/>
                </a:moveTo>
                <a:cubicBezTo>
                  <a:pt x="22330" y="15705"/>
                  <a:pt x="22267" y="15620"/>
                  <a:pt x="22178" y="15586"/>
                </a:cubicBezTo>
                <a:lnTo>
                  <a:pt x="22193" y="15523"/>
                </a:lnTo>
                <a:lnTo>
                  <a:pt x="22155" y="15514"/>
                </a:lnTo>
                <a:lnTo>
                  <a:pt x="22141" y="15575"/>
                </a:lnTo>
                <a:cubicBezTo>
                  <a:pt x="22126" y="15572"/>
                  <a:pt x="22111" y="15571"/>
                  <a:pt x="22095" y="15571"/>
                </a:cubicBezTo>
                <a:cubicBezTo>
                  <a:pt x="22001" y="15571"/>
                  <a:pt x="21921" y="15626"/>
                  <a:pt x="21883" y="15705"/>
                </a:cubicBezTo>
                <a:lnTo>
                  <a:pt x="21805" y="15675"/>
                </a:lnTo>
                <a:lnTo>
                  <a:pt x="21791" y="15712"/>
                </a:lnTo>
                <a:lnTo>
                  <a:pt x="21869" y="15741"/>
                </a:lnTo>
                <a:cubicBezTo>
                  <a:pt x="21863" y="15762"/>
                  <a:pt x="21860" y="15783"/>
                  <a:pt x="21860" y="15806"/>
                </a:cubicBezTo>
                <a:cubicBezTo>
                  <a:pt x="21860" y="15828"/>
                  <a:pt x="21863" y="15850"/>
                  <a:pt x="21869" y="15871"/>
                </a:cubicBezTo>
                <a:lnTo>
                  <a:pt x="21795" y="15900"/>
                </a:lnTo>
                <a:lnTo>
                  <a:pt x="21809" y="15936"/>
                </a:lnTo>
                <a:lnTo>
                  <a:pt x="21883" y="15907"/>
                </a:lnTo>
                <a:cubicBezTo>
                  <a:pt x="21921" y="15986"/>
                  <a:pt x="22002" y="16041"/>
                  <a:pt x="22095" y="16041"/>
                </a:cubicBezTo>
                <a:cubicBezTo>
                  <a:pt x="22205" y="16041"/>
                  <a:pt x="22296" y="15966"/>
                  <a:pt x="22322" y="15864"/>
                </a:cubicBezTo>
                <a:lnTo>
                  <a:pt x="22393" y="15876"/>
                </a:lnTo>
                <a:lnTo>
                  <a:pt x="22399" y="15838"/>
                </a:lnTo>
                <a:lnTo>
                  <a:pt x="22329" y="15826"/>
                </a:lnTo>
                <a:cubicBezTo>
                  <a:pt x="22330" y="15819"/>
                  <a:pt x="22330" y="15812"/>
                  <a:pt x="22330" y="15806"/>
                </a:cubicBezTo>
                <a:close/>
                <a:moveTo>
                  <a:pt x="6919" y="4414"/>
                </a:moveTo>
                <a:lnTo>
                  <a:pt x="6904" y="4378"/>
                </a:lnTo>
                <a:lnTo>
                  <a:pt x="6797" y="4422"/>
                </a:lnTo>
                <a:lnTo>
                  <a:pt x="6812" y="4458"/>
                </a:lnTo>
                <a:lnTo>
                  <a:pt x="6812" y="4458"/>
                </a:lnTo>
                <a:lnTo>
                  <a:pt x="6919" y="4414"/>
                </a:lnTo>
                <a:close/>
                <a:moveTo>
                  <a:pt x="11646" y="3058"/>
                </a:moveTo>
                <a:lnTo>
                  <a:pt x="11563" y="2979"/>
                </a:lnTo>
                <a:lnTo>
                  <a:pt x="11536" y="3007"/>
                </a:lnTo>
                <a:lnTo>
                  <a:pt x="11619" y="3086"/>
                </a:lnTo>
                <a:lnTo>
                  <a:pt x="11646" y="3058"/>
                </a:lnTo>
                <a:close/>
                <a:moveTo>
                  <a:pt x="11785" y="3189"/>
                </a:moveTo>
                <a:lnTo>
                  <a:pt x="11701" y="3110"/>
                </a:lnTo>
                <a:lnTo>
                  <a:pt x="11675" y="3138"/>
                </a:lnTo>
                <a:lnTo>
                  <a:pt x="11758" y="3217"/>
                </a:lnTo>
                <a:lnTo>
                  <a:pt x="11785" y="3189"/>
                </a:lnTo>
                <a:close/>
                <a:moveTo>
                  <a:pt x="11923" y="3320"/>
                </a:moveTo>
                <a:lnTo>
                  <a:pt x="11840" y="3241"/>
                </a:lnTo>
                <a:lnTo>
                  <a:pt x="11813" y="3269"/>
                </a:lnTo>
                <a:lnTo>
                  <a:pt x="11897" y="3348"/>
                </a:lnTo>
                <a:lnTo>
                  <a:pt x="11923" y="3320"/>
                </a:lnTo>
                <a:close/>
                <a:moveTo>
                  <a:pt x="11424" y="2848"/>
                </a:moveTo>
                <a:lnTo>
                  <a:pt x="11397" y="2877"/>
                </a:lnTo>
                <a:lnTo>
                  <a:pt x="11481" y="2955"/>
                </a:lnTo>
                <a:lnTo>
                  <a:pt x="11507" y="2927"/>
                </a:lnTo>
                <a:lnTo>
                  <a:pt x="11424" y="2848"/>
                </a:lnTo>
                <a:close/>
                <a:moveTo>
                  <a:pt x="12451" y="3871"/>
                </a:moveTo>
                <a:lnTo>
                  <a:pt x="12478" y="3843"/>
                </a:lnTo>
                <a:lnTo>
                  <a:pt x="12394" y="3764"/>
                </a:lnTo>
                <a:lnTo>
                  <a:pt x="12368" y="3793"/>
                </a:lnTo>
                <a:lnTo>
                  <a:pt x="12451" y="3871"/>
                </a:lnTo>
                <a:close/>
                <a:moveTo>
                  <a:pt x="11952" y="3400"/>
                </a:moveTo>
                <a:lnTo>
                  <a:pt x="12035" y="3479"/>
                </a:lnTo>
                <a:lnTo>
                  <a:pt x="12062" y="3451"/>
                </a:lnTo>
                <a:lnTo>
                  <a:pt x="11978" y="3372"/>
                </a:lnTo>
                <a:lnTo>
                  <a:pt x="11952" y="3400"/>
                </a:lnTo>
                <a:close/>
                <a:moveTo>
                  <a:pt x="12174" y="3610"/>
                </a:moveTo>
                <a:lnTo>
                  <a:pt x="12200" y="3581"/>
                </a:lnTo>
                <a:lnTo>
                  <a:pt x="12117" y="3503"/>
                </a:lnTo>
                <a:lnTo>
                  <a:pt x="12090" y="3531"/>
                </a:lnTo>
                <a:lnTo>
                  <a:pt x="12174" y="3610"/>
                </a:lnTo>
                <a:close/>
                <a:moveTo>
                  <a:pt x="12229" y="3662"/>
                </a:moveTo>
                <a:lnTo>
                  <a:pt x="12312" y="3741"/>
                </a:lnTo>
                <a:lnTo>
                  <a:pt x="12339" y="3712"/>
                </a:lnTo>
                <a:lnTo>
                  <a:pt x="12256" y="3634"/>
                </a:lnTo>
                <a:lnTo>
                  <a:pt x="12229" y="3662"/>
                </a:lnTo>
                <a:close/>
                <a:moveTo>
                  <a:pt x="10236" y="4483"/>
                </a:moveTo>
                <a:lnTo>
                  <a:pt x="10202" y="4465"/>
                </a:lnTo>
                <a:lnTo>
                  <a:pt x="10148" y="4568"/>
                </a:lnTo>
                <a:lnTo>
                  <a:pt x="10183" y="4586"/>
                </a:lnTo>
                <a:lnTo>
                  <a:pt x="10236" y="4483"/>
                </a:lnTo>
                <a:close/>
                <a:moveTo>
                  <a:pt x="10059" y="4739"/>
                </a:moveTo>
                <a:lnTo>
                  <a:pt x="10093" y="4757"/>
                </a:lnTo>
                <a:lnTo>
                  <a:pt x="10147" y="4654"/>
                </a:lnTo>
                <a:lnTo>
                  <a:pt x="10112" y="4636"/>
                </a:lnTo>
                <a:lnTo>
                  <a:pt x="10059" y="4739"/>
                </a:lnTo>
                <a:close/>
                <a:moveTo>
                  <a:pt x="9701" y="5425"/>
                </a:moveTo>
                <a:lnTo>
                  <a:pt x="9736" y="5443"/>
                </a:lnTo>
                <a:lnTo>
                  <a:pt x="9790" y="5340"/>
                </a:lnTo>
                <a:lnTo>
                  <a:pt x="9755" y="5322"/>
                </a:lnTo>
                <a:lnTo>
                  <a:pt x="9701" y="5425"/>
                </a:lnTo>
                <a:close/>
                <a:moveTo>
                  <a:pt x="10058" y="4826"/>
                </a:moveTo>
                <a:lnTo>
                  <a:pt x="10023" y="4808"/>
                </a:lnTo>
                <a:lnTo>
                  <a:pt x="9970" y="4911"/>
                </a:lnTo>
                <a:lnTo>
                  <a:pt x="10004" y="4929"/>
                </a:lnTo>
                <a:lnTo>
                  <a:pt x="10058" y="4826"/>
                </a:lnTo>
                <a:close/>
                <a:moveTo>
                  <a:pt x="10415" y="4140"/>
                </a:moveTo>
                <a:lnTo>
                  <a:pt x="10380" y="4122"/>
                </a:lnTo>
                <a:lnTo>
                  <a:pt x="10327" y="4225"/>
                </a:lnTo>
                <a:lnTo>
                  <a:pt x="10361" y="4243"/>
                </a:lnTo>
                <a:lnTo>
                  <a:pt x="10415" y="4140"/>
                </a:lnTo>
                <a:close/>
                <a:moveTo>
                  <a:pt x="9844" y="5150"/>
                </a:moveTo>
                <a:lnTo>
                  <a:pt x="9791" y="5253"/>
                </a:lnTo>
                <a:lnTo>
                  <a:pt x="9825" y="5271"/>
                </a:lnTo>
                <a:lnTo>
                  <a:pt x="9879" y="5168"/>
                </a:lnTo>
                <a:lnTo>
                  <a:pt x="9844" y="5150"/>
                </a:lnTo>
                <a:close/>
                <a:moveTo>
                  <a:pt x="10291" y="4294"/>
                </a:moveTo>
                <a:lnTo>
                  <a:pt x="10238" y="4397"/>
                </a:lnTo>
                <a:lnTo>
                  <a:pt x="10272" y="4414"/>
                </a:lnTo>
                <a:lnTo>
                  <a:pt x="10326" y="4312"/>
                </a:lnTo>
                <a:lnTo>
                  <a:pt x="10291" y="4294"/>
                </a:lnTo>
                <a:close/>
                <a:moveTo>
                  <a:pt x="10917" y="3094"/>
                </a:moveTo>
                <a:lnTo>
                  <a:pt x="10863" y="3197"/>
                </a:lnTo>
                <a:lnTo>
                  <a:pt x="10897" y="3215"/>
                </a:lnTo>
                <a:lnTo>
                  <a:pt x="10951" y="3112"/>
                </a:lnTo>
                <a:lnTo>
                  <a:pt x="10917" y="3094"/>
                </a:lnTo>
                <a:close/>
                <a:moveTo>
                  <a:pt x="11006" y="2923"/>
                </a:moveTo>
                <a:lnTo>
                  <a:pt x="10952" y="3026"/>
                </a:lnTo>
                <a:lnTo>
                  <a:pt x="10987" y="3044"/>
                </a:lnTo>
                <a:lnTo>
                  <a:pt x="11040" y="2941"/>
                </a:lnTo>
                <a:lnTo>
                  <a:pt x="11006" y="2923"/>
                </a:lnTo>
                <a:close/>
                <a:moveTo>
                  <a:pt x="10594" y="3798"/>
                </a:moveTo>
                <a:lnTo>
                  <a:pt x="10559" y="3780"/>
                </a:lnTo>
                <a:lnTo>
                  <a:pt x="10506" y="3882"/>
                </a:lnTo>
                <a:lnTo>
                  <a:pt x="10540" y="3900"/>
                </a:lnTo>
                <a:lnTo>
                  <a:pt x="10594" y="3798"/>
                </a:lnTo>
                <a:close/>
                <a:moveTo>
                  <a:pt x="10470" y="3951"/>
                </a:moveTo>
                <a:lnTo>
                  <a:pt x="10416" y="4054"/>
                </a:lnTo>
                <a:lnTo>
                  <a:pt x="10451" y="4072"/>
                </a:lnTo>
                <a:lnTo>
                  <a:pt x="10504" y="3969"/>
                </a:lnTo>
                <a:lnTo>
                  <a:pt x="10470" y="3951"/>
                </a:lnTo>
                <a:close/>
                <a:moveTo>
                  <a:pt x="10827" y="3265"/>
                </a:moveTo>
                <a:lnTo>
                  <a:pt x="10774" y="3368"/>
                </a:lnTo>
                <a:lnTo>
                  <a:pt x="10808" y="3386"/>
                </a:lnTo>
                <a:lnTo>
                  <a:pt x="10862" y="3283"/>
                </a:lnTo>
                <a:lnTo>
                  <a:pt x="10827" y="3265"/>
                </a:lnTo>
                <a:close/>
                <a:moveTo>
                  <a:pt x="10738" y="3437"/>
                </a:moveTo>
                <a:lnTo>
                  <a:pt x="10684" y="3540"/>
                </a:lnTo>
                <a:lnTo>
                  <a:pt x="10719" y="3558"/>
                </a:lnTo>
                <a:lnTo>
                  <a:pt x="10772" y="3455"/>
                </a:lnTo>
                <a:lnTo>
                  <a:pt x="10738" y="3437"/>
                </a:lnTo>
                <a:close/>
                <a:moveTo>
                  <a:pt x="10648" y="3608"/>
                </a:moveTo>
                <a:lnTo>
                  <a:pt x="10595" y="3711"/>
                </a:lnTo>
                <a:lnTo>
                  <a:pt x="10629" y="3729"/>
                </a:lnTo>
                <a:lnTo>
                  <a:pt x="10683" y="3626"/>
                </a:lnTo>
                <a:lnTo>
                  <a:pt x="10648" y="3608"/>
                </a:lnTo>
                <a:close/>
                <a:moveTo>
                  <a:pt x="9880" y="5082"/>
                </a:moveTo>
                <a:lnTo>
                  <a:pt x="9915" y="5100"/>
                </a:lnTo>
                <a:lnTo>
                  <a:pt x="9968" y="4997"/>
                </a:lnTo>
                <a:lnTo>
                  <a:pt x="9934" y="4979"/>
                </a:lnTo>
                <a:lnTo>
                  <a:pt x="9880" y="5082"/>
                </a:lnTo>
                <a:close/>
                <a:moveTo>
                  <a:pt x="5551" y="5582"/>
                </a:moveTo>
                <a:lnTo>
                  <a:pt x="5434" y="5579"/>
                </a:lnTo>
                <a:lnTo>
                  <a:pt x="5433" y="5618"/>
                </a:lnTo>
                <a:lnTo>
                  <a:pt x="5550" y="5621"/>
                </a:lnTo>
                <a:lnTo>
                  <a:pt x="5551" y="5582"/>
                </a:lnTo>
                <a:close/>
                <a:moveTo>
                  <a:pt x="5745" y="5588"/>
                </a:moveTo>
                <a:lnTo>
                  <a:pt x="5628" y="5585"/>
                </a:lnTo>
                <a:lnTo>
                  <a:pt x="5627" y="5624"/>
                </a:lnTo>
                <a:lnTo>
                  <a:pt x="5744" y="5627"/>
                </a:lnTo>
                <a:lnTo>
                  <a:pt x="5745" y="5588"/>
                </a:lnTo>
                <a:close/>
                <a:moveTo>
                  <a:pt x="5939" y="5594"/>
                </a:moveTo>
                <a:lnTo>
                  <a:pt x="5823" y="5591"/>
                </a:lnTo>
                <a:lnTo>
                  <a:pt x="5821" y="5630"/>
                </a:lnTo>
                <a:lnTo>
                  <a:pt x="5938" y="5633"/>
                </a:lnTo>
                <a:lnTo>
                  <a:pt x="5939" y="5594"/>
                </a:lnTo>
                <a:close/>
                <a:moveTo>
                  <a:pt x="9121" y="5731"/>
                </a:moveTo>
                <a:lnTo>
                  <a:pt x="9237" y="5734"/>
                </a:lnTo>
                <a:lnTo>
                  <a:pt x="9238" y="5696"/>
                </a:lnTo>
                <a:lnTo>
                  <a:pt x="9122" y="5692"/>
                </a:lnTo>
                <a:lnTo>
                  <a:pt x="9121" y="5731"/>
                </a:lnTo>
                <a:close/>
                <a:moveTo>
                  <a:pt x="6133" y="5600"/>
                </a:moveTo>
                <a:lnTo>
                  <a:pt x="6017" y="5597"/>
                </a:lnTo>
                <a:lnTo>
                  <a:pt x="6015" y="5635"/>
                </a:lnTo>
                <a:lnTo>
                  <a:pt x="6132" y="5639"/>
                </a:lnTo>
                <a:lnTo>
                  <a:pt x="6133" y="5600"/>
                </a:lnTo>
                <a:close/>
                <a:moveTo>
                  <a:pt x="4657" y="5594"/>
                </a:moveTo>
                <a:lnTo>
                  <a:pt x="4773" y="5597"/>
                </a:lnTo>
                <a:lnTo>
                  <a:pt x="4774" y="5559"/>
                </a:lnTo>
                <a:lnTo>
                  <a:pt x="4658" y="5555"/>
                </a:lnTo>
                <a:lnTo>
                  <a:pt x="4657" y="5594"/>
                </a:lnTo>
                <a:close/>
                <a:moveTo>
                  <a:pt x="4463" y="5588"/>
                </a:moveTo>
                <a:lnTo>
                  <a:pt x="4579" y="5591"/>
                </a:lnTo>
                <a:lnTo>
                  <a:pt x="4580" y="5553"/>
                </a:lnTo>
                <a:lnTo>
                  <a:pt x="4464" y="5549"/>
                </a:lnTo>
                <a:lnTo>
                  <a:pt x="4463" y="5588"/>
                </a:lnTo>
                <a:close/>
                <a:moveTo>
                  <a:pt x="4969" y="5565"/>
                </a:moveTo>
                <a:lnTo>
                  <a:pt x="4852" y="5561"/>
                </a:lnTo>
                <a:lnTo>
                  <a:pt x="4851" y="5600"/>
                </a:lnTo>
                <a:lnTo>
                  <a:pt x="4967" y="5603"/>
                </a:lnTo>
                <a:lnTo>
                  <a:pt x="4969" y="5565"/>
                </a:lnTo>
                <a:close/>
                <a:moveTo>
                  <a:pt x="5163" y="5570"/>
                </a:moveTo>
                <a:lnTo>
                  <a:pt x="5046" y="5567"/>
                </a:lnTo>
                <a:lnTo>
                  <a:pt x="5045" y="5606"/>
                </a:lnTo>
                <a:lnTo>
                  <a:pt x="5161" y="5609"/>
                </a:lnTo>
                <a:lnTo>
                  <a:pt x="5163" y="5570"/>
                </a:lnTo>
                <a:close/>
                <a:moveTo>
                  <a:pt x="5357" y="5576"/>
                </a:moveTo>
                <a:lnTo>
                  <a:pt x="5240" y="5573"/>
                </a:lnTo>
                <a:lnTo>
                  <a:pt x="5239" y="5612"/>
                </a:lnTo>
                <a:lnTo>
                  <a:pt x="5356" y="5615"/>
                </a:lnTo>
                <a:lnTo>
                  <a:pt x="5357" y="5576"/>
                </a:lnTo>
                <a:close/>
                <a:moveTo>
                  <a:pt x="8927" y="5725"/>
                </a:moveTo>
                <a:lnTo>
                  <a:pt x="9043" y="5728"/>
                </a:lnTo>
                <a:lnTo>
                  <a:pt x="9044" y="5690"/>
                </a:lnTo>
                <a:lnTo>
                  <a:pt x="8928" y="5686"/>
                </a:lnTo>
                <a:lnTo>
                  <a:pt x="8927" y="5725"/>
                </a:lnTo>
                <a:close/>
                <a:moveTo>
                  <a:pt x="6715" y="5618"/>
                </a:moveTo>
                <a:lnTo>
                  <a:pt x="6599" y="5615"/>
                </a:lnTo>
                <a:lnTo>
                  <a:pt x="6598" y="5653"/>
                </a:lnTo>
                <a:lnTo>
                  <a:pt x="6714" y="5657"/>
                </a:lnTo>
                <a:lnTo>
                  <a:pt x="6715" y="5618"/>
                </a:lnTo>
                <a:close/>
                <a:moveTo>
                  <a:pt x="7492" y="5642"/>
                </a:moveTo>
                <a:lnTo>
                  <a:pt x="7375" y="5638"/>
                </a:lnTo>
                <a:lnTo>
                  <a:pt x="7374" y="5677"/>
                </a:lnTo>
                <a:lnTo>
                  <a:pt x="7490" y="5681"/>
                </a:lnTo>
                <a:lnTo>
                  <a:pt x="7492" y="5642"/>
                </a:lnTo>
                <a:close/>
                <a:moveTo>
                  <a:pt x="7297" y="5636"/>
                </a:moveTo>
                <a:lnTo>
                  <a:pt x="7181" y="5632"/>
                </a:lnTo>
                <a:lnTo>
                  <a:pt x="7180" y="5671"/>
                </a:lnTo>
                <a:lnTo>
                  <a:pt x="7296" y="5675"/>
                </a:lnTo>
                <a:lnTo>
                  <a:pt x="7297" y="5636"/>
                </a:lnTo>
                <a:close/>
                <a:moveTo>
                  <a:pt x="7103" y="5630"/>
                </a:moveTo>
                <a:lnTo>
                  <a:pt x="6987" y="5626"/>
                </a:lnTo>
                <a:lnTo>
                  <a:pt x="6986" y="5665"/>
                </a:lnTo>
                <a:lnTo>
                  <a:pt x="7102" y="5669"/>
                </a:lnTo>
                <a:lnTo>
                  <a:pt x="7103" y="5630"/>
                </a:lnTo>
                <a:close/>
                <a:moveTo>
                  <a:pt x="6521" y="5612"/>
                </a:moveTo>
                <a:lnTo>
                  <a:pt x="6405" y="5609"/>
                </a:lnTo>
                <a:lnTo>
                  <a:pt x="6404" y="5647"/>
                </a:lnTo>
                <a:lnTo>
                  <a:pt x="6520" y="5651"/>
                </a:lnTo>
                <a:lnTo>
                  <a:pt x="6521" y="5612"/>
                </a:lnTo>
                <a:close/>
                <a:moveTo>
                  <a:pt x="6327" y="5606"/>
                </a:moveTo>
                <a:lnTo>
                  <a:pt x="6211" y="5603"/>
                </a:lnTo>
                <a:lnTo>
                  <a:pt x="6210" y="5641"/>
                </a:lnTo>
                <a:lnTo>
                  <a:pt x="6326" y="5645"/>
                </a:lnTo>
                <a:lnTo>
                  <a:pt x="6327" y="5606"/>
                </a:lnTo>
                <a:close/>
                <a:moveTo>
                  <a:pt x="6909" y="5624"/>
                </a:moveTo>
                <a:lnTo>
                  <a:pt x="6793" y="5620"/>
                </a:lnTo>
                <a:lnTo>
                  <a:pt x="6792" y="5659"/>
                </a:lnTo>
                <a:lnTo>
                  <a:pt x="6908" y="5663"/>
                </a:lnTo>
                <a:lnTo>
                  <a:pt x="6909" y="5624"/>
                </a:lnTo>
                <a:close/>
                <a:moveTo>
                  <a:pt x="7686" y="5648"/>
                </a:moveTo>
                <a:lnTo>
                  <a:pt x="7569" y="5644"/>
                </a:lnTo>
                <a:lnTo>
                  <a:pt x="7568" y="5683"/>
                </a:lnTo>
                <a:lnTo>
                  <a:pt x="7684" y="5687"/>
                </a:lnTo>
                <a:lnTo>
                  <a:pt x="7686" y="5648"/>
                </a:lnTo>
                <a:close/>
                <a:moveTo>
                  <a:pt x="8538" y="5713"/>
                </a:moveTo>
                <a:lnTo>
                  <a:pt x="8655" y="5716"/>
                </a:lnTo>
                <a:lnTo>
                  <a:pt x="8656" y="5678"/>
                </a:lnTo>
                <a:lnTo>
                  <a:pt x="8540" y="5674"/>
                </a:lnTo>
                <a:lnTo>
                  <a:pt x="8538" y="5713"/>
                </a:lnTo>
                <a:close/>
                <a:moveTo>
                  <a:pt x="8150" y="5701"/>
                </a:moveTo>
                <a:lnTo>
                  <a:pt x="8267" y="5705"/>
                </a:lnTo>
                <a:lnTo>
                  <a:pt x="8268" y="5666"/>
                </a:lnTo>
                <a:lnTo>
                  <a:pt x="8151" y="5662"/>
                </a:lnTo>
                <a:lnTo>
                  <a:pt x="8150" y="5701"/>
                </a:lnTo>
                <a:close/>
                <a:moveTo>
                  <a:pt x="8344" y="5707"/>
                </a:moveTo>
                <a:lnTo>
                  <a:pt x="8461" y="5710"/>
                </a:lnTo>
                <a:lnTo>
                  <a:pt x="8462" y="5672"/>
                </a:lnTo>
                <a:lnTo>
                  <a:pt x="8346" y="5668"/>
                </a:lnTo>
                <a:lnTo>
                  <a:pt x="8344" y="5707"/>
                </a:lnTo>
                <a:close/>
                <a:moveTo>
                  <a:pt x="8733" y="5719"/>
                </a:moveTo>
                <a:lnTo>
                  <a:pt x="8849" y="5722"/>
                </a:lnTo>
                <a:lnTo>
                  <a:pt x="8850" y="5684"/>
                </a:lnTo>
                <a:lnTo>
                  <a:pt x="8734" y="5680"/>
                </a:lnTo>
                <a:lnTo>
                  <a:pt x="8733" y="5719"/>
                </a:lnTo>
                <a:close/>
                <a:moveTo>
                  <a:pt x="7880" y="5654"/>
                </a:moveTo>
                <a:lnTo>
                  <a:pt x="7763" y="5650"/>
                </a:lnTo>
                <a:lnTo>
                  <a:pt x="7762" y="5689"/>
                </a:lnTo>
                <a:lnTo>
                  <a:pt x="7879" y="5693"/>
                </a:lnTo>
                <a:lnTo>
                  <a:pt x="7880" y="5654"/>
                </a:lnTo>
                <a:close/>
                <a:moveTo>
                  <a:pt x="8074" y="5660"/>
                </a:moveTo>
                <a:lnTo>
                  <a:pt x="7957" y="5656"/>
                </a:lnTo>
                <a:lnTo>
                  <a:pt x="7956" y="5695"/>
                </a:lnTo>
                <a:lnTo>
                  <a:pt x="8073" y="5699"/>
                </a:lnTo>
                <a:lnTo>
                  <a:pt x="8074" y="5660"/>
                </a:lnTo>
                <a:close/>
                <a:moveTo>
                  <a:pt x="1772" y="5000"/>
                </a:moveTo>
                <a:lnTo>
                  <a:pt x="1886" y="5028"/>
                </a:lnTo>
                <a:lnTo>
                  <a:pt x="1895" y="4990"/>
                </a:lnTo>
                <a:lnTo>
                  <a:pt x="1781" y="4962"/>
                </a:lnTo>
                <a:lnTo>
                  <a:pt x="1772" y="5000"/>
                </a:lnTo>
                <a:close/>
                <a:moveTo>
                  <a:pt x="1963" y="5047"/>
                </a:moveTo>
                <a:lnTo>
                  <a:pt x="2078" y="5075"/>
                </a:lnTo>
                <a:lnTo>
                  <a:pt x="2087" y="5037"/>
                </a:lnTo>
                <a:lnTo>
                  <a:pt x="1972" y="5009"/>
                </a:lnTo>
                <a:lnTo>
                  <a:pt x="1963" y="5047"/>
                </a:lnTo>
                <a:close/>
                <a:moveTo>
                  <a:pt x="1388" y="4906"/>
                </a:moveTo>
                <a:lnTo>
                  <a:pt x="1503" y="4934"/>
                </a:lnTo>
                <a:lnTo>
                  <a:pt x="1512" y="4896"/>
                </a:lnTo>
                <a:lnTo>
                  <a:pt x="1397" y="4868"/>
                </a:lnTo>
                <a:lnTo>
                  <a:pt x="1388" y="4906"/>
                </a:lnTo>
                <a:close/>
                <a:moveTo>
                  <a:pt x="1580" y="4953"/>
                </a:moveTo>
                <a:lnTo>
                  <a:pt x="1695" y="4981"/>
                </a:lnTo>
                <a:lnTo>
                  <a:pt x="1704" y="4943"/>
                </a:lnTo>
                <a:lnTo>
                  <a:pt x="1589" y="4915"/>
                </a:lnTo>
                <a:lnTo>
                  <a:pt x="1580" y="4953"/>
                </a:lnTo>
                <a:close/>
                <a:moveTo>
                  <a:pt x="1197" y="4859"/>
                </a:moveTo>
                <a:lnTo>
                  <a:pt x="1311" y="4887"/>
                </a:lnTo>
                <a:lnTo>
                  <a:pt x="1320" y="4849"/>
                </a:lnTo>
                <a:lnTo>
                  <a:pt x="1206" y="4821"/>
                </a:lnTo>
                <a:lnTo>
                  <a:pt x="1197" y="4859"/>
                </a:lnTo>
                <a:close/>
                <a:moveTo>
                  <a:pt x="2347" y="5141"/>
                </a:moveTo>
                <a:lnTo>
                  <a:pt x="2461" y="5169"/>
                </a:lnTo>
                <a:lnTo>
                  <a:pt x="2470" y="5131"/>
                </a:lnTo>
                <a:lnTo>
                  <a:pt x="2356" y="5103"/>
                </a:lnTo>
                <a:lnTo>
                  <a:pt x="2347" y="5141"/>
                </a:lnTo>
                <a:close/>
                <a:moveTo>
                  <a:pt x="2155" y="5094"/>
                </a:moveTo>
                <a:lnTo>
                  <a:pt x="2270" y="5122"/>
                </a:lnTo>
                <a:lnTo>
                  <a:pt x="2279" y="5084"/>
                </a:lnTo>
                <a:lnTo>
                  <a:pt x="2164" y="5056"/>
                </a:lnTo>
                <a:lnTo>
                  <a:pt x="2155" y="5094"/>
                </a:lnTo>
                <a:close/>
                <a:moveTo>
                  <a:pt x="3688" y="5469"/>
                </a:moveTo>
                <a:lnTo>
                  <a:pt x="3803" y="5497"/>
                </a:lnTo>
                <a:lnTo>
                  <a:pt x="3812" y="5460"/>
                </a:lnTo>
                <a:lnTo>
                  <a:pt x="3698" y="5432"/>
                </a:lnTo>
                <a:lnTo>
                  <a:pt x="3688" y="5469"/>
                </a:lnTo>
                <a:close/>
                <a:moveTo>
                  <a:pt x="3497" y="5422"/>
                </a:moveTo>
                <a:lnTo>
                  <a:pt x="3611" y="5450"/>
                </a:lnTo>
                <a:lnTo>
                  <a:pt x="3621" y="5413"/>
                </a:lnTo>
                <a:lnTo>
                  <a:pt x="3506" y="5385"/>
                </a:lnTo>
                <a:lnTo>
                  <a:pt x="3497" y="5422"/>
                </a:lnTo>
                <a:close/>
                <a:moveTo>
                  <a:pt x="2922" y="5281"/>
                </a:moveTo>
                <a:lnTo>
                  <a:pt x="3036" y="5309"/>
                </a:lnTo>
                <a:lnTo>
                  <a:pt x="3046" y="5272"/>
                </a:lnTo>
                <a:lnTo>
                  <a:pt x="2931" y="5244"/>
                </a:lnTo>
                <a:lnTo>
                  <a:pt x="2922" y="5281"/>
                </a:lnTo>
                <a:close/>
                <a:moveTo>
                  <a:pt x="3305" y="5375"/>
                </a:moveTo>
                <a:lnTo>
                  <a:pt x="3420" y="5403"/>
                </a:lnTo>
                <a:lnTo>
                  <a:pt x="3429" y="5366"/>
                </a:lnTo>
                <a:lnTo>
                  <a:pt x="3314" y="5338"/>
                </a:lnTo>
                <a:lnTo>
                  <a:pt x="3305" y="5375"/>
                </a:lnTo>
                <a:close/>
                <a:moveTo>
                  <a:pt x="2730" y="5234"/>
                </a:moveTo>
                <a:lnTo>
                  <a:pt x="2845" y="5263"/>
                </a:lnTo>
                <a:lnTo>
                  <a:pt x="2854" y="5225"/>
                </a:lnTo>
                <a:lnTo>
                  <a:pt x="2739" y="5197"/>
                </a:lnTo>
                <a:lnTo>
                  <a:pt x="2730" y="5234"/>
                </a:lnTo>
                <a:close/>
                <a:moveTo>
                  <a:pt x="2538" y="5187"/>
                </a:moveTo>
                <a:lnTo>
                  <a:pt x="2653" y="5216"/>
                </a:lnTo>
                <a:lnTo>
                  <a:pt x="2662" y="5178"/>
                </a:lnTo>
                <a:lnTo>
                  <a:pt x="2547" y="5150"/>
                </a:lnTo>
                <a:lnTo>
                  <a:pt x="2538" y="5187"/>
                </a:lnTo>
                <a:close/>
                <a:moveTo>
                  <a:pt x="3113" y="5328"/>
                </a:moveTo>
                <a:lnTo>
                  <a:pt x="3228" y="5356"/>
                </a:lnTo>
                <a:lnTo>
                  <a:pt x="3237" y="5319"/>
                </a:lnTo>
                <a:lnTo>
                  <a:pt x="3123" y="5291"/>
                </a:lnTo>
                <a:lnTo>
                  <a:pt x="3113" y="5328"/>
                </a:lnTo>
                <a:close/>
                <a:moveTo>
                  <a:pt x="13839" y="8199"/>
                </a:moveTo>
                <a:lnTo>
                  <a:pt x="13940" y="8256"/>
                </a:lnTo>
                <a:lnTo>
                  <a:pt x="13959" y="8222"/>
                </a:lnTo>
                <a:lnTo>
                  <a:pt x="13858" y="8165"/>
                </a:lnTo>
                <a:lnTo>
                  <a:pt x="13839" y="8199"/>
                </a:lnTo>
                <a:close/>
                <a:moveTo>
                  <a:pt x="14459" y="8508"/>
                </a:moveTo>
                <a:lnTo>
                  <a:pt x="14359" y="8451"/>
                </a:lnTo>
                <a:lnTo>
                  <a:pt x="14340" y="8484"/>
                </a:lnTo>
                <a:lnTo>
                  <a:pt x="14440" y="8542"/>
                </a:lnTo>
                <a:lnTo>
                  <a:pt x="14459" y="8508"/>
                </a:lnTo>
                <a:close/>
                <a:moveTo>
                  <a:pt x="13692" y="8070"/>
                </a:moveTo>
                <a:lnTo>
                  <a:pt x="13672" y="8104"/>
                </a:lnTo>
                <a:lnTo>
                  <a:pt x="13773" y="8161"/>
                </a:lnTo>
                <a:lnTo>
                  <a:pt x="13792" y="8127"/>
                </a:lnTo>
                <a:lnTo>
                  <a:pt x="13692" y="8070"/>
                </a:lnTo>
                <a:close/>
                <a:moveTo>
                  <a:pt x="14173" y="8389"/>
                </a:moveTo>
                <a:lnTo>
                  <a:pt x="14273" y="8446"/>
                </a:lnTo>
                <a:lnTo>
                  <a:pt x="14292" y="8413"/>
                </a:lnTo>
                <a:lnTo>
                  <a:pt x="14192" y="8356"/>
                </a:lnTo>
                <a:lnTo>
                  <a:pt x="14173" y="8389"/>
                </a:lnTo>
                <a:close/>
                <a:moveTo>
                  <a:pt x="14126" y="8318"/>
                </a:moveTo>
                <a:lnTo>
                  <a:pt x="14025" y="8260"/>
                </a:lnTo>
                <a:lnTo>
                  <a:pt x="14006" y="8294"/>
                </a:lnTo>
                <a:lnTo>
                  <a:pt x="14106" y="8351"/>
                </a:lnTo>
                <a:lnTo>
                  <a:pt x="14126" y="8318"/>
                </a:lnTo>
                <a:close/>
                <a:moveTo>
                  <a:pt x="13024" y="7689"/>
                </a:moveTo>
                <a:lnTo>
                  <a:pt x="13005" y="7723"/>
                </a:lnTo>
                <a:lnTo>
                  <a:pt x="13105" y="7780"/>
                </a:lnTo>
                <a:lnTo>
                  <a:pt x="13124" y="7747"/>
                </a:lnTo>
                <a:lnTo>
                  <a:pt x="13024" y="7689"/>
                </a:lnTo>
                <a:close/>
                <a:moveTo>
                  <a:pt x="13625" y="8032"/>
                </a:moveTo>
                <a:lnTo>
                  <a:pt x="13525" y="7975"/>
                </a:lnTo>
                <a:lnTo>
                  <a:pt x="13506" y="8009"/>
                </a:lnTo>
                <a:lnTo>
                  <a:pt x="13606" y="8066"/>
                </a:lnTo>
                <a:lnTo>
                  <a:pt x="13625" y="8032"/>
                </a:lnTo>
                <a:close/>
                <a:moveTo>
                  <a:pt x="13172" y="7818"/>
                </a:moveTo>
                <a:lnTo>
                  <a:pt x="13272" y="7875"/>
                </a:lnTo>
                <a:lnTo>
                  <a:pt x="13291" y="7842"/>
                </a:lnTo>
                <a:lnTo>
                  <a:pt x="13191" y="7785"/>
                </a:lnTo>
                <a:lnTo>
                  <a:pt x="13172" y="7818"/>
                </a:lnTo>
                <a:close/>
                <a:moveTo>
                  <a:pt x="13439" y="7971"/>
                </a:moveTo>
                <a:lnTo>
                  <a:pt x="13458" y="7937"/>
                </a:lnTo>
                <a:lnTo>
                  <a:pt x="13358" y="7880"/>
                </a:lnTo>
                <a:lnTo>
                  <a:pt x="13339" y="7913"/>
                </a:lnTo>
                <a:lnTo>
                  <a:pt x="13439" y="7971"/>
                </a:lnTo>
                <a:close/>
                <a:moveTo>
                  <a:pt x="12958" y="7651"/>
                </a:moveTo>
                <a:lnTo>
                  <a:pt x="12857" y="7594"/>
                </a:lnTo>
                <a:lnTo>
                  <a:pt x="12838" y="7628"/>
                </a:lnTo>
                <a:lnTo>
                  <a:pt x="12938" y="7685"/>
                </a:lnTo>
                <a:lnTo>
                  <a:pt x="12958" y="7651"/>
                </a:lnTo>
                <a:close/>
                <a:moveTo>
                  <a:pt x="15527" y="9117"/>
                </a:moveTo>
                <a:lnTo>
                  <a:pt x="15508" y="9151"/>
                </a:lnTo>
                <a:lnTo>
                  <a:pt x="15608" y="9208"/>
                </a:lnTo>
                <a:lnTo>
                  <a:pt x="15627" y="9174"/>
                </a:lnTo>
                <a:lnTo>
                  <a:pt x="15527" y="9117"/>
                </a:lnTo>
                <a:close/>
                <a:moveTo>
                  <a:pt x="15675" y="9246"/>
                </a:moveTo>
                <a:lnTo>
                  <a:pt x="15775" y="9303"/>
                </a:lnTo>
                <a:lnTo>
                  <a:pt x="15794" y="9269"/>
                </a:lnTo>
                <a:lnTo>
                  <a:pt x="15694" y="9212"/>
                </a:lnTo>
                <a:lnTo>
                  <a:pt x="15675" y="9246"/>
                </a:lnTo>
                <a:close/>
                <a:moveTo>
                  <a:pt x="16062" y="9422"/>
                </a:moveTo>
                <a:lnTo>
                  <a:pt x="16028" y="9403"/>
                </a:lnTo>
                <a:lnTo>
                  <a:pt x="16008" y="9436"/>
                </a:lnTo>
                <a:lnTo>
                  <a:pt x="16105" y="9492"/>
                </a:lnTo>
                <a:lnTo>
                  <a:pt x="16062" y="9422"/>
                </a:lnTo>
                <a:close/>
                <a:moveTo>
                  <a:pt x="14626" y="8603"/>
                </a:moveTo>
                <a:lnTo>
                  <a:pt x="14526" y="8546"/>
                </a:lnTo>
                <a:lnTo>
                  <a:pt x="14507" y="8580"/>
                </a:lnTo>
                <a:lnTo>
                  <a:pt x="14607" y="8637"/>
                </a:lnTo>
                <a:lnTo>
                  <a:pt x="14626" y="8603"/>
                </a:lnTo>
                <a:close/>
                <a:moveTo>
                  <a:pt x="15841" y="9341"/>
                </a:moveTo>
                <a:lnTo>
                  <a:pt x="15942" y="9398"/>
                </a:lnTo>
                <a:lnTo>
                  <a:pt x="15961" y="9365"/>
                </a:lnTo>
                <a:lnTo>
                  <a:pt x="15861" y="9307"/>
                </a:lnTo>
                <a:lnTo>
                  <a:pt x="15841" y="9341"/>
                </a:lnTo>
                <a:close/>
                <a:moveTo>
                  <a:pt x="14793" y="8698"/>
                </a:moveTo>
                <a:lnTo>
                  <a:pt x="14693" y="8641"/>
                </a:lnTo>
                <a:lnTo>
                  <a:pt x="14673" y="8675"/>
                </a:lnTo>
                <a:lnTo>
                  <a:pt x="14774" y="8732"/>
                </a:lnTo>
                <a:lnTo>
                  <a:pt x="14793" y="8698"/>
                </a:lnTo>
                <a:close/>
                <a:moveTo>
                  <a:pt x="15460" y="9079"/>
                </a:moveTo>
                <a:lnTo>
                  <a:pt x="15360" y="9022"/>
                </a:lnTo>
                <a:lnTo>
                  <a:pt x="15341" y="9056"/>
                </a:lnTo>
                <a:lnTo>
                  <a:pt x="15441" y="9113"/>
                </a:lnTo>
                <a:lnTo>
                  <a:pt x="15460" y="9079"/>
                </a:lnTo>
                <a:close/>
                <a:moveTo>
                  <a:pt x="15294" y="8984"/>
                </a:moveTo>
                <a:lnTo>
                  <a:pt x="15193" y="8927"/>
                </a:lnTo>
                <a:lnTo>
                  <a:pt x="15174" y="8960"/>
                </a:lnTo>
                <a:lnTo>
                  <a:pt x="15274" y="9018"/>
                </a:lnTo>
                <a:lnTo>
                  <a:pt x="15294" y="8984"/>
                </a:lnTo>
                <a:close/>
                <a:moveTo>
                  <a:pt x="14960" y="8794"/>
                </a:moveTo>
                <a:lnTo>
                  <a:pt x="14860" y="8736"/>
                </a:lnTo>
                <a:lnTo>
                  <a:pt x="14840" y="8770"/>
                </a:lnTo>
                <a:lnTo>
                  <a:pt x="14941" y="8827"/>
                </a:lnTo>
                <a:lnTo>
                  <a:pt x="14960" y="8794"/>
                </a:lnTo>
                <a:close/>
                <a:moveTo>
                  <a:pt x="15127" y="8889"/>
                </a:moveTo>
                <a:lnTo>
                  <a:pt x="15026" y="8832"/>
                </a:lnTo>
                <a:lnTo>
                  <a:pt x="15007" y="8865"/>
                </a:lnTo>
                <a:lnTo>
                  <a:pt x="15108" y="8922"/>
                </a:lnTo>
                <a:lnTo>
                  <a:pt x="15127" y="8889"/>
                </a:lnTo>
                <a:close/>
                <a:moveTo>
                  <a:pt x="10335" y="6200"/>
                </a:moveTo>
                <a:lnTo>
                  <a:pt x="10436" y="6257"/>
                </a:lnTo>
                <a:lnTo>
                  <a:pt x="10455" y="6224"/>
                </a:lnTo>
                <a:lnTo>
                  <a:pt x="10355" y="6166"/>
                </a:lnTo>
                <a:lnTo>
                  <a:pt x="10335" y="6200"/>
                </a:lnTo>
                <a:close/>
                <a:moveTo>
                  <a:pt x="10288" y="6128"/>
                </a:moveTo>
                <a:lnTo>
                  <a:pt x="10188" y="6071"/>
                </a:lnTo>
                <a:lnTo>
                  <a:pt x="10168" y="6105"/>
                </a:lnTo>
                <a:lnTo>
                  <a:pt x="10269" y="6162"/>
                </a:lnTo>
                <a:lnTo>
                  <a:pt x="10288" y="6128"/>
                </a:lnTo>
                <a:close/>
                <a:moveTo>
                  <a:pt x="10669" y="6391"/>
                </a:moveTo>
                <a:lnTo>
                  <a:pt x="10769" y="6448"/>
                </a:lnTo>
                <a:lnTo>
                  <a:pt x="10789" y="6414"/>
                </a:lnTo>
                <a:lnTo>
                  <a:pt x="10688" y="6357"/>
                </a:lnTo>
                <a:lnTo>
                  <a:pt x="10669" y="6391"/>
                </a:lnTo>
                <a:close/>
                <a:moveTo>
                  <a:pt x="10521" y="6262"/>
                </a:moveTo>
                <a:lnTo>
                  <a:pt x="10502" y="6295"/>
                </a:lnTo>
                <a:lnTo>
                  <a:pt x="10602" y="6353"/>
                </a:lnTo>
                <a:lnTo>
                  <a:pt x="10622" y="6319"/>
                </a:lnTo>
                <a:lnTo>
                  <a:pt x="10521" y="6262"/>
                </a:lnTo>
                <a:close/>
                <a:moveTo>
                  <a:pt x="9954" y="5938"/>
                </a:moveTo>
                <a:lnTo>
                  <a:pt x="9854" y="5881"/>
                </a:lnTo>
                <a:lnTo>
                  <a:pt x="9835" y="5915"/>
                </a:lnTo>
                <a:lnTo>
                  <a:pt x="9935" y="5972"/>
                </a:lnTo>
                <a:lnTo>
                  <a:pt x="9954" y="5938"/>
                </a:lnTo>
                <a:close/>
                <a:moveTo>
                  <a:pt x="10121" y="6033"/>
                </a:moveTo>
                <a:lnTo>
                  <a:pt x="10021" y="5976"/>
                </a:lnTo>
                <a:lnTo>
                  <a:pt x="10002" y="6010"/>
                </a:lnTo>
                <a:lnTo>
                  <a:pt x="10102" y="6067"/>
                </a:lnTo>
                <a:lnTo>
                  <a:pt x="10121" y="6033"/>
                </a:lnTo>
                <a:close/>
                <a:moveTo>
                  <a:pt x="10836" y="6486"/>
                </a:moveTo>
                <a:lnTo>
                  <a:pt x="10936" y="6543"/>
                </a:lnTo>
                <a:lnTo>
                  <a:pt x="10955" y="6509"/>
                </a:lnTo>
                <a:lnTo>
                  <a:pt x="10855" y="6452"/>
                </a:lnTo>
                <a:lnTo>
                  <a:pt x="10836" y="6486"/>
                </a:lnTo>
                <a:close/>
                <a:moveTo>
                  <a:pt x="11289" y="6700"/>
                </a:moveTo>
                <a:lnTo>
                  <a:pt x="11189" y="6642"/>
                </a:lnTo>
                <a:lnTo>
                  <a:pt x="11170" y="6676"/>
                </a:lnTo>
                <a:lnTo>
                  <a:pt x="11270" y="6733"/>
                </a:lnTo>
                <a:lnTo>
                  <a:pt x="11289" y="6700"/>
                </a:lnTo>
                <a:close/>
                <a:moveTo>
                  <a:pt x="12123" y="7175"/>
                </a:moveTo>
                <a:lnTo>
                  <a:pt x="12023" y="7118"/>
                </a:lnTo>
                <a:lnTo>
                  <a:pt x="12004" y="7152"/>
                </a:lnTo>
                <a:lnTo>
                  <a:pt x="12104" y="7209"/>
                </a:lnTo>
                <a:lnTo>
                  <a:pt x="12123" y="7175"/>
                </a:lnTo>
                <a:close/>
                <a:moveTo>
                  <a:pt x="12457" y="7366"/>
                </a:moveTo>
                <a:lnTo>
                  <a:pt x="12357" y="7309"/>
                </a:lnTo>
                <a:lnTo>
                  <a:pt x="12338" y="7342"/>
                </a:lnTo>
                <a:lnTo>
                  <a:pt x="12438" y="7400"/>
                </a:lnTo>
                <a:lnTo>
                  <a:pt x="12457" y="7366"/>
                </a:lnTo>
                <a:close/>
                <a:moveTo>
                  <a:pt x="11856" y="7023"/>
                </a:moveTo>
                <a:lnTo>
                  <a:pt x="11837" y="7057"/>
                </a:lnTo>
                <a:lnTo>
                  <a:pt x="11937" y="7114"/>
                </a:lnTo>
                <a:lnTo>
                  <a:pt x="11956" y="7080"/>
                </a:lnTo>
                <a:lnTo>
                  <a:pt x="11856" y="7023"/>
                </a:lnTo>
                <a:close/>
                <a:moveTo>
                  <a:pt x="12504" y="7438"/>
                </a:moveTo>
                <a:lnTo>
                  <a:pt x="12605" y="7495"/>
                </a:lnTo>
                <a:lnTo>
                  <a:pt x="12624" y="7461"/>
                </a:lnTo>
                <a:lnTo>
                  <a:pt x="12524" y="7404"/>
                </a:lnTo>
                <a:lnTo>
                  <a:pt x="12504" y="7438"/>
                </a:lnTo>
                <a:close/>
                <a:moveTo>
                  <a:pt x="12290" y="7271"/>
                </a:moveTo>
                <a:lnTo>
                  <a:pt x="12190" y="7213"/>
                </a:lnTo>
                <a:lnTo>
                  <a:pt x="12171" y="7247"/>
                </a:lnTo>
                <a:lnTo>
                  <a:pt x="12271" y="7304"/>
                </a:lnTo>
                <a:lnTo>
                  <a:pt x="12290" y="7271"/>
                </a:lnTo>
                <a:close/>
                <a:moveTo>
                  <a:pt x="11456" y="6795"/>
                </a:moveTo>
                <a:lnTo>
                  <a:pt x="11356" y="6738"/>
                </a:lnTo>
                <a:lnTo>
                  <a:pt x="11336" y="6771"/>
                </a:lnTo>
                <a:lnTo>
                  <a:pt x="11437" y="6828"/>
                </a:lnTo>
                <a:lnTo>
                  <a:pt x="11456" y="6795"/>
                </a:lnTo>
                <a:close/>
                <a:moveTo>
                  <a:pt x="12671" y="7533"/>
                </a:moveTo>
                <a:lnTo>
                  <a:pt x="12772" y="7590"/>
                </a:lnTo>
                <a:lnTo>
                  <a:pt x="12791" y="7556"/>
                </a:lnTo>
                <a:lnTo>
                  <a:pt x="12690" y="7499"/>
                </a:lnTo>
                <a:lnTo>
                  <a:pt x="12671" y="7533"/>
                </a:lnTo>
                <a:close/>
                <a:moveTo>
                  <a:pt x="11623" y="6890"/>
                </a:moveTo>
                <a:lnTo>
                  <a:pt x="11523" y="6833"/>
                </a:lnTo>
                <a:lnTo>
                  <a:pt x="11503" y="6866"/>
                </a:lnTo>
                <a:lnTo>
                  <a:pt x="11604" y="6924"/>
                </a:lnTo>
                <a:lnTo>
                  <a:pt x="11623" y="6890"/>
                </a:lnTo>
                <a:close/>
                <a:moveTo>
                  <a:pt x="11003" y="6581"/>
                </a:moveTo>
                <a:lnTo>
                  <a:pt x="11103" y="6638"/>
                </a:lnTo>
                <a:lnTo>
                  <a:pt x="11122" y="6604"/>
                </a:lnTo>
                <a:lnTo>
                  <a:pt x="11022" y="6547"/>
                </a:lnTo>
                <a:lnTo>
                  <a:pt x="11003" y="6581"/>
                </a:lnTo>
                <a:close/>
                <a:moveTo>
                  <a:pt x="11670" y="6962"/>
                </a:moveTo>
                <a:lnTo>
                  <a:pt x="11770" y="7019"/>
                </a:lnTo>
                <a:lnTo>
                  <a:pt x="11790" y="6985"/>
                </a:lnTo>
                <a:lnTo>
                  <a:pt x="11689" y="6928"/>
                </a:lnTo>
                <a:lnTo>
                  <a:pt x="11670" y="6962"/>
                </a:lnTo>
                <a:close/>
                <a:moveTo>
                  <a:pt x="11007" y="4982"/>
                </a:moveTo>
                <a:lnTo>
                  <a:pt x="10989" y="4947"/>
                </a:lnTo>
                <a:lnTo>
                  <a:pt x="10886" y="5000"/>
                </a:lnTo>
                <a:lnTo>
                  <a:pt x="10904" y="5035"/>
                </a:lnTo>
                <a:lnTo>
                  <a:pt x="11007" y="4982"/>
                </a:lnTo>
                <a:close/>
                <a:moveTo>
                  <a:pt x="10836" y="5070"/>
                </a:moveTo>
                <a:lnTo>
                  <a:pt x="10818" y="5036"/>
                </a:lnTo>
                <a:lnTo>
                  <a:pt x="10716" y="5089"/>
                </a:lnTo>
                <a:lnTo>
                  <a:pt x="10734" y="5123"/>
                </a:lnTo>
                <a:lnTo>
                  <a:pt x="10836" y="5070"/>
                </a:lnTo>
                <a:close/>
                <a:moveTo>
                  <a:pt x="10478" y="5212"/>
                </a:moveTo>
                <a:lnTo>
                  <a:pt x="10376" y="5266"/>
                </a:lnTo>
                <a:lnTo>
                  <a:pt x="10393" y="5300"/>
                </a:lnTo>
                <a:lnTo>
                  <a:pt x="10496" y="5247"/>
                </a:lnTo>
                <a:lnTo>
                  <a:pt x="10478" y="5212"/>
                </a:lnTo>
                <a:close/>
                <a:moveTo>
                  <a:pt x="10564" y="5212"/>
                </a:moveTo>
                <a:lnTo>
                  <a:pt x="10666" y="5158"/>
                </a:lnTo>
                <a:lnTo>
                  <a:pt x="10648" y="5124"/>
                </a:lnTo>
                <a:lnTo>
                  <a:pt x="10546" y="5177"/>
                </a:lnTo>
                <a:lnTo>
                  <a:pt x="10564" y="5212"/>
                </a:lnTo>
                <a:close/>
                <a:moveTo>
                  <a:pt x="11227" y="4823"/>
                </a:moveTo>
                <a:lnTo>
                  <a:pt x="11245" y="4858"/>
                </a:lnTo>
                <a:lnTo>
                  <a:pt x="11347" y="4805"/>
                </a:lnTo>
                <a:lnTo>
                  <a:pt x="11329" y="4770"/>
                </a:lnTo>
                <a:lnTo>
                  <a:pt x="11227" y="4823"/>
                </a:lnTo>
                <a:close/>
                <a:moveTo>
                  <a:pt x="11585" y="4681"/>
                </a:moveTo>
                <a:lnTo>
                  <a:pt x="11687" y="4628"/>
                </a:lnTo>
                <a:lnTo>
                  <a:pt x="11670" y="4593"/>
                </a:lnTo>
                <a:lnTo>
                  <a:pt x="11567" y="4647"/>
                </a:lnTo>
                <a:lnTo>
                  <a:pt x="11585" y="4681"/>
                </a:lnTo>
                <a:close/>
                <a:moveTo>
                  <a:pt x="9797" y="5566"/>
                </a:moveTo>
                <a:lnTo>
                  <a:pt x="9728" y="5602"/>
                </a:lnTo>
                <a:cubicBezTo>
                  <a:pt x="9715" y="5582"/>
                  <a:pt x="9698" y="5565"/>
                  <a:pt x="9680" y="5550"/>
                </a:cubicBezTo>
                <a:lnTo>
                  <a:pt x="9700" y="5511"/>
                </a:lnTo>
                <a:lnTo>
                  <a:pt x="9666" y="5493"/>
                </a:lnTo>
                <a:lnTo>
                  <a:pt x="9647" y="5529"/>
                </a:lnTo>
                <a:cubicBezTo>
                  <a:pt x="9614" y="5510"/>
                  <a:pt x="9576" y="5500"/>
                  <a:pt x="9535" y="5500"/>
                </a:cubicBezTo>
                <a:cubicBezTo>
                  <a:pt x="9405" y="5500"/>
                  <a:pt x="9300" y="5605"/>
                  <a:pt x="9300" y="5735"/>
                </a:cubicBezTo>
                <a:cubicBezTo>
                  <a:pt x="9300" y="5865"/>
                  <a:pt x="9405" y="5970"/>
                  <a:pt x="9535" y="5970"/>
                </a:cubicBezTo>
                <a:cubicBezTo>
                  <a:pt x="9620" y="5970"/>
                  <a:pt x="9694" y="5925"/>
                  <a:pt x="9735" y="5858"/>
                </a:cubicBezTo>
                <a:lnTo>
                  <a:pt x="9768" y="5877"/>
                </a:lnTo>
                <a:lnTo>
                  <a:pt x="9787" y="5843"/>
                </a:lnTo>
                <a:lnTo>
                  <a:pt x="9753" y="5823"/>
                </a:lnTo>
                <a:cubicBezTo>
                  <a:pt x="9764" y="5796"/>
                  <a:pt x="9770" y="5766"/>
                  <a:pt x="9770" y="5735"/>
                </a:cubicBezTo>
                <a:cubicBezTo>
                  <a:pt x="9770" y="5699"/>
                  <a:pt x="9762" y="5666"/>
                  <a:pt x="9748" y="5636"/>
                </a:cubicBezTo>
                <a:lnTo>
                  <a:pt x="9815" y="5601"/>
                </a:lnTo>
                <a:lnTo>
                  <a:pt x="9797" y="5566"/>
                </a:lnTo>
                <a:close/>
                <a:moveTo>
                  <a:pt x="12180" y="4328"/>
                </a:moveTo>
                <a:lnTo>
                  <a:pt x="12078" y="4381"/>
                </a:lnTo>
                <a:lnTo>
                  <a:pt x="12096" y="4416"/>
                </a:lnTo>
                <a:lnTo>
                  <a:pt x="12198" y="4363"/>
                </a:lnTo>
                <a:lnTo>
                  <a:pt x="12180" y="4328"/>
                </a:lnTo>
                <a:close/>
                <a:moveTo>
                  <a:pt x="11840" y="4505"/>
                </a:moveTo>
                <a:lnTo>
                  <a:pt x="11738" y="4558"/>
                </a:lnTo>
                <a:lnTo>
                  <a:pt x="11755" y="4593"/>
                </a:lnTo>
                <a:lnTo>
                  <a:pt x="11858" y="4539"/>
                </a:lnTo>
                <a:lnTo>
                  <a:pt x="11840" y="4505"/>
                </a:lnTo>
                <a:close/>
                <a:moveTo>
                  <a:pt x="11415" y="4769"/>
                </a:moveTo>
                <a:lnTo>
                  <a:pt x="11517" y="4716"/>
                </a:lnTo>
                <a:lnTo>
                  <a:pt x="11499" y="4682"/>
                </a:lnTo>
                <a:lnTo>
                  <a:pt x="11397" y="4735"/>
                </a:lnTo>
                <a:lnTo>
                  <a:pt x="11415" y="4769"/>
                </a:lnTo>
                <a:close/>
                <a:moveTo>
                  <a:pt x="12028" y="4451"/>
                </a:moveTo>
                <a:lnTo>
                  <a:pt x="12010" y="4417"/>
                </a:lnTo>
                <a:lnTo>
                  <a:pt x="11908" y="4470"/>
                </a:lnTo>
                <a:lnTo>
                  <a:pt x="11926" y="4504"/>
                </a:lnTo>
                <a:lnTo>
                  <a:pt x="12028" y="4451"/>
                </a:lnTo>
                <a:close/>
                <a:moveTo>
                  <a:pt x="11057" y="4912"/>
                </a:moveTo>
                <a:lnTo>
                  <a:pt x="11074" y="4946"/>
                </a:lnTo>
                <a:lnTo>
                  <a:pt x="11177" y="4893"/>
                </a:lnTo>
                <a:lnTo>
                  <a:pt x="11159" y="4859"/>
                </a:lnTo>
                <a:lnTo>
                  <a:pt x="11057" y="4912"/>
                </a:lnTo>
                <a:close/>
                <a:moveTo>
                  <a:pt x="10223" y="5389"/>
                </a:moveTo>
                <a:lnTo>
                  <a:pt x="10326" y="5335"/>
                </a:lnTo>
                <a:lnTo>
                  <a:pt x="10308" y="5301"/>
                </a:lnTo>
                <a:lnTo>
                  <a:pt x="10205" y="5354"/>
                </a:lnTo>
                <a:lnTo>
                  <a:pt x="10223" y="5389"/>
                </a:lnTo>
                <a:close/>
                <a:moveTo>
                  <a:pt x="10035" y="5442"/>
                </a:moveTo>
                <a:lnTo>
                  <a:pt x="10053" y="5477"/>
                </a:lnTo>
                <a:lnTo>
                  <a:pt x="10155" y="5424"/>
                </a:lnTo>
                <a:lnTo>
                  <a:pt x="10137" y="5389"/>
                </a:lnTo>
                <a:lnTo>
                  <a:pt x="10035" y="5442"/>
                </a:lnTo>
                <a:close/>
                <a:moveTo>
                  <a:pt x="12351" y="4240"/>
                </a:moveTo>
                <a:lnTo>
                  <a:pt x="12248" y="4293"/>
                </a:lnTo>
                <a:lnTo>
                  <a:pt x="12266" y="4327"/>
                </a:lnTo>
                <a:lnTo>
                  <a:pt x="12368" y="4274"/>
                </a:lnTo>
                <a:lnTo>
                  <a:pt x="12351" y="4240"/>
                </a:lnTo>
                <a:close/>
                <a:moveTo>
                  <a:pt x="9865" y="5531"/>
                </a:moveTo>
                <a:lnTo>
                  <a:pt x="9883" y="5565"/>
                </a:lnTo>
                <a:lnTo>
                  <a:pt x="9985" y="5512"/>
                </a:lnTo>
                <a:lnTo>
                  <a:pt x="9967" y="5478"/>
                </a:lnTo>
                <a:lnTo>
                  <a:pt x="9865" y="5531"/>
                </a:lnTo>
                <a:close/>
                <a:moveTo>
                  <a:pt x="384" y="4897"/>
                </a:moveTo>
                <a:lnTo>
                  <a:pt x="398" y="4933"/>
                </a:lnTo>
                <a:lnTo>
                  <a:pt x="509" y="4889"/>
                </a:lnTo>
                <a:lnTo>
                  <a:pt x="495" y="4853"/>
                </a:lnTo>
                <a:lnTo>
                  <a:pt x="384" y="4897"/>
                </a:lnTo>
                <a:close/>
                <a:moveTo>
                  <a:pt x="11" y="5043"/>
                </a:moveTo>
                <a:lnTo>
                  <a:pt x="25" y="5079"/>
                </a:lnTo>
                <a:lnTo>
                  <a:pt x="137" y="5036"/>
                </a:lnTo>
                <a:lnTo>
                  <a:pt x="122" y="4999"/>
                </a:lnTo>
                <a:lnTo>
                  <a:pt x="11" y="5043"/>
                </a:lnTo>
                <a:close/>
                <a:moveTo>
                  <a:pt x="198" y="4970"/>
                </a:moveTo>
                <a:lnTo>
                  <a:pt x="212" y="5006"/>
                </a:lnTo>
                <a:lnTo>
                  <a:pt x="323" y="4962"/>
                </a:lnTo>
                <a:lnTo>
                  <a:pt x="309" y="4926"/>
                </a:lnTo>
                <a:lnTo>
                  <a:pt x="198" y="4970"/>
                </a:lnTo>
                <a:close/>
                <a:moveTo>
                  <a:pt x="4940" y="64"/>
                </a:moveTo>
                <a:lnTo>
                  <a:pt x="4905" y="0"/>
                </a:lnTo>
                <a:lnTo>
                  <a:pt x="4861" y="0"/>
                </a:lnTo>
                <a:lnTo>
                  <a:pt x="4905" y="83"/>
                </a:lnTo>
                <a:lnTo>
                  <a:pt x="4940" y="64"/>
                </a:lnTo>
                <a:close/>
                <a:moveTo>
                  <a:pt x="5225" y="594"/>
                </a:moveTo>
                <a:lnTo>
                  <a:pt x="5168" y="489"/>
                </a:lnTo>
                <a:lnTo>
                  <a:pt x="5134" y="507"/>
                </a:lnTo>
                <a:lnTo>
                  <a:pt x="5191" y="613"/>
                </a:lnTo>
                <a:lnTo>
                  <a:pt x="5225" y="594"/>
                </a:lnTo>
                <a:close/>
                <a:moveTo>
                  <a:pt x="5130" y="418"/>
                </a:moveTo>
                <a:lnTo>
                  <a:pt x="5073" y="312"/>
                </a:lnTo>
                <a:lnTo>
                  <a:pt x="5039" y="331"/>
                </a:lnTo>
                <a:lnTo>
                  <a:pt x="5096" y="436"/>
                </a:lnTo>
                <a:lnTo>
                  <a:pt x="5130" y="418"/>
                </a:lnTo>
                <a:close/>
                <a:moveTo>
                  <a:pt x="5035" y="241"/>
                </a:moveTo>
                <a:lnTo>
                  <a:pt x="4978" y="136"/>
                </a:lnTo>
                <a:lnTo>
                  <a:pt x="4944" y="154"/>
                </a:lnTo>
                <a:lnTo>
                  <a:pt x="5001" y="259"/>
                </a:lnTo>
                <a:lnTo>
                  <a:pt x="5035" y="241"/>
                </a:lnTo>
                <a:close/>
                <a:moveTo>
                  <a:pt x="11786" y="1987"/>
                </a:moveTo>
                <a:lnTo>
                  <a:pt x="11758" y="1961"/>
                </a:lnTo>
                <a:lnTo>
                  <a:pt x="11679" y="2048"/>
                </a:lnTo>
                <a:lnTo>
                  <a:pt x="11708" y="2074"/>
                </a:lnTo>
                <a:lnTo>
                  <a:pt x="11786" y="1987"/>
                </a:lnTo>
                <a:close/>
                <a:moveTo>
                  <a:pt x="11917" y="1842"/>
                </a:moveTo>
                <a:lnTo>
                  <a:pt x="11888" y="1816"/>
                </a:lnTo>
                <a:lnTo>
                  <a:pt x="11810" y="1903"/>
                </a:lnTo>
                <a:lnTo>
                  <a:pt x="11839" y="1929"/>
                </a:lnTo>
                <a:lnTo>
                  <a:pt x="11917" y="1842"/>
                </a:lnTo>
                <a:close/>
                <a:moveTo>
                  <a:pt x="11655" y="2132"/>
                </a:moveTo>
                <a:lnTo>
                  <a:pt x="11627" y="2106"/>
                </a:lnTo>
                <a:lnTo>
                  <a:pt x="11548" y="2193"/>
                </a:lnTo>
                <a:lnTo>
                  <a:pt x="11577" y="2219"/>
                </a:lnTo>
                <a:lnTo>
                  <a:pt x="11655" y="2132"/>
                </a:lnTo>
                <a:close/>
                <a:moveTo>
                  <a:pt x="12048" y="1697"/>
                </a:moveTo>
                <a:lnTo>
                  <a:pt x="12019" y="1671"/>
                </a:lnTo>
                <a:lnTo>
                  <a:pt x="11941" y="1758"/>
                </a:lnTo>
                <a:lnTo>
                  <a:pt x="11970" y="1784"/>
                </a:lnTo>
                <a:lnTo>
                  <a:pt x="12048" y="1697"/>
                </a:lnTo>
                <a:close/>
                <a:moveTo>
                  <a:pt x="13583" y="0"/>
                </a:moveTo>
                <a:lnTo>
                  <a:pt x="13531" y="0"/>
                </a:lnTo>
                <a:lnTo>
                  <a:pt x="13512" y="20"/>
                </a:lnTo>
                <a:lnTo>
                  <a:pt x="13541" y="46"/>
                </a:lnTo>
                <a:lnTo>
                  <a:pt x="13583" y="0"/>
                </a:lnTo>
                <a:close/>
                <a:moveTo>
                  <a:pt x="11524" y="2277"/>
                </a:moveTo>
                <a:lnTo>
                  <a:pt x="11496" y="2251"/>
                </a:lnTo>
                <a:lnTo>
                  <a:pt x="11417" y="2337"/>
                </a:lnTo>
                <a:lnTo>
                  <a:pt x="11446" y="2363"/>
                </a:lnTo>
                <a:lnTo>
                  <a:pt x="11524" y="2277"/>
                </a:lnTo>
                <a:close/>
                <a:moveTo>
                  <a:pt x="12310" y="1408"/>
                </a:moveTo>
                <a:lnTo>
                  <a:pt x="12281" y="1382"/>
                </a:lnTo>
                <a:lnTo>
                  <a:pt x="12203" y="1468"/>
                </a:lnTo>
                <a:lnTo>
                  <a:pt x="12232" y="1494"/>
                </a:lnTo>
                <a:lnTo>
                  <a:pt x="12310" y="1408"/>
                </a:lnTo>
                <a:close/>
                <a:moveTo>
                  <a:pt x="12179" y="1552"/>
                </a:moveTo>
                <a:lnTo>
                  <a:pt x="12150" y="1526"/>
                </a:lnTo>
                <a:lnTo>
                  <a:pt x="12072" y="1613"/>
                </a:lnTo>
                <a:lnTo>
                  <a:pt x="12101" y="1639"/>
                </a:lnTo>
                <a:lnTo>
                  <a:pt x="12179" y="1552"/>
                </a:lnTo>
                <a:close/>
                <a:moveTo>
                  <a:pt x="13096" y="539"/>
                </a:moveTo>
                <a:lnTo>
                  <a:pt x="13067" y="513"/>
                </a:lnTo>
                <a:lnTo>
                  <a:pt x="12989" y="600"/>
                </a:lnTo>
                <a:lnTo>
                  <a:pt x="13017" y="626"/>
                </a:lnTo>
                <a:lnTo>
                  <a:pt x="13096" y="539"/>
                </a:lnTo>
                <a:close/>
                <a:moveTo>
                  <a:pt x="13227" y="394"/>
                </a:moveTo>
                <a:lnTo>
                  <a:pt x="13198" y="368"/>
                </a:lnTo>
                <a:lnTo>
                  <a:pt x="13119" y="455"/>
                </a:lnTo>
                <a:lnTo>
                  <a:pt x="13148" y="481"/>
                </a:lnTo>
                <a:lnTo>
                  <a:pt x="13227" y="394"/>
                </a:lnTo>
                <a:close/>
                <a:moveTo>
                  <a:pt x="13489" y="104"/>
                </a:moveTo>
                <a:lnTo>
                  <a:pt x="13460" y="78"/>
                </a:lnTo>
                <a:lnTo>
                  <a:pt x="13381" y="165"/>
                </a:lnTo>
                <a:lnTo>
                  <a:pt x="13410" y="191"/>
                </a:lnTo>
                <a:lnTo>
                  <a:pt x="13489" y="104"/>
                </a:lnTo>
                <a:close/>
                <a:moveTo>
                  <a:pt x="13358" y="249"/>
                </a:moveTo>
                <a:lnTo>
                  <a:pt x="13329" y="223"/>
                </a:lnTo>
                <a:lnTo>
                  <a:pt x="13250" y="310"/>
                </a:lnTo>
                <a:lnTo>
                  <a:pt x="13279" y="336"/>
                </a:lnTo>
                <a:lnTo>
                  <a:pt x="13358" y="249"/>
                </a:lnTo>
                <a:close/>
                <a:moveTo>
                  <a:pt x="12965" y="684"/>
                </a:moveTo>
                <a:lnTo>
                  <a:pt x="12936" y="658"/>
                </a:lnTo>
                <a:lnTo>
                  <a:pt x="12858" y="744"/>
                </a:lnTo>
                <a:lnTo>
                  <a:pt x="12886" y="770"/>
                </a:lnTo>
                <a:lnTo>
                  <a:pt x="12965" y="684"/>
                </a:lnTo>
                <a:close/>
                <a:moveTo>
                  <a:pt x="12441" y="1263"/>
                </a:moveTo>
                <a:lnTo>
                  <a:pt x="12412" y="1237"/>
                </a:lnTo>
                <a:lnTo>
                  <a:pt x="12334" y="1324"/>
                </a:lnTo>
                <a:lnTo>
                  <a:pt x="12363" y="1350"/>
                </a:lnTo>
                <a:lnTo>
                  <a:pt x="12441" y="1263"/>
                </a:lnTo>
                <a:close/>
                <a:moveTo>
                  <a:pt x="12572" y="1118"/>
                </a:moveTo>
                <a:lnTo>
                  <a:pt x="12543" y="1092"/>
                </a:lnTo>
                <a:lnTo>
                  <a:pt x="12465" y="1179"/>
                </a:lnTo>
                <a:lnTo>
                  <a:pt x="12493" y="1205"/>
                </a:lnTo>
                <a:lnTo>
                  <a:pt x="12572" y="1118"/>
                </a:lnTo>
                <a:close/>
                <a:moveTo>
                  <a:pt x="12703" y="973"/>
                </a:moveTo>
                <a:lnTo>
                  <a:pt x="12674" y="947"/>
                </a:lnTo>
                <a:lnTo>
                  <a:pt x="12596" y="1034"/>
                </a:lnTo>
                <a:lnTo>
                  <a:pt x="12624" y="1060"/>
                </a:lnTo>
                <a:lnTo>
                  <a:pt x="12703" y="973"/>
                </a:lnTo>
                <a:close/>
                <a:moveTo>
                  <a:pt x="12834" y="828"/>
                </a:moveTo>
                <a:lnTo>
                  <a:pt x="12805" y="802"/>
                </a:lnTo>
                <a:lnTo>
                  <a:pt x="12727" y="889"/>
                </a:lnTo>
                <a:lnTo>
                  <a:pt x="12755" y="915"/>
                </a:lnTo>
                <a:lnTo>
                  <a:pt x="12834" y="828"/>
                </a:lnTo>
                <a:close/>
                <a:moveTo>
                  <a:pt x="15728" y="948"/>
                </a:moveTo>
                <a:lnTo>
                  <a:pt x="15651" y="861"/>
                </a:lnTo>
                <a:lnTo>
                  <a:pt x="15622" y="887"/>
                </a:lnTo>
                <a:lnTo>
                  <a:pt x="15699" y="974"/>
                </a:lnTo>
                <a:lnTo>
                  <a:pt x="15728" y="948"/>
                </a:lnTo>
                <a:close/>
                <a:moveTo>
                  <a:pt x="14957" y="81"/>
                </a:moveTo>
                <a:lnTo>
                  <a:pt x="14886" y="0"/>
                </a:lnTo>
                <a:lnTo>
                  <a:pt x="14873" y="0"/>
                </a:lnTo>
                <a:lnTo>
                  <a:pt x="14851" y="20"/>
                </a:lnTo>
                <a:lnTo>
                  <a:pt x="14928" y="106"/>
                </a:lnTo>
                <a:lnTo>
                  <a:pt x="14957" y="81"/>
                </a:lnTo>
                <a:close/>
                <a:moveTo>
                  <a:pt x="15086" y="225"/>
                </a:moveTo>
                <a:lnTo>
                  <a:pt x="15009" y="138"/>
                </a:lnTo>
                <a:lnTo>
                  <a:pt x="14980" y="164"/>
                </a:lnTo>
                <a:lnTo>
                  <a:pt x="15057" y="251"/>
                </a:lnTo>
                <a:lnTo>
                  <a:pt x="15086" y="225"/>
                </a:lnTo>
                <a:close/>
                <a:moveTo>
                  <a:pt x="15214" y="370"/>
                </a:moveTo>
                <a:lnTo>
                  <a:pt x="15137" y="283"/>
                </a:lnTo>
                <a:lnTo>
                  <a:pt x="15108" y="309"/>
                </a:lnTo>
                <a:lnTo>
                  <a:pt x="15185" y="396"/>
                </a:lnTo>
                <a:lnTo>
                  <a:pt x="15214" y="370"/>
                </a:lnTo>
                <a:close/>
                <a:moveTo>
                  <a:pt x="15600" y="803"/>
                </a:moveTo>
                <a:lnTo>
                  <a:pt x="15523" y="717"/>
                </a:lnTo>
                <a:lnTo>
                  <a:pt x="15494" y="742"/>
                </a:lnTo>
                <a:lnTo>
                  <a:pt x="15571" y="829"/>
                </a:lnTo>
                <a:lnTo>
                  <a:pt x="15600" y="803"/>
                </a:lnTo>
                <a:close/>
                <a:moveTo>
                  <a:pt x="15343" y="514"/>
                </a:moveTo>
                <a:lnTo>
                  <a:pt x="15266" y="428"/>
                </a:lnTo>
                <a:lnTo>
                  <a:pt x="15237" y="453"/>
                </a:lnTo>
                <a:lnTo>
                  <a:pt x="15314" y="540"/>
                </a:lnTo>
                <a:lnTo>
                  <a:pt x="15343" y="514"/>
                </a:lnTo>
                <a:close/>
                <a:moveTo>
                  <a:pt x="15471" y="659"/>
                </a:moveTo>
                <a:lnTo>
                  <a:pt x="15394" y="572"/>
                </a:lnTo>
                <a:lnTo>
                  <a:pt x="15365" y="598"/>
                </a:lnTo>
                <a:lnTo>
                  <a:pt x="15442" y="685"/>
                </a:lnTo>
                <a:lnTo>
                  <a:pt x="15471" y="659"/>
                </a:lnTo>
                <a:close/>
                <a:moveTo>
                  <a:pt x="8963" y="1408"/>
                </a:moveTo>
                <a:lnTo>
                  <a:pt x="9066" y="1463"/>
                </a:lnTo>
                <a:lnTo>
                  <a:pt x="9085" y="1429"/>
                </a:lnTo>
                <a:lnTo>
                  <a:pt x="8982" y="1373"/>
                </a:lnTo>
                <a:lnTo>
                  <a:pt x="8963" y="1408"/>
                </a:lnTo>
                <a:close/>
                <a:moveTo>
                  <a:pt x="9942" y="1892"/>
                </a:moveTo>
                <a:lnTo>
                  <a:pt x="9839" y="1837"/>
                </a:lnTo>
                <a:lnTo>
                  <a:pt x="9821" y="1871"/>
                </a:lnTo>
                <a:lnTo>
                  <a:pt x="9924" y="1927"/>
                </a:lnTo>
                <a:lnTo>
                  <a:pt x="9942" y="1892"/>
                </a:lnTo>
                <a:close/>
                <a:moveTo>
                  <a:pt x="10114" y="1985"/>
                </a:moveTo>
                <a:lnTo>
                  <a:pt x="10011" y="1930"/>
                </a:lnTo>
                <a:lnTo>
                  <a:pt x="9992" y="1964"/>
                </a:lnTo>
                <a:lnTo>
                  <a:pt x="10095" y="2019"/>
                </a:lnTo>
                <a:lnTo>
                  <a:pt x="10114" y="1985"/>
                </a:lnTo>
                <a:close/>
                <a:moveTo>
                  <a:pt x="9599" y="1707"/>
                </a:moveTo>
                <a:lnTo>
                  <a:pt x="9496" y="1651"/>
                </a:lnTo>
                <a:lnTo>
                  <a:pt x="9478" y="1686"/>
                </a:lnTo>
                <a:lnTo>
                  <a:pt x="9581" y="1741"/>
                </a:lnTo>
                <a:lnTo>
                  <a:pt x="9599" y="1707"/>
                </a:lnTo>
                <a:close/>
                <a:moveTo>
                  <a:pt x="9135" y="1500"/>
                </a:moveTo>
                <a:lnTo>
                  <a:pt x="9238" y="1556"/>
                </a:lnTo>
                <a:lnTo>
                  <a:pt x="9256" y="1522"/>
                </a:lnTo>
                <a:lnTo>
                  <a:pt x="9153" y="1466"/>
                </a:lnTo>
                <a:lnTo>
                  <a:pt x="9135" y="1500"/>
                </a:lnTo>
                <a:close/>
                <a:moveTo>
                  <a:pt x="9428" y="1614"/>
                </a:moveTo>
                <a:lnTo>
                  <a:pt x="9325" y="1559"/>
                </a:lnTo>
                <a:lnTo>
                  <a:pt x="9306" y="1593"/>
                </a:lnTo>
                <a:lnTo>
                  <a:pt x="9409" y="1648"/>
                </a:lnTo>
                <a:lnTo>
                  <a:pt x="9428" y="1614"/>
                </a:lnTo>
                <a:close/>
                <a:moveTo>
                  <a:pt x="9771" y="1800"/>
                </a:moveTo>
                <a:lnTo>
                  <a:pt x="9668" y="1744"/>
                </a:lnTo>
                <a:lnTo>
                  <a:pt x="9649" y="1778"/>
                </a:lnTo>
                <a:lnTo>
                  <a:pt x="9752" y="1834"/>
                </a:lnTo>
                <a:lnTo>
                  <a:pt x="9771" y="1800"/>
                </a:lnTo>
                <a:close/>
                <a:moveTo>
                  <a:pt x="10285" y="2078"/>
                </a:moveTo>
                <a:lnTo>
                  <a:pt x="10182" y="2022"/>
                </a:lnTo>
                <a:lnTo>
                  <a:pt x="10164" y="2056"/>
                </a:lnTo>
                <a:lnTo>
                  <a:pt x="10267" y="2112"/>
                </a:lnTo>
                <a:lnTo>
                  <a:pt x="10285" y="2078"/>
                </a:lnTo>
                <a:close/>
                <a:moveTo>
                  <a:pt x="10457" y="2171"/>
                </a:moveTo>
                <a:lnTo>
                  <a:pt x="10354" y="2115"/>
                </a:lnTo>
                <a:lnTo>
                  <a:pt x="10335" y="2149"/>
                </a:lnTo>
                <a:lnTo>
                  <a:pt x="10438" y="2205"/>
                </a:lnTo>
                <a:lnTo>
                  <a:pt x="10457" y="2171"/>
                </a:lnTo>
                <a:close/>
                <a:moveTo>
                  <a:pt x="10628" y="2263"/>
                </a:moveTo>
                <a:lnTo>
                  <a:pt x="10525" y="2208"/>
                </a:lnTo>
                <a:lnTo>
                  <a:pt x="10507" y="2242"/>
                </a:lnTo>
                <a:lnTo>
                  <a:pt x="10610" y="2297"/>
                </a:lnTo>
                <a:lnTo>
                  <a:pt x="10628" y="2263"/>
                </a:lnTo>
                <a:close/>
                <a:moveTo>
                  <a:pt x="10800" y="2356"/>
                </a:moveTo>
                <a:lnTo>
                  <a:pt x="10697" y="2300"/>
                </a:lnTo>
                <a:lnTo>
                  <a:pt x="10678" y="2334"/>
                </a:lnTo>
                <a:lnTo>
                  <a:pt x="10781" y="2390"/>
                </a:lnTo>
                <a:lnTo>
                  <a:pt x="10800" y="2356"/>
                </a:lnTo>
                <a:close/>
                <a:moveTo>
                  <a:pt x="10971" y="2449"/>
                </a:moveTo>
                <a:lnTo>
                  <a:pt x="10868" y="2393"/>
                </a:lnTo>
                <a:lnTo>
                  <a:pt x="10850" y="2427"/>
                </a:lnTo>
                <a:lnTo>
                  <a:pt x="10953" y="2483"/>
                </a:lnTo>
                <a:lnTo>
                  <a:pt x="10971" y="2449"/>
                </a:lnTo>
                <a:close/>
                <a:moveTo>
                  <a:pt x="7370" y="502"/>
                </a:moveTo>
                <a:lnTo>
                  <a:pt x="7267" y="446"/>
                </a:lnTo>
                <a:lnTo>
                  <a:pt x="7248" y="481"/>
                </a:lnTo>
                <a:lnTo>
                  <a:pt x="7351" y="536"/>
                </a:lnTo>
                <a:lnTo>
                  <a:pt x="7370" y="502"/>
                </a:lnTo>
                <a:close/>
                <a:moveTo>
                  <a:pt x="7198" y="409"/>
                </a:moveTo>
                <a:lnTo>
                  <a:pt x="7095" y="354"/>
                </a:lnTo>
                <a:lnTo>
                  <a:pt x="7077" y="388"/>
                </a:lnTo>
                <a:lnTo>
                  <a:pt x="7180" y="443"/>
                </a:lnTo>
                <a:lnTo>
                  <a:pt x="7198" y="409"/>
                </a:lnTo>
                <a:close/>
                <a:moveTo>
                  <a:pt x="7027" y="317"/>
                </a:moveTo>
                <a:lnTo>
                  <a:pt x="6924" y="261"/>
                </a:lnTo>
                <a:lnTo>
                  <a:pt x="6905" y="295"/>
                </a:lnTo>
                <a:lnTo>
                  <a:pt x="7008" y="351"/>
                </a:lnTo>
                <a:lnTo>
                  <a:pt x="7027" y="317"/>
                </a:lnTo>
                <a:close/>
                <a:moveTo>
                  <a:pt x="7541" y="595"/>
                </a:moveTo>
                <a:lnTo>
                  <a:pt x="7438" y="539"/>
                </a:lnTo>
                <a:lnTo>
                  <a:pt x="7420" y="573"/>
                </a:lnTo>
                <a:lnTo>
                  <a:pt x="7523" y="629"/>
                </a:lnTo>
                <a:lnTo>
                  <a:pt x="7541" y="595"/>
                </a:lnTo>
                <a:close/>
                <a:moveTo>
                  <a:pt x="6855" y="224"/>
                </a:moveTo>
                <a:lnTo>
                  <a:pt x="6752" y="168"/>
                </a:lnTo>
                <a:lnTo>
                  <a:pt x="6734" y="202"/>
                </a:lnTo>
                <a:lnTo>
                  <a:pt x="6837" y="258"/>
                </a:lnTo>
                <a:lnTo>
                  <a:pt x="6855" y="224"/>
                </a:lnTo>
                <a:close/>
                <a:moveTo>
                  <a:pt x="7884" y="780"/>
                </a:moveTo>
                <a:lnTo>
                  <a:pt x="7781" y="725"/>
                </a:lnTo>
                <a:lnTo>
                  <a:pt x="7763" y="759"/>
                </a:lnTo>
                <a:lnTo>
                  <a:pt x="7866" y="814"/>
                </a:lnTo>
                <a:lnTo>
                  <a:pt x="7884" y="780"/>
                </a:lnTo>
                <a:close/>
                <a:moveTo>
                  <a:pt x="8570" y="1151"/>
                </a:moveTo>
                <a:lnTo>
                  <a:pt x="8467" y="1095"/>
                </a:lnTo>
                <a:lnTo>
                  <a:pt x="8449" y="1129"/>
                </a:lnTo>
                <a:lnTo>
                  <a:pt x="8552" y="1185"/>
                </a:lnTo>
                <a:lnTo>
                  <a:pt x="8570" y="1151"/>
                </a:lnTo>
                <a:close/>
                <a:moveTo>
                  <a:pt x="8742" y="1244"/>
                </a:moveTo>
                <a:lnTo>
                  <a:pt x="8639" y="1188"/>
                </a:lnTo>
                <a:lnTo>
                  <a:pt x="8620" y="1222"/>
                </a:lnTo>
                <a:lnTo>
                  <a:pt x="8723" y="1278"/>
                </a:lnTo>
                <a:lnTo>
                  <a:pt x="8742" y="1244"/>
                </a:lnTo>
                <a:close/>
                <a:moveTo>
                  <a:pt x="8399" y="1058"/>
                </a:moveTo>
                <a:lnTo>
                  <a:pt x="8296" y="1003"/>
                </a:lnTo>
                <a:lnTo>
                  <a:pt x="8277" y="1037"/>
                </a:lnTo>
                <a:lnTo>
                  <a:pt x="8380" y="1092"/>
                </a:lnTo>
                <a:lnTo>
                  <a:pt x="8399" y="1058"/>
                </a:lnTo>
                <a:close/>
                <a:moveTo>
                  <a:pt x="8056" y="873"/>
                </a:moveTo>
                <a:lnTo>
                  <a:pt x="7953" y="817"/>
                </a:lnTo>
                <a:lnTo>
                  <a:pt x="7934" y="851"/>
                </a:lnTo>
                <a:lnTo>
                  <a:pt x="8037" y="907"/>
                </a:lnTo>
                <a:lnTo>
                  <a:pt x="8056" y="873"/>
                </a:lnTo>
                <a:close/>
                <a:moveTo>
                  <a:pt x="7713" y="687"/>
                </a:moveTo>
                <a:lnTo>
                  <a:pt x="7610" y="632"/>
                </a:lnTo>
                <a:lnTo>
                  <a:pt x="7591" y="666"/>
                </a:lnTo>
                <a:lnTo>
                  <a:pt x="7694" y="722"/>
                </a:lnTo>
                <a:lnTo>
                  <a:pt x="7713" y="687"/>
                </a:lnTo>
                <a:close/>
                <a:moveTo>
                  <a:pt x="8810" y="1281"/>
                </a:moveTo>
                <a:lnTo>
                  <a:pt x="8792" y="1315"/>
                </a:lnTo>
                <a:lnTo>
                  <a:pt x="8895" y="1370"/>
                </a:lnTo>
                <a:lnTo>
                  <a:pt x="8913" y="1336"/>
                </a:lnTo>
                <a:lnTo>
                  <a:pt x="8810" y="1281"/>
                </a:lnTo>
                <a:close/>
                <a:moveTo>
                  <a:pt x="8227" y="965"/>
                </a:moveTo>
                <a:lnTo>
                  <a:pt x="8124" y="910"/>
                </a:lnTo>
                <a:lnTo>
                  <a:pt x="8106" y="944"/>
                </a:lnTo>
                <a:lnTo>
                  <a:pt x="8209" y="1000"/>
                </a:lnTo>
                <a:lnTo>
                  <a:pt x="8227" y="965"/>
                </a:lnTo>
                <a:close/>
                <a:moveTo>
                  <a:pt x="5748" y="531"/>
                </a:moveTo>
                <a:lnTo>
                  <a:pt x="5725" y="499"/>
                </a:lnTo>
                <a:lnTo>
                  <a:pt x="5632" y="565"/>
                </a:lnTo>
                <a:lnTo>
                  <a:pt x="5655" y="597"/>
                </a:lnTo>
                <a:lnTo>
                  <a:pt x="5748" y="531"/>
                </a:lnTo>
                <a:close/>
                <a:moveTo>
                  <a:pt x="5903" y="422"/>
                </a:moveTo>
                <a:lnTo>
                  <a:pt x="5880" y="390"/>
                </a:lnTo>
                <a:lnTo>
                  <a:pt x="5787" y="456"/>
                </a:lnTo>
                <a:lnTo>
                  <a:pt x="5810" y="487"/>
                </a:lnTo>
                <a:lnTo>
                  <a:pt x="5903" y="422"/>
                </a:lnTo>
                <a:close/>
                <a:moveTo>
                  <a:pt x="6190" y="171"/>
                </a:moveTo>
                <a:lnTo>
                  <a:pt x="6097" y="237"/>
                </a:lnTo>
                <a:lnTo>
                  <a:pt x="6120" y="269"/>
                </a:lnTo>
                <a:lnTo>
                  <a:pt x="6213" y="203"/>
                </a:lnTo>
                <a:lnTo>
                  <a:pt x="6190" y="171"/>
                </a:lnTo>
                <a:close/>
                <a:moveTo>
                  <a:pt x="6058" y="312"/>
                </a:moveTo>
                <a:lnTo>
                  <a:pt x="6035" y="280"/>
                </a:lnTo>
                <a:lnTo>
                  <a:pt x="5942" y="346"/>
                </a:lnTo>
                <a:lnTo>
                  <a:pt x="5965" y="378"/>
                </a:lnTo>
                <a:lnTo>
                  <a:pt x="6058" y="312"/>
                </a:lnTo>
                <a:close/>
                <a:moveTo>
                  <a:pt x="358" y="3522"/>
                </a:moveTo>
                <a:lnTo>
                  <a:pt x="322" y="3537"/>
                </a:lnTo>
                <a:lnTo>
                  <a:pt x="367" y="3646"/>
                </a:lnTo>
                <a:lnTo>
                  <a:pt x="403" y="3631"/>
                </a:lnTo>
                <a:lnTo>
                  <a:pt x="358" y="3522"/>
                </a:lnTo>
                <a:close/>
                <a:moveTo>
                  <a:pt x="292" y="3465"/>
                </a:moveTo>
                <a:lnTo>
                  <a:pt x="328" y="3450"/>
                </a:lnTo>
                <a:lnTo>
                  <a:pt x="283" y="3341"/>
                </a:lnTo>
                <a:lnTo>
                  <a:pt x="247" y="3356"/>
                </a:lnTo>
                <a:lnTo>
                  <a:pt x="292" y="3465"/>
                </a:lnTo>
                <a:close/>
                <a:moveTo>
                  <a:pt x="133" y="2979"/>
                </a:moveTo>
                <a:lnTo>
                  <a:pt x="97" y="2994"/>
                </a:lnTo>
                <a:lnTo>
                  <a:pt x="142" y="3103"/>
                </a:lnTo>
                <a:lnTo>
                  <a:pt x="178" y="3088"/>
                </a:lnTo>
                <a:lnTo>
                  <a:pt x="133" y="2979"/>
                </a:lnTo>
                <a:close/>
                <a:moveTo>
                  <a:pt x="441" y="3827"/>
                </a:moveTo>
                <a:lnTo>
                  <a:pt x="477" y="3812"/>
                </a:lnTo>
                <a:lnTo>
                  <a:pt x="433" y="3704"/>
                </a:lnTo>
                <a:lnTo>
                  <a:pt x="397" y="3718"/>
                </a:lnTo>
                <a:lnTo>
                  <a:pt x="441" y="3827"/>
                </a:lnTo>
                <a:close/>
                <a:moveTo>
                  <a:pt x="253" y="3269"/>
                </a:moveTo>
                <a:lnTo>
                  <a:pt x="208" y="3160"/>
                </a:lnTo>
                <a:lnTo>
                  <a:pt x="172" y="3175"/>
                </a:lnTo>
                <a:lnTo>
                  <a:pt x="217" y="3284"/>
                </a:lnTo>
                <a:lnTo>
                  <a:pt x="253" y="3269"/>
                </a:lnTo>
                <a:close/>
                <a:moveTo>
                  <a:pt x="666" y="4370"/>
                </a:moveTo>
                <a:lnTo>
                  <a:pt x="702" y="4355"/>
                </a:lnTo>
                <a:lnTo>
                  <a:pt x="657" y="4247"/>
                </a:lnTo>
                <a:lnTo>
                  <a:pt x="621" y="4262"/>
                </a:lnTo>
                <a:lnTo>
                  <a:pt x="666" y="4370"/>
                </a:lnTo>
                <a:close/>
                <a:moveTo>
                  <a:pt x="507" y="3885"/>
                </a:moveTo>
                <a:lnTo>
                  <a:pt x="471" y="3900"/>
                </a:lnTo>
                <a:lnTo>
                  <a:pt x="516" y="4008"/>
                </a:lnTo>
                <a:lnTo>
                  <a:pt x="552" y="3993"/>
                </a:lnTo>
                <a:lnTo>
                  <a:pt x="507" y="3885"/>
                </a:lnTo>
                <a:close/>
                <a:moveTo>
                  <a:pt x="0" y="2656"/>
                </a:moveTo>
                <a:lnTo>
                  <a:pt x="0" y="2737"/>
                </a:lnTo>
                <a:lnTo>
                  <a:pt x="29" y="2725"/>
                </a:lnTo>
                <a:lnTo>
                  <a:pt x="0" y="2656"/>
                </a:lnTo>
                <a:close/>
                <a:moveTo>
                  <a:pt x="68" y="2921"/>
                </a:moveTo>
                <a:lnTo>
                  <a:pt x="103" y="2907"/>
                </a:lnTo>
                <a:lnTo>
                  <a:pt x="59" y="2798"/>
                </a:lnTo>
                <a:lnTo>
                  <a:pt x="23" y="2813"/>
                </a:lnTo>
                <a:lnTo>
                  <a:pt x="68" y="2921"/>
                </a:lnTo>
                <a:close/>
                <a:moveTo>
                  <a:pt x="627" y="4174"/>
                </a:moveTo>
                <a:lnTo>
                  <a:pt x="582" y="4066"/>
                </a:lnTo>
                <a:lnTo>
                  <a:pt x="546" y="4081"/>
                </a:lnTo>
                <a:lnTo>
                  <a:pt x="591" y="4189"/>
                </a:lnTo>
                <a:lnTo>
                  <a:pt x="627" y="4174"/>
                </a:lnTo>
                <a:close/>
                <a:moveTo>
                  <a:pt x="741" y="4551"/>
                </a:moveTo>
                <a:lnTo>
                  <a:pt x="776" y="4536"/>
                </a:lnTo>
                <a:lnTo>
                  <a:pt x="732" y="4428"/>
                </a:lnTo>
                <a:lnTo>
                  <a:pt x="696" y="4443"/>
                </a:lnTo>
                <a:lnTo>
                  <a:pt x="741" y="4551"/>
                </a:lnTo>
                <a:close/>
                <a:moveTo>
                  <a:pt x="13042" y="17622"/>
                </a:moveTo>
                <a:lnTo>
                  <a:pt x="13050" y="17660"/>
                </a:lnTo>
                <a:lnTo>
                  <a:pt x="13162" y="17636"/>
                </a:lnTo>
                <a:lnTo>
                  <a:pt x="13154" y="17598"/>
                </a:lnTo>
                <a:lnTo>
                  <a:pt x="13042" y="17622"/>
                </a:lnTo>
                <a:close/>
                <a:moveTo>
                  <a:pt x="12855" y="17662"/>
                </a:moveTo>
                <a:lnTo>
                  <a:pt x="12863" y="17700"/>
                </a:lnTo>
                <a:lnTo>
                  <a:pt x="12976" y="17676"/>
                </a:lnTo>
                <a:lnTo>
                  <a:pt x="12968" y="17638"/>
                </a:lnTo>
                <a:lnTo>
                  <a:pt x="12855" y="17662"/>
                </a:lnTo>
                <a:close/>
                <a:moveTo>
                  <a:pt x="12669" y="17702"/>
                </a:moveTo>
                <a:lnTo>
                  <a:pt x="12677" y="17740"/>
                </a:lnTo>
                <a:lnTo>
                  <a:pt x="12789" y="17716"/>
                </a:lnTo>
                <a:lnTo>
                  <a:pt x="12781" y="17678"/>
                </a:lnTo>
                <a:lnTo>
                  <a:pt x="12669" y="17702"/>
                </a:lnTo>
                <a:close/>
                <a:moveTo>
                  <a:pt x="12595" y="17717"/>
                </a:moveTo>
                <a:lnTo>
                  <a:pt x="12511" y="17735"/>
                </a:lnTo>
                <a:cubicBezTo>
                  <a:pt x="12492" y="17669"/>
                  <a:pt x="12445" y="17615"/>
                  <a:pt x="12383" y="17587"/>
                </a:cubicBezTo>
                <a:lnTo>
                  <a:pt x="12409" y="17546"/>
                </a:lnTo>
                <a:lnTo>
                  <a:pt x="12376" y="17525"/>
                </a:lnTo>
                <a:lnTo>
                  <a:pt x="12346" y="17573"/>
                </a:lnTo>
                <a:cubicBezTo>
                  <a:pt x="12326" y="17568"/>
                  <a:pt x="12306" y="17565"/>
                  <a:pt x="12285" y="17565"/>
                </a:cubicBezTo>
                <a:cubicBezTo>
                  <a:pt x="12155" y="17565"/>
                  <a:pt x="12050" y="17670"/>
                  <a:pt x="12050" y="17800"/>
                </a:cubicBezTo>
                <a:cubicBezTo>
                  <a:pt x="12050" y="17805"/>
                  <a:pt x="12050" y="17810"/>
                  <a:pt x="12051" y="17815"/>
                </a:cubicBezTo>
                <a:lnTo>
                  <a:pt x="11943" y="17833"/>
                </a:lnTo>
                <a:lnTo>
                  <a:pt x="11949" y="17872"/>
                </a:lnTo>
                <a:lnTo>
                  <a:pt x="12056" y="17853"/>
                </a:lnTo>
                <a:cubicBezTo>
                  <a:pt x="12080" y="17957"/>
                  <a:pt x="12173" y="18035"/>
                  <a:pt x="12285" y="18035"/>
                </a:cubicBezTo>
                <a:cubicBezTo>
                  <a:pt x="12415" y="18035"/>
                  <a:pt x="12520" y="17930"/>
                  <a:pt x="12520" y="17800"/>
                </a:cubicBezTo>
                <a:cubicBezTo>
                  <a:pt x="12520" y="17791"/>
                  <a:pt x="12519" y="17782"/>
                  <a:pt x="12518" y="17773"/>
                </a:cubicBezTo>
                <a:lnTo>
                  <a:pt x="12603" y="17755"/>
                </a:lnTo>
                <a:lnTo>
                  <a:pt x="12595" y="17717"/>
                </a:lnTo>
                <a:close/>
                <a:moveTo>
                  <a:pt x="13974" y="17424"/>
                </a:moveTo>
                <a:lnTo>
                  <a:pt x="13982" y="17462"/>
                </a:lnTo>
                <a:lnTo>
                  <a:pt x="14095" y="17438"/>
                </a:lnTo>
                <a:lnTo>
                  <a:pt x="14087" y="17400"/>
                </a:lnTo>
                <a:lnTo>
                  <a:pt x="13974" y="17424"/>
                </a:lnTo>
                <a:close/>
                <a:moveTo>
                  <a:pt x="14161" y="17384"/>
                </a:moveTo>
                <a:lnTo>
                  <a:pt x="14169" y="17422"/>
                </a:lnTo>
                <a:lnTo>
                  <a:pt x="14281" y="17398"/>
                </a:lnTo>
                <a:lnTo>
                  <a:pt x="14273" y="17360"/>
                </a:lnTo>
                <a:lnTo>
                  <a:pt x="14161" y="17384"/>
                </a:lnTo>
                <a:close/>
                <a:moveTo>
                  <a:pt x="13788" y="17464"/>
                </a:moveTo>
                <a:lnTo>
                  <a:pt x="13796" y="17502"/>
                </a:lnTo>
                <a:lnTo>
                  <a:pt x="13908" y="17478"/>
                </a:lnTo>
                <a:lnTo>
                  <a:pt x="13900" y="17440"/>
                </a:lnTo>
                <a:lnTo>
                  <a:pt x="13788" y="17464"/>
                </a:lnTo>
                <a:close/>
                <a:moveTo>
                  <a:pt x="13601" y="17503"/>
                </a:moveTo>
                <a:lnTo>
                  <a:pt x="13609" y="17541"/>
                </a:lnTo>
                <a:lnTo>
                  <a:pt x="13722" y="17517"/>
                </a:lnTo>
                <a:lnTo>
                  <a:pt x="13714" y="17479"/>
                </a:lnTo>
                <a:lnTo>
                  <a:pt x="13601" y="17503"/>
                </a:lnTo>
                <a:close/>
                <a:moveTo>
                  <a:pt x="13228" y="17583"/>
                </a:moveTo>
                <a:lnTo>
                  <a:pt x="13236" y="17621"/>
                </a:lnTo>
                <a:lnTo>
                  <a:pt x="13349" y="17597"/>
                </a:lnTo>
                <a:lnTo>
                  <a:pt x="13341" y="17559"/>
                </a:lnTo>
                <a:lnTo>
                  <a:pt x="13228" y="17583"/>
                </a:lnTo>
                <a:close/>
                <a:moveTo>
                  <a:pt x="13415" y="17543"/>
                </a:moveTo>
                <a:lnTo>
                  <a:pt x="13423" y="17581"/>
                </a:lnTo>
                <a:lnTo>
                  <a:pt x="13535" y="17557"/>
                </a:lnTo>
                <a:lnTo>
                  <a:pt x="13527" y="17519"/>
                </a:lnTo>
                <a:lnTo>
                  <a:pt x="13415" y="17543"/>
                </a:lnTo>
                <a:close/>
                <a:moveTo>
                  <a:pt x="16359" y="11243"/>
                </a:moveTo>
                <a:lnTo>
                  <a:pt x="16297" y="11342"/>
                </a:lnTo>
                <a:lnTo>
                  <a:pt x="16329" y="11363"/>
                </a:lnTo>
                <a:lnTo>
                  <a:pt x="16392" y="11263"/>
                </a:lnTo>
                <a:lnTo>
                  <a:pt x="16359" y="11243"/>
                </a:lnTo>
                <a:close/>
                <a:moveTo>
                  <a:pt x="14368" y="14384"/>
                </a:moveTo>
                <a:lnTo>
                  <a:pt x="14305" y="14483"/>
                </a:lnTo>
                <a:lnTo>
                  <a:pt x="14338" y="14504"/>
                </a:lnTo>
                <a:lnTo>
                  <a:pt x="14401" y="14405"/>
                </a:lnTo>
                <a:lnTo>
                  <a:pt x="14368" y="14384"/>
                </a:lnTo>
                <a:close/>
                <a:moveTo>
                  <a:pt x="16224" y="11528"/>
                </a:moveTo>
                <a:lnTo>
                  <a:pt x="16287" y="11429"/>
                </a:lnTo>
                <a:lnTo>
                  <a:pt x="16254" y="11408"/>
                </a:lnTo>
                <a:lnTo>
                  <a:pt x="16192" y="11507"/>
                </a:lnTo>
                <a:lnTo>
                  <a:pt x="16224" y="11528"/>
                </a:lnTo>
                <a:close/>
                <a:moveTo>
                  <a:pt x="14515" y="14152"/>
                </a:moveTo>
                <a:lnTo>
                  <a:pt x="14547" y="14173"/>
                </a:lnTo>
                <a:lnTo>
                  <a:pt x="14610" y="14074"/>
                </a:lnTo>
                <a:lnTo>
                  <a:pt x="14577" y="14053"/>
                </a:lnTo>
                <a:lnTo>
                  <a:pt x="14515" y="14152"/>
                </a:lnTo>
                <a:close/>
                <a:moveTo>
                  <a:pt x="14410" y="14318"/>
                </a:moveTo>
                <a:lnTo>
                  <a:pt x="14443" y="14338"/>
                </a:lnTo>
                <a:lnTo>
                  <a:pt x="14505" y="14239"/>
                </a:lnTo>
                <a:lnTo>
                  <a:pt x="14473" y="14219"/>
                </a:lnTo>
                <a:lnTo>
                  <a:pt x="14410" y="14318"/>
                </a:lnTo>
                <a:close/>
                <a:moveTo>
                  <a:pt x="14200" y="14648"/>
                </a:moveTo>
                <a:lnTo>
                  <a:pt x="14233" y="14669"/>
                </a:lnTo>
                <a:lnTo>
                  <a:pt x="14296" y="14570"/>
                </a:lnTo>
                <a:lnTo>
                  <a:pt x="14263" y="14549"/>
                </a:lnTo>
                <a:lnTo>
                  <a:pt x="14200" y="14648"/>
                </a:lnTo>
                <a:close/>
                <a:moveTo>
                  <a:pt x="16497" y="11098"/>
                </a:moveTo>
                <a:lnTo>
                  <a:pt x="16464" y="11077"/>
                </a:lnTo>
                <a:lnTo>
                  <a:pt x="16401" y="11176"/>
                </a:lnTo>
                <a:lnTo>
                  <a:pt x="16434" y="11197"/>
                </a:lnTo>
                <a:lnTo>
                  <a:pt x="16497" y="11098"/>
                </a:lnTo>
                <a:close/>
                <a:moveTo>
                  <a:pt x="14158" y="14715"/>
                </a:moveTo>
                <a:lnTo>
                  <a:pt x="14095" y="14814"/>
                </a:lnTo>
                <a:lnTo>
                  <a:pt x="14128" y="14834"/>
                </a:lnTo>
                <a:lnTo>
                  <a:pt x="14191" y="14735"/>
                </a:lnTo>
                <a:lnTo>
                  <a:pt x="14158" y="14715"/>
                </a:lnTo>
                <a:close/>
                <a:moveTo>
                  <a:pt x="16150" y="11573"/>
                </a:moveTo>
                <a:lnTo>
                  <a:pt x="16087" y="11672"/>
                </a:lnTo>
                <a:lnTo>
                  <a:pt x="16120" y="11693"/>
                </a:lnTo>
                <a:lnTo>
                  <a:pt x="16182" y="11594"/>
                </a:lnTo>
                <a:lnTo>
                  <a:pt x="16150" y="11573"/>
                </a:lnTo>
                <a:close/>
                <a:moveTo>
                  <a:pt x="16602" y="10933"/>
                </a:moveTo>
                <a:lnTo>
                  <a:pt x="16569" y="10912"/>
                </a:lnTo>
                <a:lnTo>
                  <a:pt x="16506" y="11011"/>
                </a:lnTo>
                <a:lnTo>
                  <a:pt x="16539" y="11032"/>
                </a:lnTo>
                <a:lnTo>
                  <a:pt x="16602" y="10933"/>
                </a:lnTo>
                <a:close/>
                <a:moveTo>
                  <a:pt x="15700" y="12354"/>
                </a:moveTo>
                <a:lnTo>
                  <a:pt x="15763" y="12255"/>
                </a:lnTo>
                <a:lnTo>
                  <a:pt x="15730" y="12235"/>
                </a:lnTo>
                <a:lnTo>
                  <a:pt x="15668" y="12334"/>
                </a:lnTo>
                <a:lnTo>
                  <a:pt x="15700" y="12354"/>
                </a:lnTo>
                <a:close/>
                <a:moveTo>
                  <a:pt x="15658" y="12421"/>
                </a:moveTo>
                <a:lnTo>
                  <a:pt x="15626" y="12400"/>
                </a:lnTo>
                <a:lnTo>
                  <a:pt x="15563" y="12499"/>
                </a:lnTo>
                <a:lnTo>
                  <a:pt x="15596" y="12520"/>
                </a:lnTo>
                <a:lnTo>
                  <a:pt x="15658" y="12421"/>
                </a:lnTo>
                <a:close/>
                <a:moveTo>
                  <a:pt x="15134" y="13247"/>
                </a:moveTo>
                <a:lnTo>
                  <a:pt x="15101" y="13227"/>
                </a:lnTo>
                <a:lnTo>
                  <a:pt x="15039" y="13326"/>
                </a:lnTo>
                <a:lnTo>
                  <a:pt x="15072" y="13346"/>
                </a:lnTo>
                <a:lnTo>
                  <a:pt x="15134" y="13247"/>
                </a:lnTo>
                <a:close/>
                <a:moveTo>
                  <a:pt x="15029" y="13413"/>
                </a:moveTo>
                <a:lnTo>
                  <a:pt x="14997" y="13392"/>
                </a:lnTo>
                <a:lnTo>
                  <a:pt x="14934" y="13491"/>
                </a:lnTo>
                <a:lnTo>
                  <a:pt x="14967" y="13512"/>
                </a:lnTo>
                <a:lnTo>
                  <a:pt x="15029" y="13413"/>
                </a:lnTo>
                <a:close/>
                <a:moveTo>
                  <a:pt x="16015" y="11858"/>
                </a:moveTo>
                <a:lnTo>
                  <a:pt x="16078" y="11759"/>
                </a:lnTo>
                <a:lnTo>
                  <a:pt x="16045" y="11739"/>
                </a:lnTo>
                <a:lnTo>
                  <a:pt x="15982" y="11838"/>
                </a:lnTo>
                <a:lnTo>
                  <a:pt x="16015" y="11858"/>
                </a:lnTo>
                <a:close/>
                <a:moveTo>
                  <a:pt x="15206" y="13061"/>
                </a:moveTo>
                <a:lnTo>
                  <a:pt x="15144" y="13160"/>
                </a:lnTo>
                <a:lnTo>
                  <a:pt x="15176" y="13181"/>
                </a:lnTo>
                <a:lnTo>
                  <a:pt x="15239" y="13082"/>
                </a:lnTo>
                <a:lnTo>
                  <a:pt x="15206" y="13061"/>
                </a:lnTo>
                <a:close/>
                <a:moveTo>
                  <a:pt x="15458" y="12664"/>
                </a:moveTo>
                <a:lnTo>
                  <a:pt x="15491" y="12685"/>
                </a:lnTo>
                <a:lnTo>
                  <a:pt x="15554" y="12586"/>
                </a:lnTo>
                <a:lnTo>
                  <a:pt x="15521" y="12565"/>
                </a:lnTo>
                <a:lnTo>
                  <a:pt x="15458" y="12664"/>
                </a:lnTo>
                <a:close/>
                <a:moveTo>
                  <a:pt x="14652" y="14008"/>
                </a:moveTo>
                <a:lnTo>
                  <a:pt x="14715" y="13909"/>
                </a:lnTo>
                <a:lnTo>
                  <a:pt x="14682" y="13888"/>
                </a:lnTo>
                <a:lnTo>
                  <a:pt x="14619" y="13987"/>
                </a:lnTo>
                <a:lnTo>
                  <a:pt x="14652" y="14008"/>
                </a:lnTo>
                <a:close/>
                <a:moveTo>
                  <a:pt x="15877" y="12003"/>
                </a:moveTo>
                <a:lnTo>
                  <a:pt x="15910" y="12024"/>
                </a:lnTo>
                <a:lnTo>
                  <a:pt x="15973" y="11925"/>
                </a:lnTo>
                <a:lnTo>
                  <a:pt x="15940" y="11904"/>
                </a:lnTo>
                <a:lnTo>
                  <a:pt x="15877" y="12003"/>
                </a:lnTo>
                <a:close/>
                <a:moveTo>
                  <a:pt x="14724" y="13822"/>
                </a:moveTo>
                <a:lnTo>
                  <a:pt x="14757" y="13842"/>
                </a:lnTo>
                <a:lnTo>
                  <a:pt x="14820" y="13743"/>
                </a:lnTo>
                <a:lnTo>
                  <a:pt x="14787" y="13723"/>
                </a:lnTo>
                <a:lnTo>
                  <a:pt x="14724" y="13822"/>
                </a:lnTo>
                <a:close/>
                <a:moveTo>
                  <a:pt x="14862" y="13677"/>
                </a:moveTo>
                <a:lnTo>
                  <a:pt x="14925" y="13578"/>
                </a:lnTo>
                <a:lnTo>
                  <a:pt x="14892" y="13557"/>
                </a:lnTo>
                <a:lnTo>
                  <a:pt x="14829" y="13656"/>
                </a:lnTo>
                <a:lnTo>
                  <a:pt x="14862" y="13677"/>
                </a:lnTo>
                <a:close/>
                <a:moveTo>
                  <a:pt x="15344" y="12917"/>
                </a:moveTo>
                <a:lnTo>
                  <a:pt x="15311" y="12896"/>
                </a:lnTo>
                <a:lnTo>
                  <a:pt x="15248" y="12995"/>
                </a:lnTo>
                <a:lnTo>
                  <a:pt x="15281" y="13016"/>
                </a:lnTo>
                <a:lnTo>
                  <a:pt x="15344" y="12917"/>
                </a:lnTo>
                <a:close/>
                <a:moveTo>
                  <a:pt x="15772" y="12168"/>
                </a:moveTo>
                <a:lnTo>
                  <a:pt x="15805" y="12189"/>
                </a:lnTo>
                <a:lnTo>
                  <a:pt x="15868" y="12090"/>
                </a:lnTo>
                <a:lnTo>
                  <a:pt x="15835" y="12069"/>
                </a:lnTo>
                <a:lnTo>
                  <a:pt x="15772" y="12168"/>
                </a:lnTo>
                <a:close/>
                <a:moveTo>
                  <a:pt x="15416" y="12731"/>
                </a:moveTo>
                <a:lnTo>
                  <a:pt x="15353" y="12830"/>
                </a:lnTo>
                <a:lnTo>
                  <a:pt x="15386" y="12850"/>
                </a:lnTo>
                <a:lnTo>
                  <a:pt x="15449" y="12751"/>
                </a:lnTo>
                <a:lnTo>
                  <a:pt x="15416" y="12731"/>
                </a:lnTo>
                <a:close/>
                <a:moveTo>
                  <a:pt x="12523" y="17294"/>
                </a:moveTo>
                <a:lnTo>
                  <a:pt x="12556" y="17314"/>
                </a:lnTo>
                <a:lnTo>
                  <a:pt x="12619" y="17215"/>
                </a:lnTo>
                <a:lnTo>
                  <a:pt x="12586" y="17195"/>
                </a:lnTo>
                <a:lnTo>
                  <a:pt x="12523" y="17294"/>
                </a:lnTo>
                <a:close/>
                <a:moveTo>
                  <a:pt x="12691" y="17029"/>
                </a:moveTo>
                <a:lnTo>
                  <a:pt x="12628" y="17128"/>
                </a:lnTo>
                <a:lnTo>
                  <a:pt x="12661" y="17149"/>
                </a:lnTo>
                <a:lnTo>
                  <a:pt x="12723" y="17050"/>
                </a:lnTo>
                <a:lnTo>
                  <a:pt x="12691" y="17029"/>
                </a:lnTo>
                <a:close/>
                <a:moveTo>
                  <a:pt x="12733" y="16963"/>
                </a:moveTo>
                <a:lnTo>
                  <a:pt x="12765" y="16984"/>
                </a:lnTo>
                <a:lnTo>
                  <a:pt x="12828" y="16885"/>
                </a:lnTo>
                <a:lnTo>
                  <a:pt x="12796" y="16864"/>
                </a:lnTo>
                <a:lnTo>
                  <a:pt x="12733" y="16963"/>
                </a:lnTo>
                <a:close/>
                <a:moveTo>
                  <a:pt x="12514" y="17381"/>
                </a:moveTo>
                <a:lnTo>
                  <a:pt x="12481" y="17360"/>
                </a:lnTo>
                <a:lnTo>
                  <a:pt x="12418" y="17459"/>
                </a:lnTo>
                <a:lnTo>
                  <a:pt x="12451" y="17480"/>
                </a:lnTo>
                <a:lnTo>
                  <a:pt x="12514" y="17381"/>
                </a:lnTo>
                <a:close/>
                <a:moveTo>
                  <a:pt x="13949" y="15045"/>
                </a:moveTo>
                <a:lnTo>
                  <a:pt x="13886" y="15144"/>
                </a:lnTo>
                <a:lnTo>
                  <a:pt x="13918" y="15165"/>
                </a:lnTo>
                <a:lnTo>
                  <a:pt x="13981" y="15066"/>
                </a:lnTo>
                <a:lnTo>
                  <a:pt x="13949" y="15045"/>
                </a:lnTo>
                <a:close/>
                <a:moveTo>
                  <a:pt x="14023" y="15000"/>
                </a:moveTo>
                <a:lnTo>
                  <a:pt x="14086" y="14901"/>
                </a:lnTo>
                <a:lnTo>
                  <a:pt x="14053" y="14880"/>
                </a:lnTo>
                <a:lnTo>
                  <a:pt x="13991" y="14979"/>
                </a:lnTo>
                <a:lnTo>
                  <a:pt x="14023" y="15000"/>
                </a:lnTo>
                <a:close/>
                <a:moveTo>
                  <a:pt x="13143" y="16389"/>
                </a:moveTo>
                <a:lnTo>
                  <a:pt x="13110" y="16368"/>
                </a:lnTo>
                <a:lnTo>
                  <a:pt x="13047" y="16467"/>
                </a:lnTo>
                <a:lnTo>
                  <a:pt x="13080" y="16488"/>
                </a:lnTo>
                <a:lnTo>
                  <a:pt x="13143" y="16389"/>
                </a:lnTo>
                <a:close/>
                <a:moveTo>
                  <a:pt x="13667" y="15562"/>
                </a:moveTo>
                <a:lnTo>
                  <a:pt x="13634" y="15541"/>
                </a:lnTo>
                <a:lnTo>
                  <a:pt x="13571" y="15640"/>
                </a:lnTo>
                <a:lnTo>
                  <a:pt x="13604" y="15661"/>
                </a:lnTo>
                <a:lnTo>
                  <a:pt x="13667" y="15562"/>
                </a:lnTo>
                <a:close/>
                <a:moveTo>
                  <a:pt x="13466" y="15806"/>
                </a:moveTo>
                <a:lnTo>
                  <a:pt x="13499" y="15826"/>
                </a:lnTo>
                <a:lnTo>
                  <a:pt x="13562" y="15727"/>
                </a:lnTo>
                <a:lnTo>
                  <a:pt x="13529" y="15707"/>
                </a:lnTo>
                <a:lnTo>
                  <a:pt x="13466" y="15806"/>
                </a:lnTo>
                <a:close/>
                <a:moveTo>
                  <a:pt x="13876" y="15231"/>
                </a:moveTo>
                <a:lnTo>
                  <a:pt x="13844" y="15211"/>
                </a:lnTo>
                <a:lnTo>
                  <a:pt x="13781" y="15310"/>
                </a:lnTo>
                <a:lnTo>
                  <a:pt x="13814" y="15330"/>
                </a:lnTo>
                <a:lnTo>
                  <a:pt x="13876" y="15231"/>
                </a:lnTo>
                <a:close/>
                <a:moveTo>
                  <a:pt x="13676" y="15475"/>
                </a:moveTo>
                <a:lnTo>
                  <a:pt x="13709" y="15496"/>
                </a:lnTo>
                <a:lnTo>
                  <a:pt x="13772" y="15397"/>
                </a:lnTo>
                <a:lnTo>
                  <a:pt x="13739" y="15376"/>
                </a:lnTo>
                <a:lnTo>
                  <a:pt x="13676" y="15475"/>
                </a:lnTo>
                <a:close/>
                <a:moveTo>
                  <a:pt x="12942" y="16632"/>
                </a:moveTo>
                <a:lnTo>
                  <a:pt x="12975" y="16653"/>
                </a:lnTo>
                <a:lnTo>
                  <a:pt x="13038" y="16554"/>
                </a:lnTo>
                <a:lnTo>
                  <a:pt x="13005" y="16533"/>
                </a:lnTo>
                <a:lnTo>
                  <a:pt x="12942" y="16632"/>
                </a:lnTo>
                <a:close/>
                <a:moveTo>
                  <a:pt x="13257" y="16136"/>
                </a:moveTo>
                <a:lnTo>
                  <a:pt x="13290" y="16157"/>
                </a:lnTo>
                <a:lnTo>
                  <a:pt x="13352" y="16058"/>
                </a:lnTo>
                <a:lnTo>
                  <a:pt x="13320" y="16037"/>
                </a:lnTo>
                <a:lnTo>
                  <a:pt x="13257" y="16136"/>
                </a:lnTo>
                <a:close/>
                <a:moveTo>
                  <a:pt x="12933" y="16719"/>
                </a:moveTo>
                <a:lnTo>
                  <a:pt x="12900" y="16699"/>
                </a:lnTo>
                <a:lnTo>
                  <a:pt x="12837" y="16798"/>
                </a:lnTo>
                <a:lnTo>
                  <a:pt x="12870" y="16818"/>
                </a:lnTo>
                <a:lnTo>
                  <a:pt x="12933" y="16719"/>
                </a:lnTo>
                <a:close/>
                <a:moveTo>
                  <a:pt x="13215" y="16203"/>
                </a:moveTo>
                <a:lnTo>
                  <a:pt x="13152" y="16302"/>
                </a:lnTo>
                <a:lnTo>
                  <a:pt x="13185" y="16322"/>
                </a:lnTo>
                <a:lnTo>
                  <a:pt x="13248" y="16223"/>
                </a:lnTo>
                <a:lnTo>
                  <a:pt x="13215" y="16203"/>
                </a:lnTo>
                <a:close/>
                <a:moveTo>
                  <a:pt x="13424" y="15872"/>
                </a:moveTo>
                <a:lnTo>
                  <a:pt x="13362" y="15971"/>
                </a:lnTo>
                <a:lnTo>
                  <a:pt x="13394" y="15992"/>
                </a:lnTo>
                <a:lnTo>
                  <a:pt x="13457" y="15893"/>
                </a:lnTo>
                <a:lnTo>
                  <a:pt x="13424" y="15872"/>
                </a:lnTo>
                <a:close/>
                <a:moveTo>
                  <a:pt x="22398" y="14485"/>
                </a:moveTo>
                <a:lnTo>
                  <a:pt x="22436" y="14494"/>
                </a:lnTo>
                <a:lnTo>
                  <a:pt x="22463" y="14380"/>
                </a:lnTo>
                <a:lnTo>
                  <a:pt x="22425" y="14371"/>
                </a:lnTo>
                <a:lnTo>
                  <a:pt x="22398" y="14485"/>
                </a:lnTo>
                <a:close/>
                <a:moveTo>
                  <a:pt x="22353" y="14676"/>
                </a:moveTo>
                <a:lnTo>
                  <a:pt x="22391" y="14684"/>
                </a:lnTo>
                <a:lnTo>
                  <a:pt x="22418" y="14570"/>
                </a:lnTo>
                <a:lnTo>
                  <a:pt x="22380" y="14561"/>
                </a:lnTo>
                <a:lnTo>
                  <a:pt x="22353" y="14676"/>
                </a:lnTo>
                <a:close/>
                <a:moveTo>
                  <a:pt x="22508" y="14189"/>
                </a:moveTo>
                <a:lnTo>
                  <a:pt x="22470" y="14180"/>
                </a:lnTo>
                <a:lnTo>
                  <a:pt x="22443" y="14294"/>
                </a:lnTo>
                <a:lnTo>
                  <a:pt x="22481" y="14303"/>
                </a:lnTo>
                <a:lnTo>
                  <a:pt x="22508" y="14189"/>
                </a:lnTo>
                <a:close/>
                <a:moveTo>
                  <a:pt x="22533" y="13913"/>
                </a:moveTo>
                <a:lnTo>
                  <a:pt x="22571" y="13922"/>
                </a:lnTo>
                <a:lnTo>
                  <a:pt x="22598" y="13808"/>
                </a:lnTo>
                <a:lnTo>
                  <a:pt x="22560" y="13799"/>
                </a:lnTo>
                <a:lnTo>
                  <a:pt x="22533" y="13913"/>
                </a:lnTo>
                <a:close/>
                <a:moveTo>
                  <a:pt x="22553" y="13998"/>
                </a:moveTo>
                <a:lnTo>
                  <a:pt x="22515" y="13989"/>
                </a:lnTo>
                <a:lnTo>
                  <a:pt x="22488" y="14104"/>
                </a:lnTo>
                <a:lnTo>
                  <a:pt x="22526" y="14113"/>
                </a:lnTo>
                <a:lnTo>
                  <a:pt x="22553" y="13998"/>
                </a:lnTo>
                <a:close/>
                <a:moveTo>
                  <a:pt x="22373" y="14761"/>
                </a:moveTo>
                <a:lnTo>
                  <a:pt x="22335" y="14752"/>
                </a:lnTo>
                <a:lnTo>
                  <a:pt x="22308" y="14866"/>
                </a:lnTo>
                <a:lnTo>
                  <a:pt x="22346" y="14875"/>
                </a:lnTo>
                <a:lnTo>
                  <a:pt x="22373" y="14761"/>
                </a:lnTo>
                <a:close/>
                <a:moveTo>
                  <a:pt x="22579" y="13722"/>
                </a:moveTo>
                <a:lnTo>
                  <a:pt x="22616" y="13731"/>
                </a:lnTo>
                <a:lnTo>
                  <a:pt x="22643" y="13617"/>
                </a:lnTo>
                <a:lnTo>
                  <a:pt x="22606" y="13608"/>
                </a:lnTo>
                <a:lnTo>
                  <a:pt x="22579" y="13722"/>
                </a:lnTo>
                <a:close/>
                <a:moveTo>
                  <a:pt x="22328" y="14951"/>
                </a:moveTo>
                <a:lnTo>
                  <a:pt x="22290" y="14943"/>
                </a:lnTo>
                <a:lnTo>
                  <a:pt x="22263" y="15057"/>
                </a:lnTo>
                <a:lnTo>
                  <a:pt x="22301" y="15066"/>
                </a:lnTo>
                <a:lnTo>
                  <a:pt x="22328" y="14951"/>
                </a:lnTo>
                <a:close/>
                <a:moveTo>
                  <a:pt x="22238" y="15333"/>
                </a:moveTo>
                <a:lnTo>
                  <a:pt x="22200" y="15324"/>
                </a:lnTo>
                <a:lnTo>
                  <a:pt x="22173" y="15438"/>
                </a:lnTo>
                <a:lnTo>
                  <a:pt x="22211" y="15447"/>
                </a:lnTo>
                <a:lnTo>
                  <a:pt x="22238" y="15333"/>
                </a:lnTo>
                <a:close/>
                <a:moveTo>
                  <a:pt x="22283" y="15142"/>
                </a:moveTo>
                <a:lnTo>
                  <a:pt x="22245" y="15133"/>
                </a:lnTo>
                <a:lnTo>
                  <a:pt x="22218" y="15247"/>
                </a:lnTo>
                <a:lnTo>
                  <a:pt x="22256" y="15256"/>
                </a:lnTo>
                <a:lnTo>
                  <a:pt x="22283" y="15142"/>
                </a:lnTo>
                <a:close/>
                <a:moveTo>
                  <a:pt x="22959" y="12283"/>
                </a:moveTo>
                <a:lnTo>
                  <a:pt x="22921" y="12274"/>
                </a:lnTo>
                <a:lnTo>
                  <a:pt x="22894" y="12388"/>
                </a:lnTo>
                <a:lnTo>
                  <a:pt x="22932" y="12397"/>
                </a:lnTo>
                <a:lnTo>
                  <a:pt x="22959" y="12283"/>
                </a:lnTo>
                <a:close/>
                <a:moveTo>
                  <a:pt x="22914" y="12473"/>
                </a:moveTo>
                <a:lnTo>
                  <a:pt x="22876" y="12464"/>
                </a:lnTo>
                <a:lnTo>
                  <a:pt x="22849" y="12579"/>
                </a:lnTo>
                <a:lnTo>
                  <a:pt x="22887" y="12588"/>
                </a:lnTo>
                <a:lnTo>
                  <a:pt x="22914" y="12473"/>
                </a:lnTo>
                <a:close/>
                <a:moveTo>
                  <a:pt x="22939" y="12197"/>
                </a:moveTo>
                <a:lnTo>
                  <a:pt x="22977" y="12206"/>
                </a:lnTo>
                <a:lnTo>
                  <a:pt x="23004" y="12092"/>
                </a:lnTo>
                <a:lnTo>
                  <a:pt x="22966" y="12083"/>
                </a:lnTo>
                <a:lnTo>
                  <a:pt x="22939" y="12197"/>
                </a:lnTo>
                <a:close/>
                <a:moveTo>
                  <a:pt x="22688" y="13426"/>
                </a:moveTo>
                <a:lnTo>
                  <a:pt x="22651" y="13418"/>
                </a:lnTo>
                <a:lnTo>
                  <a:pt x="22624" y="13532"/>
                </a:lnTo>
                <a:lnTo>
                  <a:pt x="22661" y="13541"/>
                </a:lnTo>
                <a:lnTo>
                  <a:pt x="22688" y="13426"/>
                </a:lnTo>
                <a:close/>
                <a:moveTo>
                  <a:pt x="23011" y="11892"/>
                </a:moveTo>
                <a:lnTo>
                  <a:pt x="22984" y="12007"/>
                </a:lnTo>
                <a:lnTo>
                  <a:pt x="23022" y="12016"/>
                </a:lnTo>
                <a:lnTo>
                  <a:pt x="23049" y="11901"/>
                </a:lnTo>
                <a:lnTo>
                  <a:pt x="23011" y="11892"/>
                </a:lnTo>
                <a:close/>
                <a:moveTo>
                  <a:pt x="22831" y="12655"/>
                </a:moveTo>
                <a:lnTo>
                  <a:pt x="22804" y="12769"/>
                </a:lnTo>
                <a:lnTo>
                  <a:pt x="22842" y="12778"/>
                </a:lnTo>
                <a:lnTo>
                  <a:pt x="22869" y="12664"/>
                </a:lnTo>
                <a:lnTo>
                  <a:pt x="22831" y="12655"/>
                </a:lnTo>
                <a:close/>
                <a:moveTo>
                  <a:pt x="22759" y="12960"/>
                </a:moveTo>
                <a:lnTo>
                  <a:pt x="22796" y="12969"/>
                </a:lnTo>
                <a:lnTo>
                  <a:pt x="22823" y="12855"/>
                </a:lnTo>
                <a:lnTo>
                  <a:pt x="22786" y="12846"/>
                </a:lnTo>
                <a:lnTo>
                  <a:pt x="22759" y="12960"/>
                </a:lnTo>
                <a:close/>
                <a:moveTo>
                  <a:pt x="22733" y="13236"/>
                </a:moveTo>
                <a:lnTo>
                  <a:pt x="22696" y="13227"/>
                </a:lnTo>
                <a:lnTo>
                  <a:pt x="22669" y="13341"/>
                </a:lnTo>
                <a:lnTo>
                  <a:pt x="22706" y="13350"/>
                </a:lnTo>
                <a:lnTo>
                  <a:pt x="22733" y="13236"/>
                </a:lnTo>
                <a:close/>
                <a:moveTo>
                  <a:pt x="22714" y="13151"/>
                </a:moveTo>
                <a:lnTo>
                  <a:pt x="22751" y="13159"/>
                </a:lnTo>
                <a:lnTo>
                  <a:pt x="22778" y="13045"/>
                </a:lnTo>
                <a:lnTo>
                  <a:pt x="22741" y="13036"/>
                </a:lnTo>
                <a:lnTo>
                  <a:pt x="22714" y="13151"/>
                </a:lnTo>
                <a:close/>
                <a:moveTo>
                  <a:pt x="23094" y="11711"/>
                </a:moveTo>
                <a:lnTo>
                  <a:pt x="23056" y="11702"/>
                </a:lnTo>
                <a:lnTo>
                  <a:pt x="23029" y="11816"/>
                </a:lnTo>
                <a:lnTo>
                  <a:pt x="23067" y="11825"/>
                </a:lnTo>
                <a:lnTo>
                  <a:pt x="23094" y="11711"/>
                </a:lnTo>
                <a:close/>
                <a:moveTo>
                  <a:pt x="19964" y="16600"/>
                </a:moveTo>
                <a:lnTo>
                  <a:pt x="19978" y="16637"/>
                </a:lnTo>
                <a:lnTo>
                  <a:pt x="20088" y="16595"/>
                </a:lnTo>
                <a:lnTo>
                  <a:pt x="20074" y="16558"/>
                </a:lnTo>
                <a:lnTo>
                  <a:pt x="19964" y="16600"/>
                </a:lnTo>
                <a:close/>
                <a:moveTo>
                  <a:pt x="20147" y="16530"/>
                </a:moveTo>
                <a:lnTo>
                  <a:pt x="20161" y="16567"/>
                </a:lnTo>
                <a:lnTo>
                  <a:pt x="20271" y="16525"/>
                </a:lnTo>
                <a:lnTo>
                  <a:pt x="20257" y="16488"/>
                </a:lnTo>
                <a:lnTo>
                  <a:pt x="20147" y="16530"/>
                </a:lnTo>
                <a:close/>
                <a:moveTo>
                  <a:pt x="20330" y="16460"/>
                </a:moveTo>
                <a:lnTo>
                  <a:pt x="20344" y="16496"/>
                </a:lnTo>
                <a:lnTo>
                  <a:pt x="20454" y="16454"/>
                </a:lnTo>
                <a:lnTo>
                  <a:pt x="20440" y="16418"/>
                </a:lnTo>
                <a:lnTo>
                  <a:pt x="20330" y="16460"/>
                </a:lnTo>
                <a:close/>
                <a:moveTo>
                  <a:pt x="19781" y="16670"/>
                </a:moveTo>
                <a:lnTo>
                  <a:pt x="19795" y="16707"/>
                </a:lnTo>
                <a:lnTo>
                  <a:pt x="19905" y="16665"/>
                </a:lnTo>
                <a:lnTo>
                  <a:pt x="19891" y="16628"/>
                </a:lnTo>
                <a:lnTo>
                  <a:pt x="19781" y="16670"/>
                </a:lnTo>
                <a:close/>
                <a:moveTo>
                  <a:pt x="20513" y="16390"/>
                </a:moveTo>
                <a:lnTo>
                  <a:pt x="20527" y="16426"/>
                </a:lnTo>
                <a:lnTo>
                  <a:pt x="20637" y="16384"/>
                </a:lnTo>
                <a:lnTo>
                  <a:pt x="20623" y="16348"/>
                </a:lnTo>
                <a:lnTo>
                  <a:pt x="20513" y="16390"/>
                </a:lnTo>
                <a:close/>
                <a:moveTo>
                  <a:pt x="19598" y="16741"/>
                </a:moveTo>
                <a:lnTo>
                  <a:pt x="19612" y="16777"/>
                </a:lnTo>
                <a:lnTo>
                  <a:pt x="19721" y="16735"/>
                </a:lnTo>
                <a:lnTo>
                  <a:pt x="19708" y="16699"/>
                </a:lnTo>
                <a:lnTo>
                  <a:pt x="19598" y="16741"/>
                </a:lnTo>
                <a:close/>
                <a:moveTo>
                  <a:pt x="19415" y="16811"/>
                </a:moveTo>
                <a:lnTo>
                  <a:pt x="19429" y="16847"/>
                </a:lnTo>
                <a:lnTo>
                  <a:pt x="19538" y="16805"/>
                </a:lnTo>
                <a:lnTo>
                  <a:pt x="19524" y="16769"/>
                </a:lnTo>
                <a:lnTo>
                  <a:pt x="19415" y="16811"/>
                </a:lnTo>
                <a:close/>
                <a:moveTo>
                  <a:pt x="19232" y="16881"/>
                </a:moveTo>
                <a:lnTo>
                  <a:pt x="19246" y="16917"/>
                </a:lnTo>
                <a:lnTo>
                  <a:pt x="19355" y="16875"/>
                </a:lnTo>
                <a:lnTo>
                  <a:pt x="19341" y="16839"/>
                </a:lnTo>
                <a:lnTo>
                  <a:pt x="19232" y="16881"/>
                </a:lnTo>
                <a:close/>
                <a:moveTo>
                  <a:pt x="21612" y="15970"/>
                </a:moveTo>
                <a:lnTo>
                  <a:pt x="21626" y="16006"/>
                </a:lnTo>
                <a:lnTo>
                  <a:pt x="21736" y="15964"/>
                </a:lnTo>
                <a:lnTo>
                  <a:pt x="21722" y="15928"/>
                </a:lnTo>
                <a:lnTo>
                  <a:pt x="21612" y="15970"/>
                </a:lnTo>
                <a:close/>
                <a:moveTo>
                  <a:pt x="20697" y="16320"/>
                </a:moveTo>
                <a:lnTo>
                  <a:pt x="20710" y="16356"/>
                </a:lnTo>
                <a:lnTo>
                  <a:pt x="20820" y="16314"/>
                </a:lnTo>
                <a:lnTo>
                  <a:pt x="20806" y="16278"/>
                </a:lnTo>
                <a:lnTo>
                  <a:pt x="20697" y="16320"/>
                </a:lnTo>
                <a:close/>
                <a:moveTo>
                  <a:pt x="21429" y="16040"/>
                </a:moveTo>
                <a:lnTo>
                  <a:pt x="21443" y="16076"/>
                </a:lnTo>
                <a:lnTo>
                  <a:pt x="21553" y="16034"/>
                </a:lnTo>
                <a:lnTo>
                  <a:pt x="21539" y="15998"/>
                </a:lnTo>
                <a:lnTo>
                  <a:pt x="21429" y="16040"/>
                </a:lnTo>
                <a:close/>
                <a:moveTo>
                  <a:pt x="20880" y="16250"/>
                </a:moveTo>
                <a:lnTo>
                  <a:pt x="20894" y="16286"/>
                </a:lnTo>
                <a:lnTo>
                  <a:pt x="21003" y="16244"/>
                </a:lnTo>
                <a:lnTo>
                  <a:pt x="20989" y="16208"/>
                </a:lnTo>
                <a:lnTo>
                  <a:pt x="20880" y="16250"/>
                </a:lnTo>
                <a:close/>
                <a:moveTo>
                  <a:pt x="21063" y="16180"/>
                </a:moveTo>
                <a:lnTo>
                  <a:pt x="21077" y="16216"/>
                </a:lnTo>
                <a:lnTo>
                  <a:pt x="21186" y="16174"/>
                </a:lnTo>
                <a:lnTo>
                  <a:pt x="21172" y="16138"/>
                </a:lnTo>
                <a:lnTo>
                  <a:pt x="21063" y="16180"/>
                </a:lnTo>
                <a:close/>
                <a:moveTo>
                  <a:pt x="21246" y="16110"/>
                </a:moveTo>
                <a:lnTo>
                  <a:pt x="21260" y="16146"/>
                </a:lnTo>
                <a:lnTo>
                  <a:pt x="21369" y="16104"/>
                </a:lnTo>
                <a:lnTo>
                  <a:pt x="21356" y="16068"/>
                </a:lnTo>
                <a:lnTo>
                  <a:pt x="21246" y="16110"/>
                </a:lnTo>
                <a:close/>
                <a:moveTo>
                  <a:pt x="17584" y="17511"/>
                </a:moveTo>
                <a:lnTo>
                  <a:pt x="17597" y="17548"/>
                </a:lnTo>
                <a:lnTo>
                  <a:pt x="17707" y="17506"/>
                </a:lnTo>
                <a:lnTo>
                  <a:pt x="17693" y="17469"/>
                </a:lnTo>
                <a:lnTo>
                  <a:pt x="17584" y="17511"/>
                </a:lnTo>
                <a:close/>
                <a:moveTo>
                  <a:pt x="16961" y="17750"/>
                </a:moveTo>
                <a:lnTo>
                  <a:pt x="16887" y="17778"/>
                </a:lnTo>
                <a:cubicBezTo>
                  <a:pt x="16870" y="17743"/>
                  <a:pt x="16844" y="17713"/>
                  <a:pt x="16813" y="17690"/>
                </a:cubicBezTo>
                <a:lnTo>
                  <a:pt x="16850" y="17626"/>
                </a:lnTo>
                <a:lnTo>
                  <a:pt x="16817" y="17606"/>
                </a:lnTo>
                <a:lnTo>
                  <a:pt x="16780" y="17670"/>
                </a:lnTo>
                <a:cubicBezTo>
                  <a:pt x="16748" y="17654"/>
                  <a:pt x="16713" y="17645"/>
                  <a:pt x="16675" y="17645"/>
                </a:cubicBezTo>
                <a:cubicBezTo>
                  <a:pt x="16574" y="17645"/>
                  <a:pt x="16488" y="17709"/>
                  <a:pt x="16455" y="17799"/>
                </a:cubicBezTo>
                <a:lnTo>
                  <a:pt x="16370" y="17775"/>
                </a:lnTo>
                <a:lnTo>
                  <a:pt x="16359" y="17813"/>
                </a:lnTo>
                <a:lnTo>
                  <a:pt x="16444" y="17836"/>
                </a:lnTo>
                <a:cubicBezTo>
                  <a:pt x="16442" y="17850"/>
                  <a:pt x="16440" y="17865"/>
                  <a:pt x="16440" y="17880"/>
                </a:cubicBezTo>
                <a:cubicBezTo>
                  <a:pt x="16440" y="17953"/>
                  <a:pt x="16473" y="18019"/>
                  <a:pt x="16526" y="18062"/>
                </a:cubicBezTo>
                <a:lnTo>
                  <a:pt x="16460" y="18136"/>
                </a:lnTo>
                <a:lnTo>
                  <a:pt x="16489" y="18161"/>
                </a:lnTo>
                <a:lnTo>
                  <a:pt x="16558" y="18084"/>
                </a:lnTo>
                <a:cubicBezTo>
                  <a:pt x="16593" y="18104"/>
                  <a:pt x="16632" y="18115"/>
                  <a:pt x="16675" y="18115"/>
                </a:cubicBezTo>
                <a:cubicBezTo>
                  <a:pt x="16805" y="18115"/>
                  <a:pt x="16910" y="18010"/>
                  <a:pt x="16910" y="17880"/>
                </a:cubicBezTo>
                <a:cubicBezTo>
                  <a:pt x="16910" y="17857"/>
                  <a:pt x="16907" y="17835"/>
                  <a:pt x="16901" y="17814"/>
                </a:cubicBezTo>
                <a:lnTo>
                  <a:pt x="16975" y="17786"/>
                </a:lnTo>
                <a:lnTo>
                  <a:pt x="16961" y="17750"/>
                </a:lnTo>
                <a:close/>
                <a:moveTo>
                  <a:pt x="17767" y="17441"/>
                </a:moveTo>
                <a:lnTo>
                  <a:pt x="17781" y="17478"/>
                </a:lnTo>
                <a:lnTo>
                  <a:pt x="17890" y="17436"/>
                </a:lnTo>
                <a:lnTo>
                  <a:pt x="17876" y="17399"/>
                </a:lnTo>
                <a:lnTo>
                  <a:pt x="17767" y="17441"/>
                </a:lnTo>
                <a:close/>
                <a:moveTo>
                  <a:pt x="18682" y="17091"/>
                </a:moveTo>
                <a:lnTo>
                  <a:pt x="18696" y="17127"/>
                </a:lnTo>
                <a:lnTo>
                  <a:pt x="18806" y="17085"/>
                </a:lnTo>
                <a:lnTo>
                  <a:pt x="18792" y="17049"/>
                </a:lnTo>
                <a:lnTo>
                  <a:pt x="18682" y="17091"/>
                </a:lnTo>
                <a:close/>
                <a:moveTo>
                  <a:pt x="18316" y="17231"/>
                </a:moveTo>
                <a:lnTo>
                  <a:pt x="18330" y="17267"/>
                </a:lnTo>
                <a:lnTo>
                  <a:pt x="18440" y="17225"/>
                </a:lnTo>
                <a:lnTo>
                  <a:pt x="18426" y="17189"/>
                </a:lnTo>
                <a:lnTo>
                  <a:pt x="18316" y="17231"/>
                </a:lnTo>
                <a:close/>
                <a:moveTo>
                  <a:pt x="17950" y="17371"/>
                </a:moveTo>
                <a:lnTo>
                  <a:pt x="17964" y="17408"/>
                </a:lnTo>
                <a:lnTo>
                  <a:pt x="18073" y="17366"/>
                </a:lnTo>
                <a:lnTo>
                  <a:pt x="18060" y="17329"/>
                </a:lnTo>
                <a:lnTo>
                  <a:pt x="17950" y="17371"/>
                </a:lnTo>
                <a:close/>
                <a:moveTo>
                  <a:pt x="18499" y="17161"/>
                </a:moveTo>
                <a:lnTo>
                  <a:pt x="18513" y="17197"/>
                </a:lnTo>
                <a:lnTo>
                  <a:pt x="18623" y="17155"/>
                </a:lnTo>
                <a:lnTo>
                  <a:pt x="18609" y="17119"/>
                </a:lnTo>
                <a:lnTo>
                  <a:pt x="18499" y="17161"/>
                </a:lnTo>
                <a:close/>
                <a:moveTo>
                  <a:pt x="18133" y="17301"/>
                </a:moveTo>
                <a:lnTo>
                  <a:pt x="18147" y="17337"/>
                </a:lnTo>
                <a:lnTo>
                  <a:pt x="18257" y="17296"/>
                </a:lnTo>
                <a:lnTo>
                  <a:pt x="18243" y="17259"/>
                </a:lnTo>
                <a:lnTo>
                  <a:pt x="18133" y="17301"/>
                </a:lnTo>
                <a:close/>
                <a:moveTo>
                  <a:pt x="17401" y="17582"/>
                </a:moveTo>
                <a:lnTo>
                  <a:pt x="17414" y="17618"/>
                </a:lnTo>
                <a:lnTo>
                  <a:pt x="17524" y="17576"/>
                </a:lnTo>
                <a:lnTo>
                  <a:pt x="17510" y="17540"/>
                </a:lnTo>
                <a:lnTo>
                  <a:pt x="17401" y="17582"/>
                </a:lnTo>
                <a:close/>
                <a:moveTo>
                  <a:pt x="17034" y="17722"/>
                </a:moveTo>
                <a:lnTo>
                  <a:pt x="17048" y="17758"/>
                </a:lnTo>
                <a:lnTo>
                  <a:pt x="17158" y="17716"/>
                </a:lnTo>
                <a:lnTo>
                  <a:pt x="17144" y="17680"/>
                </a:lnTo>
                <a:lnTo>
                  <a:pt x="17034" y="17722"/>
                </a:lnTo>
                <a:close/>
                <a:moveTo>
                  <a:pt x="19049" y="16951"/>
                </a:moveTo>
                <a:lnTo>
                  <a:pt x="19062" y="16987"/>
                </a:lnTo>
                <a:lnTo>
                  <a:pt x="19172" y="16945"/>
                </a:lnTo>
                <a:lnTo>
                  <a:pt x="19158" y="16909"/>
                </a:lnTo>
                <a:lnTo>
                  <a:pt x="19049" y="16951"/>
                </a:lnTo>
                <a:close/>
                <a:moveTo>
                  <a:pt x="17217" y="17652"/>
                </a:moveTo>
                <a:lnTo>
                  <a:pt x="17231" y="17688"/>
                </a:lnTo>
                <a:lnTo>
                  <a:pt x="17341" y="17646"/>
                </a:lnTo>
                <a:lnTo>
                  <a:pt x="17327" y="17610"/>
                </a:lnTo>
                <a:lnTo>
                  <a:pt x="17217" y="17652"/>
                </a:lnTo>
                <a:close/>
                <a:moveTo>
                  <a:pt x="18865" y="17021"/>
                </a:moveTo>
                <a:lnTo>
                  <a:pt x="18879" y="17057"/>
                </a:lnTo>
                <a:lnTo>
                  <a:pt x="18989" y="17015"/>
                </a:lnTo>
                <a:lnTo>
                  <a:pt x="18975" y="16979"/>
                </a:lnTo>
                <a:lnTo>
                  <a:pt x="18865" y="17021"/>
                </a:lnTo>
                <a:close/>
                <a:moveTo>
                  <a:pt x="21172" y="15436"/>
                </a:moveTo>
                <a:lnTo>
                  <a:pt x="21060" y="15394"/>
                </a:lnTo>
                <a:lnTo>
                  <a:pt x="21047" y="15431"/>
                </a:lnTo>
                <a:lnTo>
                  <a:pt x="21158" y="15473"/>
                </a:lnTo>
                <a:lnTo>
                  <a:pt x="21172" y="15436"/>
                </a:lnTo>
                <a:close/>
                <a:moveTo>
                  <a:pt x="21358" y="15507"/>
                </a:moveTo>
                <a:lnTo>
                  <a:pt x="21247" y="15465"/>
                </a:lnTo>
                <a:lnTo>
                  <a:pt x="21233" y="15501"/>
                </a:lnTo>
                <a:lnTo>
                  <a:pt x="21344" y="15543"/>
                </a:lnTo>
                <a:lnTo>
                  <a:pt x="21358" y="15507"/>
                </a:lnTo>
                <a:close/>
                <a:moveTo>
                  <a:pt x="21544" y="15577"/>
                </a:moveTo>
                <a:lnTo>
                  <a:pt x="21433" y="15535"/>
                </a:lnTo>
                <a:lnTo>
                  <a:pt x="21419" y="15571"/>
                </a:lnTo>
                <a:lnTo>
                  <a:pt x="21530" y="15613"/>
                </a:lnTo>
                <a:lnTo>
                  <a:pt x="21544" y="15577"/>
                </a:lnTo>
                <a:close/>
                <a:moveTo>
                  <a:pt x="21730" y="15647"/>
                </a:moveTo>
                <a:lnTo>
                  <a:pt x="21619" y="15605"/>
                </a:lnTo>
                <a:lnTo>
                  <a:pt x="21605" y="15641"/>
                </a:lnTo>
                <a:lnTo>
                  <a:pt x="21716" y="15683"/>
                </a:lnTo>
                <a:lnTo>
                  <a:pt x="21730" y="15647"/>
                </a:lnTo>
                <a:close/>
                <a:moveTo>
                  <a:pt x="19311" y="14734"/>
                </a:moveTo>
                <a:lnTo>
                  <a:pt x="19200" y="14692"/>
                </a:lnTo>
                <a:lnTo>
                  <a:pt x="19186" y="14729"/>
                </a:lnTo>
                <a:lnTo>
                  <a:pt x="19297" y="14771"/>
                </a:lnTo>
                <a:lnTo>
                  <a:pt x="19311" y="14734"/>
                </a:lnTo>
                <a:close/>
                <a:moveTo>
                  <a:pt x="20241" y="15085"/>
                </a:moveTo>
                <a:lnTo>
                  <a:pt x="20130" y="15043"/>
                </a:lnTo>
                <a:lnTo>
                  <a:pt x="20117" y="15080"/>
                </a:lnTo>
                <a:lnTo>
                  <a:pt x="20228" y="15122"/>
                </a:lnTo>
                <a:lnTo>
                  <a:pt x="20241" y="15085"/>
                </a:lnTo>
                <a:close/>
                <a:moveTo>
                  <a:pt x="20986" y="15366"/>
                </a:moveTo>
                <a:lnTo>
                  <a:pt x="20874" y="15324"/>
                </a:lnTo>
                <a:lnTo>
                  <a:pt x="20861" y="15361"/>
                </a:lnTo>
                <a:lnTo>
                  <a:pt x="20972" y="15403"/>
                </a:lnTo>
                <a:lnTo>
                  <a:pt x="20986" y="15366"/>
                </a:lnTo>
                <a:close/>
                <a:moveTo>
                  <a:pt x="20055" y="15015"/>
                </a:moveTo>
                <a:lnTo>
                  <a:pt x="19944" y="14973"/>
                </a:lnTo>
                <a:lnTo>
                  <a:pt x="19930" y="15010"/>
                </a:lnTo>
                <a:lnTo>
                  <a:pt x="20042" y="15052"/>
                </a:lnTo>
                <a:lnTo>
                  <a:pt x="20055" y="15015"/>
                </a:lnTo>
                <a:close/>
                <a:moveTo>
                  <a:pt x="19683" y="14875"/>
                </a:moveTo>
                <a:lnTo>
                  <a:pt x="19572" y="14833"/>
                </a:lnTo>
                <a:lnTo>
                  <a:pt x="19558" y="14869"/>
                </a:lnTo>
                <a:lnTo>
                  <a:pt x="19670" y="14911"/>
                </a:lnTo>
                <a:lnTo>
                  <a:pt x="19683" y="14875"/>
                </a:lnTo>
                <a:close/>
                <a:moveTo>
                  <a:pt x="19497" y="14805"/>
                </a:moveTo>
                <a:lnTo>
                  <a:pt x="19386" y="14763"/>
                </a:lnTo>
                <a:lnTo>
                  <a:pt x="19372" y="14799"/>
                </a:lnTo>
                <a:lnTo>
                  <a:pt x="19483" y="14841"/>
                </a:lnTo>
                <a:lnTo>
                  <a:pt x="19497" y="14805"/>
                </a:lnTo>
                <a:close/>
                <a:moveTo>
                  <a:pt x="19125" y="14664"/>
                </a:moveTo>
                <a:lnTo>
                  <a:pt x="19014" y="14622"/>
                </a:lnTo>
                <a:lnTo>
                  <a:pt x="19000" y="14659"/>
                </a:lnTo>
                <a:lnTo>
                  <a:pt x="19111" y="14701"/>
                </a:lnTo>
                <a:lnTo>
                  <a:pt x="19125" y="14664"/>
                </a:lnTo>
                <a:close/>
                <a:moveTo>
                  <a:pt x="19869" y="14945"/>
                </a:moveTo>
                <a:lnTo>
                  <a:pt x="19758" y="14903"/>
                </a:lnTo>
                <a:lnTo>
                  <a:pt x="19744" y="14939"/>
                </a:lnTo>
                <a:lnTo>
                  <a:pt x="19856" y="14981"/>
                </a:lnTo>
                <a:lnTo>
                  <a:pt x="19869" y="14945"/>
                </a:lnTo>
                <a:close/>
                <a:moveTo>
                  <a:pt x="20800" y="15296"/>
                </a:moveTo>
                <a:lnTo>
                  <a:pt x="20688" y="15254"/>
                </a:lnTo>
                <a:lnTo>
                  <a:pt x="20675" y="15290"/>
                </a:lnTo>
                <a:lnTo>
                  <a:pt x="20786" y="15332"/>
                </a:lnTo>
                <a:lnTo>
                  <a:pt x="20800" y="15296"/>
                </a:lnTo>
                <a:close/>
                <a:moveTo>
                  <a:pt x="20427" y="15156"/>
                </a:moveTo>
                <a:lnTo>
                  <a:pt x="20316" y="15114"/>
                </a:lnTo>
                <a:lnTo>
                  <a:pt x="20303" y="15150"/>
                </a:lnTo>
                <a:lnTo>
                  <a:pt x="20414" y="15192"/>
                </a:lnTo>
                <a:lnTo>
                  <a:pt x="20427" y="15156"/>
                </a:lnTo>
                <a:close/>
                <a:moveTo>
                  <a:pt x="20613" y="15226"/>
                </a:moveTo>
                <a:lnTo>
                  <a:pt x="20502" y="15184"/>
                </a:lnTo>
                <a:lnTo>
                  <a:pt x="20489" y="15220"/>
                </a:lnTo>
                <a:lnTo>
                  <a:pt x="20600" y="15262"/>
                </a:lnTo>
                <a:lnTo>
                  <a:pt x="20613" y="15226"/>
                </a:lnTo>
                <a:close/>
                <a:moveTo>
                  <a:pt x="18373" y="13991"/>
                </a:moveTo>
                <a:lnTo>
                  <a:pt x="18408" y="13974"/>
                </a:lnTo>
                <a:lnTo>
                  <a:pt x="18359" y="13870"/>
                </a:lnTo>
                <a:lnTo>
                  <a:pt x="18324" y="13887"/>
                </a:lnTo>
                <a:lnTo>
                  <a:pt x="18373" y="13991"/>
                </a:lnTo>
                <a:close/>
                <a:moveTo>
                  <a:pt x="18048" y="13300"/>
                </a:moveTo>
                <a:lnTo>
                  <a:pt x="18083" y="13284"/>
                </a:lnTo>
                <a:lnTo>
                  <a:pt x="18034" y="13180"/>
                </a:lnTo>
                <a:lnTo>
                  <a:pt x="17999" y="13197"/>
                </a:lnTo>
                <a:lnTo>
                  <a:pt x="18048" y="13300"/>
                </a:lnTo>
                <a:close/>
                <a:moveTo>
                  <a:pt x="18210" y="13646"/>
                </a:moveTo>
                <a:lnTo>
                  <a:pt x="18245" y="13629"/>
                </a:lnTo>
                <a:lnTo>
                  <a:pt x="18196" y="13525"/>
                </a:lnTo>
                <a:lnTo>
                  <a:pt x="18161" y="13542"/>
                </a:lnTo>
                <a:lnTo>
                  <a:pt x="18210" y="13646"/>
                </a:lnTo>
                <a:close/>
                <a:moveTo>
                  <a:pt x="17478" y="12093"/>
                </a:moveTo>
                <a:lnTo>
                  <a:pt x="17513" y="12076"/>
                </a:lnTo>
                <a:lnTo>
                  <a:pt x="17464" y="11972"/>
                </a:lnTo>
                <a:lnTo>
                  <a:pt x="17429" y="11989"/>
                </a:lnTo>
                <a:lnTo>
                  <a:pt x="17478" y="12093"/>
                </a:lnTo>
                <a:close/>
                <a:moveTo>
                  <a:pt x="17641" y="12438"/>
                </a:moveTo>
                <a:lnTo>
                  <a:pt x="17676" y="12421"/>
                </a:lnTo>
                <a:lnTo>
                  <a:pt x="17627" y="12317"/>
                </a:lnTo>
                <a:lnTo>
                  <a:pt x="17592" y="12334"/>
                </a:lnTo>
                <a:lnTo>
                  <a:pt x="17641" y="12438"/>
                </a:lnTo>
                <a:close/>
                <a:moveTo>
                  <a:pt x="17315" y="11747"/>
                </a:moveTo>
                <a:lnTo>
                  <a:pt x="17350" y="11731"/>
                </a:lnTo>
                <a:lnTo>
                  <a:pt x="17301" y="11627"/>
                </a:lnTo>
                <a:lnTo>
                  <a:pt x="17266" y="11644"/>
                </a:lnTo>
                <a:lnTo>
                  <a:pt x="17315" y="11747"/>
                </a:lnTo>
                <a:close/>
                <a:moveTo>
                  <a:pt x="17885" y="12955"/>
                </a:moveTo>
                <a:lnTo>
                  <a:pt x="17920" y="12939"/>
                </a:lnTo>
                <a:lnTo>
                  <a:pt x="17871" y="12835"/>
                </a:lnTo>
                <a:lnTo>
                  <a:pt x="17836" y="12851"/>
                </a:lnTo>
                <a:lnTo>
                  <a:pt x="17885" y="12955"/>
                </a:lnTo>
                <a:close/>
                <a:moveTo>
                  <a:pt x="17152" y="11402"/>
                </a:moveTo>
                <a:lnTo>
                  <a:pt x="17187" y="11386"/>
                </a:lnTo>
                <a:lnTo>
                  <a:pt x="17138" y="11282"/>
                </a:lnTo>
                <a:lnTo>
                  <a:pt x="17103" y="11298"/>
                </a:lnTo>
                <a:lnTo>
                  <a:pt x="17152" y="11402"/>
                </a:lnTo>
                <a:close/>
                <a:moveTo>
                  <a:pt x="17233" y="11575"/>
                </a:moveTo>
                <a:lnTo>
                  <a:pt x="17269" y="11558"/>
                </a:lnTo>
                <a:lnTo>
                  <a:pt x="17220" y="11454"/>
                </a:lnTo>
                <a:lnTo>
                  <a:pt x="17184" y="11471"/>
                </a:lnTo>
                <a:lnTo>
                  <a:pt x="17233" y="11575"/>
                </a:lnTo>
                <a:close/>
                <a:moveTo>
                  <a:pt x="18129" y="13473"/>
                </a:moveTo>
                <a:lnTo>
                  <a:pt x="18164" y="13456"/>
                </a:lnTo>
                <a:lnTo>
                  <a:pt x="18115" y="13353"/>
                </a:lnTo>
                <a:lnTo>
                  <a:pt x="18080" y="13369"/>
                </a:lnTo>
                <a:lnTo>
                  <a:pt x="18129" y="13473"/>
                </a:lnTo>
                <a:close/>
                <a:moveTo>
                  <a:pt x="17966" y="13128"/>
                </a:moveTo>
                <a:lnTo>
                  <a:pt x="18001" y="13111"/>
                </a:lnTo>
                <a:lnTo>
                  <a:pt x="17952" y="13007"/>
                </a:lnTo>
                <a:lnTo>
                  <a:pt x="17917" y="13024"/>
                </a:lnTo>
                <a:lnTo>
                  <a:pt x="17966" y="13128"/>
                </a:lnTo>
                <a:close/>
                <a:moveTo>
                  <a:pt x="18292" y="13818"/>
                </a:moveTo>
                <a:lnTo>
                  <a:pt x="18327" y="13802"/>
                </a:lnTo>
                <a:lnTo>
                  <a:pt x="18278" y="13698"/>
                </a:lnTo>
                <a:lnTo>
                  <a:pt x="18243" y="13714"/>
                </a:lnTo>
                <a:lnTo>
                  <a:pt x="18292" y="13818"/>
                </a:lnTo>
                <a:close/>
                <a:moveTo>
                  <a:pt x="18455" y="14163"/>
                </a:moveTo>
                <a:lnTo>
                  <a:pt x="18490" y="14147"/>
                </a:lnTo>
                <a:lnTo>
                  <a:pt x="18441" y="14043"/>
                </a:lnTo>
                <a:lnTo>
                  <a:pt x="18406" y="14059"/>
                </a:lnTo>
                <a:lnTo>
                  <a:pt x="18455" y="14163"/>
                </a:lnTo>
                <a:close/>
                <a:moveTo>
                  <a:pt x="17396" y="11920"/>
                </a:moveTo>
                <a:lnTo>
                  <a:pt x="17431" y="11903"/>
                </a:lnTo>
                <a:lnTo>
                  <a:pt x="17382" y="11800"/>
                </a:lnTo>
                <a:lnTo>
                  <a:pt x="17347" y="11816"/>
                </a:lnTo>
                <a:lnTo>
                  <a:pt x="17396" y="11920"/>
                </a:lnTo>
                <a:close/>
                <a:moveTo>
                  <a:pt x="17024" y="11041"/>
                </a:moveTo>
                <a:lnTo>
                  <a:pt x="16975" y="10937"/>
                </a:lnTo>
                <a:lnTo>
                  <a:pt x="16940" y="10953"/>
                </a:lnTo>
                <a:lnTo>
                  <a:pt x="16989" y="11057"/>
                </a:lnTo>
                <a:lnTo>
                  <a:pt x="17024" y="11041"/>
                </a:lnTo>
                <a:close/>
                <a:moveTo>
                  <a:pt x="17071" y="11230"/>
                </a:moveTo>
                <a:lnTo>
                  <a:pt x="17106" y="11213"/>
                </a:lnTo>
                <a:lnTo>
                  <a:pt x="17057" y="11109"/>
                </a:lnTo>
                <a:lnTo>
                  <a:pt x="17022" y="11126"/>
                </a:lnTo>
                <a:lnTo>
                  <a:pt x="17071" y="11230"/>
                </a:lnTo>
                <a:close/>
                <a:moveTo>
                  <a:pt x="17722" y="12610"/>
                </a:moveTo>
                <a:lnTo>
                  <a:pt x="17757" y="12594"/>
                </a:lnTo>
                <a:lnTo>
                  <a:pt x="17708" y="12490"/>
                </a:lnTo>
                <a:lnTo>
                  <a:pt x="17673" y="12506"/>
                </a:lnTo>
                <a:lnTo>
                  <a:pt x="17722" y="12610"/>
                </a:lnTo>
                <a:close/>
                <a:moveTo>
                  <a:pt x="17803" y="12783"/>
                </a:moveTo>
                <a:lnTo>
                  <a:pt x="17838" y="12766"/>
                </a:lnTo>
                <a:lnTo>
                  <a:pt x="17789" y="12662"/>
                </a:lnTo>
                <a:lnTo>
                  <a:pt x="17754" y="12679"/>
                </a:lnTo>
                <a:lnTo>
                  <a:pt x="17803" y="12783"/>
                </a:lnTo>
                <a:close/>
                <a:moveTo>
                  <a:pt x="17559" y="12265"/>
                </a:moveTo>
                <a:lnTo>
                  <a:pt x="17594" y="12249"/>
                </a:lnTo>
                <a:lnTo>
                  <a:pt x="17545" y="12145"/>
                </a:lnTo>
                <a:lnTo>
                  <a:pt x="17510" y="12161"/>
                </a:lnTo>
                <a:lnTo>
                  <a:pt x="17559" y="12265"/>
                </a:lnTo>
                <a:close/>
                <a:moveTo>
                  <a:pt x="22843" y="15953"/>
                </a:moveTo>
                <a:lnTo>
                  <a:pt x="22956" y="15973"/>
                </a:lnTo>
                <a:lnTo>
                  <a:pt x="22962" y="15934"/>
                </a:lnTo>
                <a:lnTo>
                  <a:pt x="22849" y="15915"/>
                </a:lnTo>
                <a:lnTo>
                  <a:pt x="22843" y="15953"/>
                </a:lnTo>
                <a:close/>
                <a:moveTo>
                  <a:pt x="23218" y="16017"/>
                </a:moveTo>
                <a:lnTo>
                  <a:pt x="23331" y="16037"/>
                </a:lnTo>
                <a:lnTo>
                  <a:pt x="23338" y="15999"/>
                </a:lnTo>
                <a:lnTo>
                  <a:pt x="23225" y="15979"/>
                </a:lnTo>
                <a:lnTo>
                  <a:pt x="23218" y="16017"/>
                </a:lnTo>
                <a:close/>
                <a:moveTo>
                  <a:pt x="23406" y="16050"/>
                </a:moveTo>
                <a:lnTo>
                  <a:pt x="23519" y="16069"/>
                </a:lnTo>
                <a:lnTo>
                  <a:pt x="23526" y="16031"/>
                </a:lnTo>
                <a:lnTo>
                  <a:pt x="23413" y="16011"/>
                </a:lnTo>
                <a:lnTo>
                  <a:pt x="23406" y="16050"/>
                </a:lnTo>
                <a:close/>
                <a:moveTo>
                  <a:pt x="22655" y="15921"/>
                </a:moveTo>
                <a:lnTo>
                  <a:pt x="22768" y="15940"/>
                </a:lnTo>
                <a:lnTo>
                  <a:pt x="22775" y="15902"/>
                </a:lnTo>
                <a:lnTo>
                  <a:pt x="22662" y="15883"/>
                </a:lnTo>
                <a:lnTo>
                  <a:pt x="22655" y="15921"/>
                </a:lnTo>
                <a:close/>
                <a:moveTo>
                  <a:pt x="23031" y="15985"/>
                </a:moveTo>
                <a:lnTo>
                  <a:pt x="23144" y="16005"/>
                </a:lnTo>
                <a:lnTo>
                  <a:pt x="23150" y="15966"/>
                </a:lnTo>
                <a:lnTo>
                  <a:pt x="23037" y="15947"/>
                </a:lnTo>
                <a:lnTo>
                  <a:pt x="23031" y="15985"/>
                </a:lnTo>
                <a:close/>
                <a:moveTo>
                  <a:pt x="22467" y="15889"/>
                </a:moveTo>
                <a:lnTo>
                  <a:pt x="22580" y="15908"/>
                </a:lnTo>
                <a:lnTo>
                  <a:pt x="22587" y="15870"/>
                </a:lnTo>
                <a:lnTo>
                  <a:pt x="22474" y="15851"/>
                </a:lnTo>
                <a:lnTo>
                  <a:pt x="22467" y="15889"/>
                </a:lnTo>
                <a:close/>
                <a:moveTo>
                  <a:pt x="24720" y="16275"/>
                </a:moveTo>
                <a:lnTo>
                  <a:pt x="24833" y="16294"/>
                </a:lnTo>
                <a:lnTo>
                  <a:pt x="24840" y="16256"/>
                </a:lnTo>
                <a:lnTo>
                  <a:pt x="24727" y="16236"/>
                </a:lnTo>
                <a:lnTo>
                  <a:pt x="24720" y="16275"/>
                </a:lnTo>
                <a:close/>
                <a:moveTo>
                  <a:pt x="24533" y="16242"/>
                </a:moveTo>
                <a:lnTo>
                  <a:pt x="24646" y="16262"/>
                </a:lnTo>
                <a:lnTo>
                  <a:pt x="24652" y="16224"/>
                </a:lnTo>
                <a:lnTo>
                  <a:pt x="24539" y="16204"/>
                </a:lnTo>
                <a:lnTo>
                  <a:pt x="24533" y="16242"/>
                </a:lnTo>
                <a:close/>
                <a:moveTo>
                  <a:pt x="24908" y="16307"/>
                </a:moveTo>
                <a:lnTo>
                  <a:pt x="25021" y="16326"/>
                </a:lnTo>
                <a:lnTo>
                  <a:pt x="25028" y="16288"/>
                </a:lnTo>
                <a:lnTo>
                  <a:pt x="24915" y="16268"/>
                </a:lnTo>
                <a:lnTo>
                  <a:pt x="24908" y="16307"/>
                </a:lnTo>
                <a:close/>
                <a:moveTo>
                  <a:pt x="24345" y="16210"/>
                </a:moveTo>
                <a:lnTo>
                  <a:pt x="24458" y="16230"/>
                </a:lnTo>
                <a:lnTo>
                  <a:pt x="24464" y="16191"/>
                </a:lnTo>
                <a:lnTo>
                  <a:pt x="24351" y="16172"/>
                </a:lnTo>
                <a:lnTo>
                  <a:pt x="24345" y="16210"/>
                </a:lnTo>
                <a:close/>
                <a:moveTo>
                  <a:pt x="23782" y="16114"/>
                </a:moveTo>
                <a:lnTo>
                  <a:pt x="23895" y="16133"/>
                </a:lnTo>
                <a:lnTo>
                  <a:pt x="23901" y="16095"/>
                </a:lnTo>
                <a:lnTo>
                  <a:pt x="23788" y="16076"/>
                </a:lnTo>
                <a:lnTo>
                  <a:pt x="23782" y="16114"/>
                </a:lnTo>
                <a:close/>
                <a:moveTo>
                  <a:pt x="23594" y="16082"/>
                </a:moveTo>
                <a:lnTo>
                  <a:pt x="23707" y="16101"/>
                </a:lnTo>
                <a:lnTo>
                  <a:pt x="23713" y="16063"/>
                </a:lnTo>
                <a:lnTo>
                  <a:pt x="23600" y="16043"/>
                </a:lnTo>
                <a:lnTo>
                  <a:pt x="23594" y="16082"/>
                </a:lnTo>
                <a:close/>
                <a:moveTo>
                  <a:pt x="23969" y="16146"/>
                </a:moveTo>
                <a:lnTo>
                  <a:pt x="24082" y="16165"/>
                </a:lnTo>
                <a:lnTo>
                  <a:pt x="24089" y="16127"/>
                </a:lnTo>
                <a:lnTo>
                  <a:pt x="23976" y="16108"/>
                </a:lnTo>
                <a:lnTo>
                  <a:pt x="23969" y="16146"/>
                </a:lnTo>
                <a:close/>
                <a:moveTo>
                  <a:pt x="24157" y="16178"/>
                </a:moveTo>
                <a:lnTo>
                  <a:pt x="24270" y="16197"/>
                </a:lnTo>
                <a:lnTo>
                  <a:pt x="24277" y="16159"/>
                </a:lnTo>
                <a:lnTo>
                  <a:pt x="24164" y="16140"/>
                </a:lnTo>
                <a:lnTo>
                  <a:pt x="24157" y="16178"/>
                </a:lnTo>
                <a:close/>
                <a:moveTo>
                  <a:pt x="15708" y="17591"/>
                </a:moveTo>
                <a:lnTo>
                  <a:pt x="15592" y="17559"/>
                </a:lnTo>
                <a:lnTo>
                  <a:pt x="15582" y="17597"/>
                </a:lnTo>
                <a:lnTo>
                  <a:pt x="15698" y="17629"/>
                </a:lnTo>
                <a:lnTo>
                  <a:pt x="15708" y="17591"/>
                </a:lnTo>
                <a:close/>
                <a:moveTo>
                  <a:pt x="15387" y="17543"/>
                </a:moveTo>
                <a:lnTo>
                  <a:pt x="15503" y="17575"/>
                </a:lnTo>
                <a:lnTo>
                  <a:pt x="15514" y="17538"/>
                </a:lnTo>
                <a:lnTo>
                  <a:pt x="15398" y="17505"/>
                </a:lnTo>
                <a:lnTo>
                  <a:pt x="15387" y="17543"/>
                </a:lnTo>
                <a:close/>
                <a:moveTo>
                  <a:pt x="14999" y="17435"/>
                </a:moveTo>
                <a:lnTo>
                  <a:pt x="15114" y="17467"/>
                </a:lnTo>
                <a:lnTo>
                  <a:pt x="15125" y="17430"/>
                </a:lnTo>
                <a:lnTo>
                  <a:pt x="15009" y="17397"/>
                </a:lnTo>
                <a:lnTo>
                  <a:pt x="14999" y="17435"/>
                </a:lnTo>
                <a:close/>
                <a:moveTo>
                  <a:pt x="15193" y="17489"/>
                </a:moveTo>
                <a:lnTo>
                  <a:pt x="15309" y="17521"/>
                </a:lnTo>
                <a:lnTo>
                  <a:pt x="15319" y="17484"/>
                </a:lnTo>
                <a:lnTo>
                  <a:pt x="15203" y="17451"/>
                </a:lnTo>
                <a:lnTo>
                  <a:pt x="15193" y="17489"/>
                </a:lnTo>
                <a:close/>
                <a:moveTo>
                  <a:pt x="15903" y="17645"/>
                </a:moveTo>
                <a:lnTo>
                  <a:pt x="15787" y="17613"/>
                </a:lnTo>
                <a:lnTo>
                  <a:pt x="15776" y="17651"/>
                </a:lnTo>
                <a:lnTo>
                  <a:pt x="15892" y="17683"/>
                </a:lnTo>
                <a:lnTo>
                  <a:pt x="15903" y="17645"/>
                </a:lnTo>
                <a:close/>
                <a:moveTo>
                  <a:pt x="16291" y="17753"/>
                </a:moveTo>
                <a:lnTo>
                  <a:pt x="16176" y="17721"/>
                </a:lnTo>
                <a:lnTo>
                  <a:pt x="16165" y="17759"/>
                </a:lnTo>
                <a:lnTo>
                  <a:pt x="16281" y="17791"/>
                </a:lnTo>
                <a:lnTo>
                  <a:pt x="16291" y="17753"/>
                </a:lnTo>
                <a:close/>
                <a:moveTo>
                  <a:pt x="16097" y="17699"/>
                </a:moveTo>
                <a:lnTo>
                  <a:pt x="15981" y="17667"/>
                </a:lnTo>
                <a:lnTo>
                  <a:pt x="15971" y="17705"/>
                </a:lnTo>
                <a:lnTo>
                  <a:pt x="16087" y="17737"/>
                </a:lnTo>
                <a:lnTo>
                  <a:pt x="16097" y="17699"/>
                </a:lnTo>
                <a:close/>
                <a:moveTo>
                  <a:pt x="9411" y="3370"/>
                </a:moveTo>
                <a:lnTo>
                  <a:pt x="9396" y="3334"/>
                </a:lnTo>
                <a:lnTo>
                  <a:pt x="9289" y="3379"/>
                </a:lnTo>
                <a:lnTo>
                  <a:pt x="9304" y="3415"/>
                </a:lnTo>
                <a:lnTo>
                  <a:pt x="9411" y="3370"/>
                </a:lnTo>
                <a:close/>
                <a:moveTo>
                  <a:pt x="8933" y="3528"/>
                </a:moveTo>
                <a:lnTo>
                  <a:pt x="8948" y="3564"/>
                </a:lnTo>
                <a:lnTo>
                  <a:pt x="9055" y="3519"/>
                </a:lnTo>
                <a:lnTo>
                  <a:pt x="9040" y="3483"/>
                </a:lnTo>
                <a:lnTo>
                  <a:pt x="8933" y="3528"/>
                </a:lnTo>
                <a:close/>
                <a:moveTo>
                  <a:pt x="9589" y="3296"/>
                </a:moveTo>
                <a:lnTo>
                  <a:pt x="9574" y="3260"/>
                </a:lnTo>
                <a:lnTo>
                  <a:pt x="9468" y="3304"/>
                </a:lnTo>
                <a:lnTo>
                  <a:pt x="9482" y="3340"/>
                </a:lnTo>
                <a:lnTo>
                  <a:pt x="9589" y="3296"/>
                </a:lnTo>
                <a:close/>
                <a:moveTo>
                  <a:pt x="9768" y="3221"/>
                </a:moveTo>
                <a:lnTo>
                  <a:pt x="9753" y="3185"/>
                </a:lnTo>
                <a:lnTo>
                  <a:pt x="9646" y="3230"/>
                </a:lnTo>
                <a:lnTo>
                  <a:pt x="9661" y="3266"/>
                </a:lnTo>
                <a:lnTo>
                  <a:pt x="9768" y="3221"/>
                </a:lnTo>
                <a:close/>
                <a:moveTo>
                  <a:pt x="9824" y="3155"/>
                </a:moveTo>
                <a:lnTo>
                  <a:pt x="9839" y="3191"/>
                </a:lnTo>
                <a:lnTo>
                  <a:pt x="9946" y="3146"/>
                </a:lnTo>
                <a:lnTo>
                  <a:pt x="9931" y="3111"/>
                </a:lnTo>
                <a:lnTo>
                  <a:pt x="9824" y="3155"/>
                </a:lnTo>
                <a:close/>
                <a:moveTo>
                  <a:pt x="8399" y="3752"/>
                </a:moveTo>
                <a:lnTo>
                  <a:pt x="8414" y="3787"/>
                </a:lnTo>
                <a:lnTo>
                  <a:pt x="8521" y="3743"/>
                </a:lnTo>
                <a:lnTo>
                  <a:pt x="8506" y="3707"/>
                </a:lnTo>
                <a:lnTo>
                  <a:pt x="8399" y="3752"/>
                </a:lnTo>
                <a:close/>
                <a:moveTo>
                  <a:pt x="10195" y="3042"/>
                </a:moveTo>
                <a:lnTo>
                  <a:pt x="10302" y="2997"/>
                </a:lnTo>
                <a:lnTo>
                  <a:pt x="10287" y="2962"/>
                </a:lnTo>
                <a:lnTo>
                  <a:pt x="10180" y="3006"/>
                </a:lnTo>
                <a:lnTo>
                  <a:pt x="10195" y="3042"/>
                </a:lnTo>
                <a:close/>
                <a:moveTo>
                  <a:pt x="10002" y="3081"/>
                </a:moveTo>
                <a:lnTo>
                  <a:pt x="10017" y="3117"/>
                </a:lnTo>
                <a:lnTo>
                  <a:pt x="10124" y="3072"/>
                </a:lnTo>
                <a:lnTo>
                  <a:pt x="10109" y="3036"/>
                </a:lnTo>
                <a:lnTo>
                  <a:pt x="10002" y="3081"/>
                </a:lnTo>
                <a:close/>
                <a:moveTo>
                  <a:pt x="5387" y="5054"/>
                </a:moveTo>
                <a:lnTo>
                  <a:pt x="5494" y="5010"/>
                </a:lnTo>
                <a:lnTo>
                  <a:pt x="5479" y="4974"/>
                </a:lnTo>
                <a:lnTo>
                  <a:pt x="5372" y="5019"/>
                </a:lnTo>
                <a:lnTo>
                  <a:pt x="5387" y="5054"/>
                </a:lnTo>
                <a:close/>
                <a:moveTo>
                  <a:pt x="6634" y="4533"/>
                </a:moveTo>
                <a:lnTo>
                  <a:pt x="6741" y="4488"/>
                </a:lnTo>
                <a:lnTo>
                  <a:pt x="6726" y="4452"/>
                </a:lnTo>
                <a:lnTo>
                  <a:pt x="6619" y="4497"/>
                </a:lnTo>
                <a:lnTo>
                  <a:pt x="6634" y="4533"/>
                </a:lnTo>
                <a:close/>
                <a:moveTo>
                  <a:pt x="6028" y="4786"/>
                </a:moveTo>
                <a:lnTo>
                  <a:pt x="6013" y="4750"/>
                </a:lnTo>
                <a:lnTo>
                  <a:pt x="5906" y="4795"/>
                </a:lnTo>
                <a:lnTo>
                  <a:pt x="5921" y="4831"/>
                </a:lnTo>
                <a:lnTo>
                  <a:pt x="6028" y="4786"/>
                </a:lnTo>
                <a:close/>
                <a:moveTo>
                  <a:pt x="6084" y="4721"/>
                </a:moveTo>
                <a:lnTo>
                  <a:pt x="6099" y="4756"/>
                </a:lnTo>
                <a:lnTo>
                  <a:pt x="6206" y="4712"/>
                </a:lnTo>
                <a:lnTo>
                  <a:pt x="6191" y="4676"/>
                </a:lnTo>
                <a:lnTo>
                  <a:pt x="6084" y="4721"/>
                </a:lnTo>
                <a:close/>
                <a:moveTo>
                  <a:pt x="6441" y="4572"/>
                </a:moveTo>
                <a:lnTo>
                  <a:pt x="6456" y="4607"/>
                </a:lnTo>
                <a:lnTo>
                  <a:pt x="6562" y="4563"/>
                </a:lnTo>
                <a:lnTo>
                  <a:pt x="6547" y="4527"/>
                </a:lnTo>
                <a:lnTo>
                  <a:pt x="6441" y="4572"/>
                </a:lnTo>
                <a:close/>
                <a:moveTo>
                  <a:pt x="10729" y="2819"/>
                </a:moveTo>
                <a:lnTo>
                  <a:pt x="10836" y="2774"/>
                </a:lnTo>
                <a:lnTo>
                  <a:pt x="10821" y="2738"/>
                </a:lnTo>
                <a:lnTo>
                  <a:pt x="10714" y="2783"/>
                </a:lnTo>
                <a:lnTo>
                  <a:pt x="10729" y="2819"/>
                </a:lnTo>
                <a:close/>
                <a:moveTo>
                  <a:pt x="6263" y="4646"/>
                </a:moveTo>
                <a:lnTo>
                  <a:pt x="6277" y="4682"/>
                </a:lnTo>
                <a:lnTo>
                  <a:pt x="6384" y="4637"/>
                </a:lnTo>
                <a:lnTo>
                  <a:pt x="6369" y="4601"/>
                </a:lnTo>
                <a:lnTo>
                  <a:pt x="6263" y="4646"/>
                </a:lnTo>
                <a:close/>
                <a:moveTo>
                  <a:pt x="7972" y="3931"/>
                </a:moveTo>
                <a:lnTo>
                  <a:pt x="7865" y="3975"/>
                </a:lnTo>
                <a:lnTo>
                  <a:pt x="7880" y="4011"/>
                </a:lnTo>
                <a:lnTo>
                  <a:pt x="7987" y="3966"/>
                </a:lnTo>
                <a:lnTo>
                  <a:pt x="7972" y="3931"/>
                </a:lnTo>
                <a:close/>
                <a:moveTo>
                  <a:pt x="8150" y="3856"/>
                </a:moveTo>
                <a:lnTo>
                  <a:pt x="8043" y="3901"/>
                </a:lnTo>
                <a:lnTo>
                  <a:pt x="8058" y="3937"/>
                </a:lnTo>
                <a:lnTo>
                  <a:pt x="8165" y="3892"/>
                </a:lnTo>
                <a:lnTo>
                  <a:pt x="8150" y="3856"/>
                </a:lnTo>
                <a:close/>
                <a:moveTo>
                  <a:pt x="7794" y="4005"/>
                </a:moveTo>
                <a:lnTo>
                  <a:pt x="7687" y="4050"/>
                </a:lnTo>
                <a:lnTo>
                  <a:pt x="7702" y="4086"/>
                </a:lnTo>
                <a:lnTo>
                  <a:pt x="7809" y="4041"/>
                </a:lnTo>
                <a:lnTo>
                  <a:pt x="7794" y="4005"/>
                </a:lnTo>
                <a:close/>
                <a:moveTo>
                  <a:pt x="7438" y="4154"/>
                </a:moveTo>
                <a:lnTo>
                  <a:pt x="7331" y="4199"/>
                </a:lnTo>
                <a:lnTo>
                  <a:pt x="7346" y="4235"/>
                </a:lnTo>
                <a:lnTo>
                  <a:pt x="7453" y="4190"/>
                </a:lnTo>
                <a:lnTo>
                  <a:pt x="7438" y="4154"/>
                </a:lnTo>
                <a:close/>
                <a:moveTo>
                  <a:pt x="9233" y="3445"/>
                </a:moveTo>
                <a:lnTo>
                  <a:pt x="9218" y="3409"/>
                </a:lnTo>
                <a:lnTo>
                  <a:pt x="9111" y="3454"/>
                </a:lnTo>
                <a:lnTo>
                  <a:pt x="9126" y="3489"/>
                </a:lnTo>
                <a:lnTo>
                  <a:pt x="9233" y="3445"/>
                </a:lnTo>
                <a:close/>
                <a:moveTo>
                  <a:pt x="7616" y="4080"/>
                </a:moveTo>
                <a:lnTo>
                  <a:pt x="7509" y="4124"/>
                </a:lnTo>
                <a:lnTo>
                  <a:pt x="7524" y="4160"/>
                </a:lnTo>
                <a:lnTo>
                  <a:pt x="7631" y="4115"/>
                </a:lnTo>
                <a:lnTo>
                  <a:pt x="7616" y="4080"/>
                </a:lnTo>
                <a:close/>
                <a:moveTo>
                  <a:pt x="7260" y="4229"/>
                </a:moveTo>
                <a:lnTo>
                  <a:pt x="7153" y="4273"/>
                </a:lnTo>
                <a:lnTo>
                  <a:pt x="7168" y="4309"/>
                </a:lnTo>
                <a:lnTo>
                  <a:pt x="7275" y="4264"/>
                </a:lnTo>
                <a:lnTo>
                  <a:pt x="7260" y="4229"/>
                </a:lnTo>
                <a:close/>
                <a:moveTo>
                  <a:pt x="7097" y="4339"/>
                </a:moveTo>
                <a:lnTo>
                  <a:pt x="7082" y="4303"/>
                </a:lnTo>
                <a:lnTo>
                  <a:pt x="6975" y="4348"/>
                </a:lnTo>
                <a:lnTo>
                  <a:pt x="6990" y="4384"/>
                </a:lnTo>
                <a:lnTo>
                  <a:pt x="7097" y="4339"/>
                </a:lnTo>
                <a:close/>
                <a:moveTo>
                  <a:pt x="4482" y="5391"/>
                </a:moveTo>
                <a:lnTo>
                  <a:pt x="4497" y="5427"/>
                </a:lnTo>
                <a:lnTo>
                  <a:pt x="4604" y="5382"/>
                </a:lnTo>
                <a:lnTo>
                  <a:pt x="4589" y="5347"/>
                </a:lnTo>
                <a:lnTo>
                  <a:pt x="4482" y="5391"/>
                </a:lnTo>
                <a:close/>
                <a:moveTo>
                  <a:pt x="10373" y="2968"/>
                </a:moveTo>
                <a:lnTo>
                  <a:pt x="10480" y="2923"/>
                </a:lnTo>
                <a:lnTo>
                  <a:pt x="10465" y="2887"/>
                </a:lnTo>
                <a:lnTo>
                  <a:pt x="10358" y="2932"/>
                </a:lnTo>
                <a:lnTo>
                  <a:pt x="10373" y="2968"/>
                </a:lnTo>
                <a:close/>
                <a:moveTo>
                  <a:pt x="4426" y="5457"/>
                </a:moveTo>
                <a:lnTo>
                  <a:pt x="4411" y="5421"/>
                </a:lnTo>
                <a:lnTo>
                  <a:pt x="4330" y="5455"/>
                </a:lnTo>
                <a:cubicBezTo>
                  <a:pt x="4287" y="5397"/>
                  <a:pt x="4218" y="5358"/>
                  <a:pt x="4140" y="5358"/>
                </a:cubicBezTo>
                <a:cubicBezTo>
                  <a:pt x="4048" y="5358"/>
                  <a:pt x="3968" y="5411"/>
                  <a:pt x="3930" y="5488"/>
                </a:cubicBezTo>
                <a:lnTo>
                  <a:pt x="3889" y="5479"/>
                </a:lnTo>
                <a:lnTo>
                  <a:pt x="3880" y="5516"/>
                </a:lnTo>
                <a:lnTo>
                  <a:pt x="3915" y="5525"/>
                </a:lnTo>
                <a:cubicBezTo>
                  <a:pt x="3909" y="5546"/>
                  <a:pt x="3905" y="5569"/>
                  <a:pt x="3905" y="5593"/>
                </a:cubicBezTo>
                <a:cubicBezTo>
                  <a:pt x="3905" y="5723"/>
                  <a:pt x="4010" y="5828"/>
                  <a:pt x="4140" y="5828"/>
                </a:cubicBezTo>
                <a:cubicBezTo>
                  <a:pt x="4270" y="5828"/>
                  <a:pt x="4375" y="5723"/>
                  <a:pt x="4375" y="5593"/>
                </a:cubicBezTo>
                <a:cubicBezTo>
                  <a:pt x="4375" y="5591"/>
                  <a:pt x="4374" y="5588"/>
                  <a:pt x="4374" y="5585"/>
                </a:cubicBezTo>
                <a:lnTo>
                  <a:pt x="4385" y="5585"/>
                </a:lnTo>
                <a:lnTo>
                  <a:pt x="4386" y="5547"/>
                </a:lnTo>
                <a:lnTo>
                  <a:pt x="4370" y="5546"/>
                </a:lnTo>
                <a:cubicBezTo>
                  <a:pt x="4365" y="5526"/>
                  <a:pt x="4359" y="5507"/>
                  <a:pt x="4350" y="5489"/>
                </a:cubicBezTo>
                <a:lnTo>
                  <a:pt x="4426" y="5457"/>
                </a:lnTo>
                <a:close/>
                <a:moveTo>
                  <a:pt x="10551" y="2893"/>
                </a:moveTo>
                <a:lnTo>
                  <a:pt x="10658" y="2848"/>
                </a:lnTo>
                <a:lnTo>
                  <a:pt x="10643" y="2813"/>
                </a:lnTo>
                <a:lnTo>
                  <a:pt x="10536" y="2857"/>
                </a:lnTo>
                <a:lnTo>
                  <a:pt x="10551" y="2893"/>
                </a:lnTo>
                <a:close/>
                <a:moveTo>
                  <a:pt x="8577" y="3677"/>
                </a:moveTo>
                <a:lnTo>
                  <a:pt x="8592" y="3713"/>
                </a:lnTo>
                <a:lnTo>
                  <a:pt x="8699" y="3668"/>
                </a:lnTo>
                <a:lnTo>
                  <a:pt x="8684" y="3632"/>
                </a:lnTo>
                <a:lnTo>
                  <a:pt x="8577" y="3677"/>
                </a:lnTo>
                <a:close/>
                <a:moveTo>
                  <a:pt x="8755" y="3603"/>
                </a:moveTo>
                <a:lnTo>
                  <a:pt x="8770" y="3638"/>
                </a:lnTo>
                <a:lnTo>
                  <a:pt x="8877" y="3594"/>
                </a:lnTo>
                <a:lnTo>
                  <a:pt x="8862" y="3558"/>
                </a:lnTo>
                <a:lnTo>
                  <a:pt x="8755" y="3603"/>
                </a:lnTo>
                <a:close/>
                <a:moveTo>
                  <a:pt x="5016" y="5168"/>
                </a:moveTo>
                <a:lnTo>
                  <a:pt x="5031" y="5204"/>
                </a:lnTo>
                <a:lnTo>
                  <a:pt x="5138" y="5159"/>
                </a:lnTo>
                <a:lnTo>
                  <a:pt x="5123" y="5123"/>
                </a:lnTo>
                <a:lnTo>
                  <a:pt x="5016" y="5168"/>
                </a:lnTo>
                <a:close/>
                <a:moveTo>
                  <a:pt x="5565" y="4980"/>
                </a:moveTo>
                <a:lnTo>
                  <a:pt x="5672" y="4935"/>
                </a:lnTo>
                <a:lnTo>
                  <a:pt x="5657" y="4899"/>
                </a:lnTo>
                <a:lnTo>
                  <a:pt x="5550" y="4944"/>
                </a:lnTo>
                <a:lnTo>
                  <a:pt x="5565" y="4980"/>
                </a:lnTo>
                <a:close/>
                <a:moveTo>
                  <a:pt x="5209" y="5129"/>
                </a:moveTo>
                <a:lnTo>
                  <a:pt x="5316" y="5084"/>
                </a:lnTo>
                <a:lnTo>
                  <a:pt x="5301" y="5048"/>
                </a:lnTo>
                <a:lnTo>
                  <a:pt x="5194" y="5093"/>
                </a:lnTo>
                <a:lnTo>
                  <a:pt x="5209" y="5129"/>
                </a:lnTo>
                <a:close/>
                <a:moveTo>
                  <a:pt x="8236" y="3862"/>
                </a:moveTo>
                <a:lnTo>
                  <a:pt x="8343" y="3817"/>
                </a:lnTo>
                <a:lnTo>
                  <a:pt x="8328" y="3781"/>
                </a:lnTo>
                <a:lnTo>
                  <a:pt x="8221" y="3826"/>
                </a:lnTo>
                <a:lnTo>
                  <a:pt x="8236" y="3862"/>
                </a:lnTo>
                <a:close/>
                <a:moveTo>
                  <a:pt x="4960" y="5233"/>
                </a:moveTo>
                <a:lnTo>
                  <a:pt x="4945" y="5198"/>
                </a:lnTo>
                <a:lnTo>
                  <a:pt x="4838" y="5242"/>
                </a:lnTo>
                <a:lnTo>
                  <a:pt x="4853" y="5278"/>
                </a:lnTo>
                <a:lnTo>
                  <a:pt x="4960" y="5233"/>
                </a:lnTo>
                <a:close/>
                <a:moveTo>
                  <a:pt x="5743" y="4905"/>
                </a:moveTo>
                <a:lnTo>
                  <a:pt x="5850" y="4861"/>
                </a:lnTo>
                <a:lnTo>
                  <a:pt x="5835" y="4825"/>
                </a:lnTo>
                <a:lnTo>
                  <a:pt x="5728" y="4870"/>
                </a:lnTo>
                <a:lnTo>
                  <a:pt x="5743" y="4905"/>
                </a:lnTo>
                <a:close/>
                <a:moveTo>
                  <a:pt x="4660" y="5317"/>
                </a:moveTo>
                <a:lnTo>
                  <a:pt x="4675" y="5353"/>
                </a:lnTo>
                <a:lnTo>
                  <a:pt x="4782" y="5308"/>
                </a:lnTo>
                <a:lnTo>
                  <a:pt x="4767" y="5272"/>
                </a:lnTo>
                <a:lnTo>
                  <a:pt x="4660" y="5317"/>
                </a:lnTo>
                <a:close/>
                <a:moveTo>
                  <a:pt x="1110" y="4766"/>
                </a:moveTo>
                <a:lnTo>
                  <a:pt x="1107" y="4727"/>
                </a:lnTo>
                <a:cubicBezTo>
                  <a:pt x="1091" y="4613"/>
                  <a:pt x="994" y="4525"/>
                  <a:pt x="875" y="4525"/>
                </a:cubicBezTo>
                <a:cubicBezTo>
                  <a:pt x="745" y="4525"/>
                  <a:pt x="640" y="4630"/>
                  <a:pt x="640" y="4760"/>
                </a:cubicBezTo>
                <a:cubicBezTo>
                  <a:pt x="640" y="4772"/>
                  <a:pt x="641" y="4784"/>
                  <a:pt x="643" y="4795"/>
                </a:cubicBezTo>
                <a:lnTo>
                  <a:pt x="570" y="4824"/>
                </a:lnTo>
                <a:lnTo>
                  <a:pt x="584" y="4860"/>
                </a:lnTo>
                <a:lnTo>
                  <a:pt x="652" y="4833"/>
                </a:lnTo>
                <a:cubicBezTo>
                  <a:pt x="683" y="4927"/>
                  <a:pt x="771" y="4995"/>
                  <a:pt x="875" y="4995"/>
                </a:cubicBezTo>
                <a:cubicBezTo>
                  <a:pt x="979" y="4995"/>
                  <a:pt x="1067" y="4928"/>
                  <a:pt x="1098" y="4835"/>
                </a:cubicBezTo>
                <a:lnTo>
                  <a:pt x="1120" y="4840"/>
                </a:lnTo>
                <a:lnTo>
                  <a:pt x="1129" y="4802"/>
                </a:lnTo>
                <a:lnTo>
                  <a:pt x="1107" y="4797"/>
                </a:lnTo>
                <a:cubicBezTo>
                  <a:pt x="1108" y="4787"/>
                  <a:pt x="1109" y="4776"/>
                  <a:pt x="1110" y="4766"/>
                </a:cubicBezTo>
                <a:close/>
                <a:moveTo>
                  <a:pt x="13725" y="1920"/>
                </a:moveTo>
                <a:lnTo>
                  <a:pt x="13714" y="1883"/>
                </a:lnTo>
                <a:lnTo>
                  <a:pt x="13602" y="1916"/>
                </a:lnTo>
                <a:lnTo>
                  <a:pt x="13613" y="1953"/>
                </a:lnTo>
                <a:lnTo>
                  <a:pt x="13725" y="1920"/>
                </a:lnTo>
                <a:close/>
                <a:moveTo>
                  <a:pt x="14473" y="1703"/>
                </a:moveTo>
                <a:lnTo>
                  <a:pt x="14463" y="1666"/>
                </a:lnTo>
                <a:lnTo>
                  <a:pt x="14350" y="1698"/>
                </a:lnTo>
                <a:lnTo>
                  <a:pt x="14361" y="1736"/>
                </a:lnTo>
                <a:lnTo>
                  <a:pt x="14473" y="1703"/>
                </a:lnTo>
                <a:close/>
                <a:moveTo>
                  <a:pt x="14099" y="1812"/>
                </a:moveTo>
                <a:lnTo>
                  <a:pt x="14088" y="1774"/>
                </a:lnTo>
                <a:lnTo>
                  <a:pt x="13976" y="1807"/>
                </a:lnTo>
                <a:lnTo>
                  <a:pt x="13987" y="1844"/>
                </a:lnTo>
                <a:lnTo>
                  <a:pt x="14099" y="1812"/>
                </a:lnTo>
                <a:close/>
                <a:moveTo>
                  <a:pt x="14286" y="1757"/>
                </a:moveTo>
                <a:lnTo>
                  <a:pt x="14276" y="1720"/>
                </a:lnTo>
                <a:lnTo>
                  <a:pt x="14163" y="1753"/>
                </a:lnTo>
                <a:lnTo>
                  <a:pt x="14174" y="1790"/>
                </a:lnTo>
                <a:lnTo>
                  <a:pt x="14286" y="1757"/>
                </a:lnTo>
                <a:close/>
                <a:moveTo>
                  <a:pt x="13912" y="1866"/>
                </a:moveTo>
                <a:lnTo>
                  <a:pt x="13901" y="1829"/>
                </a:lnTo>
                <a:lnTo>
                  <a:pt x="13789" y="1861"/>
                </a:lnTo>
                <a:lnTo>
                  <a:pt x="13800" y="1898"/>
                </a:lnTo>
                <a:lnTo>
                  <a:pt x="13912" y="1866"/>
                </a:lnTo>
                <a:close/>
                <a:moveTo>
                  <a:pt x="15596" y="1377"/>
                </a:moveTo>
                <a:lnTo>
                  <a:pt x="15585" y="1340"/>
                </a:lnTo>
                <a:lnTo>
                  <a:pt x="15473" y="1373"/>
                </a:lnTo>
                <a:lnTo>
                  <a:pt x="15484" y="1410"/>
                </a:lnTo>
                <a:lnTo>
                  <a:pt x="15596" y="1377"/>
                </a:lnTo>
                <a:close/>
                <a:moveTo>
                  <a:pt x="15409" y="1432"/>
                </a:moveTo>
                <a:lnTo>
                  <a:pt x="15398" y="1394"/>
                </a:lnTo>
                <a:lnTo>
                  <a:pt x="15286" y="1427"/>
                </a:lnTo>
                <a:lnTo>
                  <a:pt x="15297" y="1464"/>
                </a:lnTo>
                <a:lnTo>
                  <a:pt x="15409" y="1432"/>
                </a:lnTo>
                <a:close/>
                <a:moveTo>
                  <a:pt x="15024" y="1503"/>
                </a:moveTo>
                <a:lnTo>
                  <a:pt x="14912" y="1535"/>
                </a:lnTo>
                <a:lnTo>
                  <a:pt x="14923" y="1573"/>
                </a:lnTo>
                <a:lnTo>
                  <a:pt x="15035" y="1540"/>
                </a:lnTo>
                <a:lnTo>
                  <a:pt x="15024" y="1503"/>
                </a:lnTo>
                <a:close/>
                <a:moveTo>
                  <a:pt x="14848" y="1594"/>
                </a:moveTo>
                <a:lnTo>
                  <a:pt x="14837" y="1557"/>
                </a:lnTo>
                <a:lnTo>
                  <a:pt x="14725" y="1590"/>
                </a:lnTo>
                <a:lnTo>
                  <a:pt x="14736" y="1627"/>
                </a:lnTo>
                <a:lnTo>
                  <a:pt x="14848" y="1594"/>
                </a:lnTo>
                <a:close/>
                <a:moveTo>
                  <a:pt x="15222" y="1486"/>
                </a:moveTo>
                <a:lnTo>
                  <a:pt x="15211" y="1449"/>
                </a:lnTo>
                <a:lnTo>
                  <a:pt x="15099" y="1481"/>
                </a:lnTo>
                <a:lnTo>
                  <a:pt x="15110" y="1518"/>
                </a:lnTo>
                <a:lnTo>
                  <a:pt x="15222" y="1486"/>
                </a:lnTo>
                <a:close/>
                <a:moveTo>
                  <a:pt x="14661" y="1649"/>
                </a:moveTo>
                <a:lnTo>
                  <a:pt x="14650" y="1611"/>
                </a:lnTo>
                <a:lnTo>
                  <a:pt x="14538" y="1644"/>
                </a:lnTo>
                <a:lnTo>
                  <a:pt x="14548" y="1681"/>
                </a:lnTo>
                <a:lnTo>
                  <a:pt x="14661" y="1649"/>
                </a:lnTo>
                <a:close/>
                <a:moveTo>
                  <a:pt x="13527" y="1937"/>
                </a:moveTo>
                <a:lnTo>
                  <a:pt x="13415" y="1970"/>
                </a:lnTo>
                <a:lnTo>
                  <a:pt x="13426" y="2007"/>
                </a:lnTo>
                <a:lnTo>
                  <a:pt x="13538" y="1975"/>
                </a:lnTo>
                <a:lnTo>
                  <a:pt x="13527" y="1937"/>
                </a:lnTo>
                <a:close/>
                <a:moveTo>
                  <a:pt x="11843" y="2426"/>
                </a:moveTo>
                <a:lnTo>
                  <a:pt x="11731" y="2458"/>
                </a:lnTo>
                <a:lnTo>
                  <a:pt x="11742" y="2496"/>
                </a:lnTo>
                <a:lnTo>
                  <a:pt x="11854" y="2463"/>
                </a:lnTo>
                <a:lnTo>
                  <a:pt x="11843" y="2426"/>
                </a:lnTo>
                <a:close/>
                <a:moveTo>
                  <a:pt x="11667" y="2517"/>
                </a:moveTo>
                <a:lnTo>
                  <a:pt x="11656" y="2480"/>
                </a:lnTo>
                <a:lnTo>
                  <a:pt x="11544" y="2513"/>
                </a:lnTo>
                <a:lnTo>
                  <a:pt x="11555" y="2550"/>
                </a:lnTo>
                <a:lnTo>
                  <a:pt x="11667" y="2517"/>
                </a:lnTo>
                <a:close/>
                <a:moveTo>
                  <a:pt x="13153" y="2046"/>
                </a:moveTo>
                <a:lnTo>
                  <a:pt x="13041" y="2078"/>
                </a:lnTo>
                <a:lnTo>
                  <a:pt x="13052" y="2116"/>
                </a:lnTo>
                <a:lnTo>
                  <a:pt x="13164" y="2083"/>
                </a:lnTo>
                <a:lnTo>
                  <a:pt x="13153" y="2046"/>
                </a:lnTo>
                <a:close/>
                <a:moveTo>
                  <a:pt x="12041" y="2409"/>
                </a:moveTo>
                <a:lnTo>
                  <a:pt x="12030" y="2372"/>
                </a:lnTo>
                <a:lnTo>
                  <a:pt x="11918" y="2404"/>
                </a:lnTo>
                <a:lnTo>
                  <a:pt x="11929" y="2441"/>
                </a:lnTo>
                <a:lnTo>
                  <a:pt x="12041" y="2409"/>
                </a:lnTo>
                <a:close/>
                <a:moveTo>
                  <a:pt x="12977" y="2137"/>
                </a:moveTo>
                <a:lnTo>
                  <a:pt x="12966" y="2100"/>
                </a:lnTo>
                <a:lnTo>
                  <a:pt x="12854" y="2133"/>
                </a:lnTo>
                <a:lnTo>
                  <a:pt x="12864" y="2170"/>
                </a:lnTo>
                <a:lnTo>
                  <a:pt x="12977" y="2137"/>
                </a:lnTo>
                <a:close/>
                <a:moveTo>
                  <a:pt x="12217" y="2317"/>
                </a:moveTo>
                <a:lnTo>
                  <a:pt x="12105" y="2350"/>
                </a:lnTo>
                <a:lnTo>
                  <a:pt x="12116" y="2387"/>
                </a:lnTo>
                <a:lnTo>
                  <a:pt x="12228" y="2355"/>
                </a:lnTo>
                <a:lnTo>
                  <a:pt x="12217" y="2317"/>
                </a:lnTo>
                <a:close/>
                <a:moveTo>
                  <a:pt x="12779" y="2154"/>
                </a:moveTo>
                <a:lnTo>
                  <a:pt x="12666" y="2187"/>
                </a:lnTo>
                <a:lnTo>
                  <a:pt x="12677" y="2224"/>
                </a:lnTo>
                <a:lnTo>
                  <a:pt x="12789" y="2192"/>
                </a:lnTo>
                <a:lnTo>
                  <a:pt x="12779" y="2154"/>
                </a:lnTo>
                <a:close/>
                <a:moveTo>
                  <a:pt x="13351" y="2029"/>
                </a:moveTo>
                <a:lnTo>
                  <a:pt x="13340" y="1992"/>
                </a:lnTo>
                <a:lnTo>
                  <a:pt x="13228" y="2024"/>
                </a:lnTo>
                <a:lnTo>
                  <a:pt x="13239" y="2061"/>
                </a:lnTo>
                <a:lnTo>
                  <a:pt x="13351" y="2029"/>
                </a:lnTo>
                <a:close/>
                <a:moveTo>
                  <a:pt x="12490" y="2279"/>
                </a:moveTo>
                <a:lnTo>
                  <a:pt x="12602" y="2246"/>
                </a:lnTo>
                <a:lnTo>
                  <a:pt x="12592" y="2209"/>
                </a:lnTo>
                <a:lnTo>
                  <a:pt x="12479" y="2241"/>
                </a:lnTo>
                <a:lnTo>
                  <a:pt x="12490" y="2279"/>
                </a:lnTo>
                <a:close/>
                <a:moveTo>
                  <a:pt x="12292" y="2296"/>
                </a:moveTo>
                <a:lnTo>
                  <a:pt x="12303" y="2333"/>
                </a:lnTo>
                <a:lnTo>
                  <a:pt x="12415" y="2300"/>
                </a:lnTo>
                <a:lnTo>
                  <a:pt x="12404" y="2263"/>
                </a:lnTo>
                <a:lnTo>
                  <a:pt x="12292" y="2296"/>
                </a:lnTo>
                <a:close/>
                <a:moveTo>
                  <a:pt x="15202" y="16915"/>
                </a:moveTo>
                <a:lnTo>
                  <a:pt x="15180" y="16883"/>
                </a:lnTo>
                <a:lnTo>
                  <a:pt x="15085" y="16950"/>
                </a:lnTo>
                <a:lnTo>
                  <a:pt x="15108" y="16982"/>
                </a:lnTo>
                <a:lnTo>
                  <a:pt x="15202" y="16915"/>
                </a:lnTo>
                <a:close/>
                <a:moveTo>
                  <a:pt x="15966" y="16327"/>
                </a:moveTo>
                <a:lnTo>
                  <a:pt x="15872" y="16394"/>
                </a:lnTo>
                <a:lnTo>
                  <a:pt x="15894" y="16425"/>
                </a:lnTo>
                <a:lnTo>
                  <a:pt x="15988" y="16358"/>
                </a:lnTo>
                <a:lnTo>
                  <a:pt x="15966" y="16327"/>
                </a:lnTo>
                <a:close/>
                <a:moveTo>
                  <a:pt x="16680" y="15869"/>
                </a:moveTo>
                <a:lnTo>
                  <a:pt x="16775" y="15802"/>
                </a:lnTo>
                <a:lnTo>
                  <a:pt x="16752" y="15770"/>
                </a:lnTo>
                <a:lnTo>
                  <a:pt x="16658" y="15837"/>
                </a:lnTo>
                <a:lnTo>
                  <a:pt x="16680" y="15869"/>
                </a:lnTo>
                <a:close/>
                <a:moveTo>
                  <a:pt x="18252" y="14755"/>
                </a:moveTo>
                <a:lnTo>
                  <a:pt x="18347" y="14689"/>
                </a:lnTo>
                <a:lnTo>
                  <a:pt x="18324" y="14657"/>
                </a:lnTo>
                <a:lnTo>
                  <a:pt x="18230" y="14724"/>
                </a:lnTo>
                <a:lnTo>
                  <a:pt x="18252" y="14755"/>
                </a:lnTo>
                <a:close/>
                <a:moveTo>
                  <a:pt x="17381" y="15325"/>
                </a:moveTo>
                <a:lnTo>
                  <a:pt x="17287" y="15392"/>
                </a:lnTo>
                <a:lnTo>
                  <a:pt x="17309" y="15423"/>
                </a:lnTo>
                <a:lnTo>
                  <a:pt x="17403" y="15356"/>
                </a:lnTo>
                <a:lnTo>
                  <a:pt x="17381" y="15325"/>
                </a:lnTo>
                <a:close/>
                <a:moveTo>
                  <a:pt x="17246" y="15468"/>
                </a:moveTo>
                <a:lnTo>
                  <a:pt x="17224" y="15436"/>
                </a:lnTo>
                <a:lnTo>
                  <a:pt x="17129" y="15503"/>
                </a:lnTo>
                <a:lnTo>
                  <a:pt x="17152" y="15535"/>
                </a:lnTo>
                <a:lnTo>
                  <a:pt x="17246" y="15468"/>
                </a:lnTo>
                <a:close/>
                <a:moveTo>
                  <a:pt x="16909" y="15659"/>
                </a:moveTo>
                <a:lnTo>
                  <a:pt x="16815" y="15726"/>
                </a:lnTo>
                <a:lnTo>
                  <a:pt x="16837" y="15757"/>
                </a:lnTo>
                <a:lnTo>
                  <a:pt x="16932" y="15690"/>
                </a:lnTo>
                <a:lnTo>
                  <a:pt x="16909" y="15659"/>
                </a:lnTo>
                <a:close/>
                <a:moveTo>
                  <a:pt x="15652" y="16549"/>
                </a:moveTo>
                <a:lnTo>
                  <a:pt x="15557" y="16616"/>
                </a:lnTo>
                <a:lnTo>
                  <a:pt x="15580" y="16648"/>
                </a:lnTo>
                <a:lnTo>
                  <a:pt x="15674" y="16581"/>
                </a:lnTo>
                <a:lnTo>
                  <a:pt x="15652" y="16549"/>
                </a:lnTo>
                <a:close/>
                <a:moveTo>
                  <a:pt x="17938" y="14978"/>
                </a:moveTo>
                <a:lnTo>
                  <a:pt x="18032" y="14911"/>
                </a:lnTo>
                <a:lnTo>
                  <a:pt x="18010" y="14879"/>
                </a:lnTo>
                <a:lnTo>
                  <a:pt x="17915" y="14946"/>
                </a:lnTo>
                <a:lnTo>
                  <a:pt x="17938" y="14978"/>
                </a:lnTo>
                <a:close/>
                <a:moveTo>
                  <a:pt x="16366" y="16091"/>
                </a:moveTo>
                <a:lnTo>
                  <a:pt x="16460" y="16024"/>
                </a:lnTo>
                <a:lnTo>
                  <a:pt x="16438" y="15993"/>
                </a:lnTo>
                <a:lnTo>
                  <a:pt x="16343" y="16060"/>
                </a:lnTo>
                <a:lnTo>
                  <a:pt x="16366" y="16091"/>
                </a:lnTo>
                <a:close/>
                <a:moveTo>
                  <a:pt x="18167" y="14768"/>
                </a:moveTo>
                <a:lnTo>
                  <a:pt x="18073" y="14835"/>
                </a:lnTo>
                <a:lnTo>
                  <a:pt x="18095" y="14867"/>
                </a:lnTo>
                <a:lnTo>
                  <a:pt x="18190" y="14800"/>
                </a:lnTo>
                <a:lnTo>
                  <a:pt x="18167" y="14768"/>
                </a:lnTo>
                <a:close/>
                <a:moveTo>
                  <a:pt x="15023" y="16995"/>
                </a:moveTo>
                <a:lnTo>
                  <a:pt x="14928" y="17062"/>
                </a:lnTo>
                <a:lnTo>
                  <a:pt x="14951" y="17093"/>
                </a:lnTo>
                <a:lnTo>
                  <a:pt x="15045" y="17026"/>
                </a:lnTo>
                <a:lnTo>
                  <a:pt x="15023" y="16995"/>
                </a:lnTo>
                <a:close/>
                <a:moveTo>
                  <a:pt x="15243" y="16839"/>
                </a:moveTo>
                <a:lnTo>
                  <a:pt x="15265" y="16871"/>
                </a:lnTo>
                <a:lnTo>
                  <a:pt x="15360" y="16804"/>
                </a:lnTo>
                <a:lnTo>
                  <a:pt x="15337" y="16772"/>
                </a:lnTo>
                <a:lnTo>
                  <a:pt x="15243" y="16839"/>
                </a:lnTo>
                <a:close/>
                <a:moveTo>
                  <a:pt x="17781" y="15089"/>
                </a:moveTo>
                <a:lnTo>
                  <a:pt x="17875" y="15022"/>
                </a:lnTo>
                <a:lnTo>
                  <a:pt x="17853" y="14991"/>
                </a:lnTo>
                <a:lnTo>
                  <a:pt x="17758" y="15058"/>
                </a:lnTo>
                <a:lnTo>
                  <a:pt x="17781" y="15089"/>
                </a:lnTo>
                <a:close/>
                <a:moveTo>
                  <a:pt x="16123" y="16215"/>
                </a:moveTo>
                <a:lnTo>
                  <a:pt x="16029" y="16282"/>
                </a:lnTo>
                <a:lnTo>
                  <a:pt x="16051" y="16314"/>
                </a:lnTo>
                <a:lnTo>
                  <a:pt x="16146" y="16247"/>
                </a:lnTo>
                <a:lnTo>
                  <a:pt x="16123" y="16215"/>
                </a:lnTo>
                <a:close/>
                <a:moveTo>
                  <a:pt x="15400" y="16728"/>
                </a:moveTo>
                <a:lnTo>
                  <a:pt x="15422" y="16759"/>
                </a:lnTo>
                <a:lnTo>
                  <a:pt x="15517" y="16692"/>
                </a:lnTo>
                <a:lnTo>
                  <a:pt x="15494" y="16661"/>
                </a:lnTo>
                <a:lnTo>
                  <a:pt x="15400" y="16728"/>
                </a:lnTo>
                <a:close/>
                <a:moveTo>
                  <a:pt x="16617" y="15913"/>
                </a:moveTo>
                <a:lnTo>
                  <a:pt x="16595" y="15881"/>
                </a:lnTo>
                <a:lnTo>
                  <a:pt x="16500" y="15948"/>
                </a:lnTo>
                <a:lnTo>
                  <a:pt x="16523" y="15980"/>
                </a:lnTo>
                <a:lnTo>
                  <a:pt x="16617" y="15913"/>
                </a:lnTo>
                <a:close/>
                <a:moveTo>
                  <a:pt x="15831" y="16470"/>
                </a:moveTo>
                <a:lnTo>
                  <a:pt x="15809" y="16438"/>
                </a:lnTo>
                <a:lnTo>
                  <a:pt x="15714" y="16505"/>
                </a:lnTo>
                <a:lnTo>
                  <a:pt x="15737" y="16537"/>
                </a:lnTo>
                <a:lnTo>
                  <a:pt x="15831" y="16470"/>
                </a:lnTo>
                <a:close/>
                <a:moveTo>
                  <a:pt x="17538" y="15213"/>
                </a:moveTo>
                <a:lnTo>
                  <a:pt x="17444" y="15280"/>
                </a:lnTo>
                <a:lnTo>
                  <a:pt x="17466" y="15312"/>
                </a:lnTo>
                <a:lnTo>
                  <a:pt x="17561" y="15245"/>
                </a:lnTo>
                <a:lnTo>
                  <a:pt x="17538" y="15213"/>
                </a:lnTo>
                <a:close/>
                <a:moveTo>
                  <a:pt x="17089" y="15579"/>
                </a:moveTo>
                <a:lnTo>
                  <a:pt x="17067" y="15547"/>
                </a:lnTo>
                <a:lnTo>
                  <a:pt x="16972" y="15614"/>
                </a:lnTo>
                <a:lnTo>
                  <a:pt x="16995" y="15646"/>
                </a:lnTo>
                <a:lnTo>
                  <a:pt x="17089" y="15579"/>
                </a:lnTo>
                <a:close/>
                <a:moveTo>
                  <a:pt x="16280" y="16104"/>
                </a:moveTo>
                <a:lnTo>
                  <a:pt x="16186" y="16171"/>
                </a:lnTo>
                <a:lnTo>
                  <a:pt x="16208" y="16203"/>
                </a:lnTo>
                <a:lnTo>
                  <a:pt x="16303" y="16136"/>
                </a:lnTo>
                <a:lnTo>
                  <a:pt x="16280" y="16104"/>
                </a:lnTo>
                <a:close/>
                <a:moveTo>
                  <a:pt x="17623" y="15201"/>
                </a:moveTo>
                <a:lnTo>
                  <a:pt x="17718" y="15134"/>
                </a:lnTo>
                <a:lnTo>
                  <a:pt x="17695" y="15102"/>
                </a:lnTo>
                <a:lnTo>
                  <a:pt x="17601" y="15169"/>
                </a:lnTo>
                <a:lnTo>
                  <a:pt x="17623" y="15201"/>
                </a:lnTo>
                <a:close/>
                <a:moveTo>
                  <a:pt x="17583" y="16286"/>
                </a:moveTo>
                <a:lnTo>
                  <a:pt x="17525" y="16386"/>
                </a:lnTo>
                <a:lnTo>
                  <a:pt x="17559" y="16405"/>
                </a:lnTo>
                <a:lnTo>
                  <a:pt x="17616" y="16306"/>
                </a:lnTo>
                <a:lnTo>
                  <a:pt x="17583" y="16286"/>
                </a:lnTo>
                <a:close/>
                <a:moveTo>
                  <a:pt x="17621" y="16221"/>
                </a:moveTo>
                <a:lnTo>
                  <a:pt x="17654" y="16240"/>
                </a:lnTo>
                <a:lnTo>
                  <a:pt x="17712" y="16141"/>
                </a:lnTo>
                <a:lnTo>
                  <a:pt x="17678" y="16122"/>
                </a:lnTo>
                <a:lnTo>
                  <a:pt x="17621" y="16221"/>
                </a:lnTo>
                <a:close/>
                <a:moveTo>
                  <a:pt x="17391" y="16616"/>
                </a:moveTo>
                <a:lnTo>
                  <a:pt x="17334" y="16716"/>
                </a:lnTo>
                <a:lnTo>
                  <a:pt x="17367" y="16735"/>
                </a:lnTo>
                <a:lnTo>
                  <a:pt x="17425" y="16636"/>
                </a:lnTo>
                <a:lnTo>
                  <a:pt x="17391" y="16616"/>
                </a:lnTo>
                <a:close/>
                <a:moveTo>
                  <a:pt x="16946" y="17461"/>
                </a:moveTo>
                <a:lnTo>
                  <a:pt x="16912" y="17441"/>
                </a:lnTo>
                <a:lnTo>
                  <a:pt x="16855" y="17540"/>
                </a:lnTo>
                <a:lnTo>
                  <a:pt x="16888" y="17560"/>
                </a:lnTo>
                <a:lnTo>
                  <a:pt x="16946" y="17461"/>
                </a:lnTo>
                <a:close/>
                <a:moveTo>
                  <a:pt x="17200" y="16946"/>
                </a:moveTo>
                <a:lnTo>
                  <a:pt x="17142" y="17046"/>
                </a:lnTo>
                <a:lnTo>
                  <a:pt x="17176" y="17065"/>
                </a:lnTo>
                <a:lnTo>
                  <a:pt x="17233" y="16966"/>
                </a:lnTo>
                <a:lnTo>
                  <a:pt x="17200" y="16946"/>
                </a:lnTo>
                <a:close/>
                <a:moveTo>
                  <a:pt x="17774" y="15957"/>
                </a:moveTo>
                <a:lnTo>
                  <a:pt x="17717" y="16056"/>
                </a:lnTo>
                <a:lnTo>
                  <a:pt x="17750" y="16075"/>
                </a:lnTo>
                <a:lnTo>
                  <a:pt x="17808" y="15976"/>
                </a:lnTo>
                <a:lnTo>
                  <a:pt x="17774" y="15957"/>
                </a:lnTo>
                <a:close/>
                <a:moveTo>
                  <a:pt x="17008" y="17276"/>
                </a:moveTo>
                <a:lnTo>
                  <a:pt x="16951" y="17375"/>
                </a:lnTo>
                <a:lnTo>
                  <a:pt x="16984" y="17395"/>
                </a:lnTo>
                <a:lnTo>
                  <a:pt x="17042" y="17296"/>
                </a:lnTo>
                <a:lnTo>
                  <a:pt x="17008" y="17276"/>
                </a:lnTo>
                <a:close/>
                <a:moveTo>
                  <a:pt x="17463" y="16570"/>
                </a:moveTo>
                <a:lnTo>
                  <a:pt x="17521" y="16471"/>
                </a:lnTo>
                <a:lnTo>
                  <a:pt x="17487" y="16451"/>
                </a:lnTo>
                <a:lnTo>
                  <a:pt x="17429" y="16551"/>
                </a:lnTo>
                <a:lnTo>
                  <a:pt x="17463" y="16570"/>
                </a:lnTo>
                <a:close/>
                <a:moveTo>
                  <a:pt x="18382" y="14986"/>
                </a:moveTo>
                <a:lnTo>
                  <a:pt x="18349" y="14967"/>
                </a:lnTo>
                <a:lnTo>
                  <a:pt x="18291" y="15066"/>
                </a:lnTo>
                <a:lnTo>
                  <a:pt x="18325" y="15086"/>
                </a:lnTo>
                <a:lnTo>
                  <a:pt x="18382" y="14986"/>
                </a:lnTo>
                <a:close/>
                <a:moveTo>
                  <a:pt x="18387" y="14901"/>
                </a:moveTo>
                <a:lnTo>
                  <a:pt x="18420" y="14921"/>
                </a:lnTo>
                <a:lnTo>
                  <a:pt x="18478" y="14822"/>
                </a:lnTo>
                <a:lnTo>
                  <a:pt x="18444" y="14802"/>
                </a:lnTo>
                <a:lnTo>
                  <a:pt x="18387" y="14901"/>
                </a:lnTo>
                <a:close/>
                <a:moveTo>
                  <a:pt x="17329" y="16801"/>
                </a:moveTo>
                <a:lnTo>
                  <a:pt x="17295" y="16781"/>
                </a:lnTo>
                <a:lnTo>
                  <a:pt x="17238" y="16881"/>
                </a:lnTo>
                <a:lnTo>
                  <a:pt x="17271" y="16900"/>
                </a:lnTo>
                <a:lnTo>
                  <a:pt x="17329" y="16801"/>
                </a:lnTo>
                <a:close/>
                <a:moveTo>
                  <a:pt x="17138" y="17131"/>
                </a:moveTo>
                <a:lnTo>
                  <a:pt x="17104" y="17111"/>
                </a:lnTo>
                <a:lnTo>
                  <a:pt x="17046" y="17210"/>
                </a:lnTo>
                <a:lnTo>
                  <a:pt x="17080" y="17230"/>
                </a:lnTo>
                <a:lnTo>
                  <a:pt x="17138" y="17131"/>
                </a:lnTo>
                <a:close/>
                <a:moveTo>
                  <a:pt x="17812" y="15891"/>
                </a:moveTo>
                <a:lnTo>
                  <a:pt x="17846" y="15910"/>
                </a:lnTo>
                <a:lnTo>
                  <a:pt x="17903" y="15811"/>
                </a:lnTo>
                <a:lnTo>
                  <a:pt x="17870" y="15792"/>
                </a:lnTo>
                <a:lnTo>
                  <a:pt x="17812" y="15891"/>
                </a:lnTo>
                <a:close/>
                <a:moveTo>
                  <a:pt x="18004" y="15561"/>
                </a:moveTo>
                <a:lnTo>
                  <a:pt x="18037" y="15581"/>
                </a:lnTo>
                <a:lnTo>
                  <a:pt x="18095" y="15481"/>
                </a:lnTo>
                <a:lnTo>
                  <a:pt x="18061" y="15462"/>
                </a:lnTo>
                <a:lnTo>
                  <a:pt x="18004" y="15561"/>
                </a:lnTo>
                <a:close/>
                <a:moveTo>
                  <a:pt x="18195" y="15231"/>
                </a:moveTo>
                <a:lnTo>
                  <a:pt x="18229" y="15251"/>
                </a:lnTo>
                <a:lnTo>
                  <a:pt x="18286" y="15151"/>
                </a:lnTo>
                <a:lnTo>
                  <a:pt x="18253" y="15132"/>
                </a:lnTo>
                <a:lnTo>
                  <a:pt x="18195" y="15231"/>
                </a:lnTo>
                <a:close/>
                <a:moveTo>
                  <a:pt x="17966" y="15627"/>
                </a:moveTo>
                <a:lnTo>
                  <a:pt x="17908" y="15726"/>
                </a:lnTo>
                <a:lnTo>
                  <a:pt x="17942" y="15745"/>
                </a:lnTo>
                <a:lnTo>
                  <a:pt x="17999" y="15646"/>
                </a:lnTo>
                <a:lnTo>
                  <a:pt x="17966" y="15627"/>
                </a:lnTo>
                <a:close/>
                <a:moveTo>
                  <a:pt x="18191" y="15316"/>
                </a:moveTo>
                <a:lnTo>
                  <a:pt x="18157" y="15297"/>
                </a:lnTo>
                <a:lnTo>
                  <a:pt x="18099" y="15396"/>
                </a:lnTo>
                <a:lnTo>
                  <a:pt x="18133" y="15416"/>
                </a:lnTo>
                <a:lnTo>
                  <a:pt x="18191" y="15316"/>
                </a:lnTo>
                <a:close/>
                <a:moveTo>
                  <a:pt x="9664" y="18226"/>
                </a:moveTo>
                <a:lnTo>
                  <a:pt x="9670" y="18264"/>
                </a:lnTo>
                <a:lnTo>
                  <a:pt x="9784" y="18245"/>
                </a:lnTo>
                <a:lnTo>
                  <a:pt x="9778" y="18206"/>
                </a:lnTo>
                <a:lnTo>
                  <a:pt x="9664" y="18226"/>
                </a:lnTo>
                <a:close/>
                <a:moveTo>
                  <a:pt x="9854" y="18193"/>
                </a:moveTo>
                <a:lnTo>
                  <a:pt x="9860" y="18231"/>
                </a:lnTo>
                <a:lnTo>
                  <a:pt x="9974" y="18212"/>
                </a:lnTo>
                <a:lnTo>
                  <a:pt x="9968" y="18174"/>
                </a:lnTo>
                <a:lnTo>
                  <a:pt x="9854" y="18193"/>
                </a:lnTo>
                <a:close/>
                <a:moveTo>
                  <a:pt x="8714" y="18390"/>
                </a:moveTo>
                <a:lnTo>
                  <a:pt x="8721" y="18428"/>
                </a:lnTo>
                <a:lnTo>
                  <a:pt x="8835" y="18408"/>
                </a:lnTo>
                <a:lnTo>
                  <a:pt x="8828" y="18370"/>
                </a:lnTo>
                <a:lnTo>
                  <a:pt x="8714" y="18390"/>
                </a:lnTo>
                <a:close/>
                <a:moveTo>
                  <a:pt x="10423" y="18095"/>
                </a:moveTo>
                <a:lnTo>
                  <a:pt x="10430" y="18133"/>
                </a:lnTo>
                <a:lnTo>
                  <a:pt x="10544" y="18114"/>
                </a:lnTo>
                <a:lnTo>
                  <a:pt x="10538" y="18075"/>
                </a:lnTo>
                <a:lnTo>
                  <a:pt x="10423" y="18095"/>
                </a:lnTo>
                <a:close/>
                <a:moveTo>
                  <a:pt x="10044" y="18161"/>
                </a:moveTo>
                <a:lnTo>
                  <a:pt x="10050" y="18199"/>
                </a:lnTo>
                <a:lnTo>
                  <a:pt x="10164" y="18179"/>
                </a:lnTo>
                <a:lnTo>
                  <a:pt x="10158" y="18141"/>
                </a:lnTo>
                <a:lnTo>
                  <a:pt x="10044" y="18161"/>
                </a:lnTo>
                <a:close/>
                <a:moveTo>
                  <a:pt x="8904" y="18357"/>
                </a:moveTo>
                <a:lnTo>
                  <a:pt x="8911" y="18395"/>
                </a:lnTo>
                <a:lnTo>
                  <a:pt x="9025" y="18375"/>
                </a:lnTo>
                <a:lnTo>
                  <a:pt x="9018" y="18337"/>
                </a:lnTo>
                <a:lnTo>
                  <a:pt x="8904" y="18357"/>
                </a:lnTo>
                <a:close/>
                <a:moveTo>
                  <a:pt x="9284" y="18291"/>
                </a:moveTo>
                <a:lnTo>
                  <a:pt x="9291" y="18330"/>
                </a:lnTo>
                <a:lnTo>
                  <a:pt x="9405" y="18310"/>
                </a:lnTo>
                <a:lnTo>
                  <a:pt x="9398" y="18272"/>
                </a:lnTo>
                <a:lnTo>
                  <a:pt x="9284" y="18291"/>
                </a:lnTo>
                <a:close/>
                <a:moveTo>
                  <a:pt x="9094" y="18324"/>
                </a:moveTo>
                <a:lnTo>
                  <a:pt x="9101" y="18362"/>
                </a:lnTo>
                <a:lnTo>
                  <a:pt x="9215" y="18343"/>
                </a:lnTo>
                <a:lnTo>
                  <a:pt x="9208" y="18304"/>
                </a:lnTo>
                <a:lnTo>
                  <a:pt x="9094" y="18324"/>
                </a:lnTo>
                <a:close/>
                <a:moveTo>
                  <a:pt x="9474" y="18259"/>
                </a:moveTo>
                <a:lnTo>
                  <a:pt x="9480" y="18297"/>
                </a:lnTo>
                <a:lnTo>
                  <a:pt x="9595" y="18277"/>
                </a:lnTo>
                <a:lnTo>
                  <a:pt x="9588" y="18239"/>
                </a:lnTo>
                <a:lnTo>
                  <a:pt x="9474" y="18259"/>
                </a:lnTo>
                <a:close/>
                <a:moveTo>
                  <a:pt x="10234" y="18128"/>
                </a:moveTo>
                <a:lnTo>
                  <a:pt x="10240" y="18166"/>
                </a:lnTo>
                <a:lnTo>
                  <a:pt x="10354" y="18146"/>
                </a:lnTo>
                <a:lnTo>
                  <a:pt x="10348" y="18108"/>
                </a:lnTo>
                <a:lnTo>
                  <a:pt x="10234" y="18128"/>
                </a:lnTo>
                <a:close/>
                <a:moveTo>
                  <a:pt x="11753" y="17866"/>
                </a:moveTo>
                <a:lnTo>
                  <a:pt x="11759" y="17904"/>
                </a:lnTo>
                <a:lnTo>
                  <a:pt x="11873" y="17885"/>
                </a:lnTo>
                <a:lnTo>
                  <a:pt x="11867" y="17846"/>
                </a:lnTo>
                <a:lnTo>
                  <a:pt x="11753" y="17866"/>
                </a:lnTo>
                <a:close/>
                <a:moveTo>
                  <a:pt x="11563" y="17899"/>
                </a:moveTo>
                <a:lnTo>
                  <a:pt x="11569" y="17937"/>
                </a:lnTo>
                <a:lnTo>
                  <a:pt x="11684" y="17917"/>
                </a:lnTo>
                <a:lnTo>
                  <a:pt x="11677" y="17879"/>
                </a:lnTo>
                <a:lnTo>
                  <a:pt x="11563" y="17899"/>
                </a:lnTo>
                <a:close/>
                <a:moveTo>
                  <a:pt x="11183" y="17964"/>
                </a:moveTo>
                <a:lnTo>
                  <a:pt x="11190" y="18002"/>
                </a:lnTo>
                <a:lnTo>
                  <a:pt x="11304" y="17983"/>
                </a:lnTo>
                <a:lnTo>
                  <a:pt x="11297" y="17945"/>
                </a:lnTo>
                <a:lnTo>
                  <a:pt x="11183" y="17964"/>
                </a:lnTo>
                <a:close/>
                <a:moveTo>
                  <a:pt x="10803" y="18030"/>
                </a:moveTo>
                <a:lnTo>
                  <a:pt x="10810" y="18068"/>
                </a:lnTo>
                <a:lnTo>
                  <a:pt x="10924" y="18048"/>
                </a:lnTo>
                <a:lnTo>
                  <a:pt x="10917" y="18010"/>
                </a:lnTo>
                <a:lnTo>
                  <a:pt x="10803" y="18030"/>
                </a:lnTo>
                <a:close/>
                <a:moveTo>
                  <a:pt x="11373" y="17931"/>
                </a:moveTo>
                <a:lnTo>
                  <a:pt x="11380" y="17970"/>
                </a:lnTo>
                <a:lnTo>
                  <a:pt x="11494" y="17950"/>
                </a:lnTo>
                <a:lnTo>
                  <a:pt x="11487" y="17912"/>
                </a:lnTo>
                <a:lnTo>
                  <a:pt x="11373" y="17931"/>
                </a:lnTo>
                <a:close/>
                <a:moveTo>
                  <a:pt x="10613" y="18062"/>
                </a:moveTo>
                <a:lnTo>
                  <a:pt x="10620" y="18101"/>
                </a:lnTo>
                <a:lnTo>
                  <a:pt x="10734" y="18081"/>
                </a:lnTo>
                <a:lnTo>
                  <a:pt x="10727" y="18043"/>
                </a:lnTo>
                <a:lnTo>
                  <a:pt x="10613" y="18062"/>
                </a:lnTo>
                <a:close/>
                <a:moveTo>
                  <a:pt x="10993" y="17997"/>
                </a:moveTo>
                <a:lnTo>
                  <a:pt x="11000" y="18035"/>
                </a:lnTo>
                <a:lnTo>
                  <a:pt x="11114" y="18015"/>
                </a:lnTo>
                <a:lnTo>
                  <a:pt x="11107" y="17977"/>
                </a:lnTo>
                <a:lnTo>
                  <a:pt x="10993" y="17997"/>
                </a:lnTo>
                <a:close/>
                <a:moveTo>
                  <a:pt x="7385" y="18619"/>
                </a:moveTo>
                <a:lnTo>
                  <a:pt x="7391" y="18657"/>
                </a:lnTo>
                <a:lnTo>
                  <a:pt x="7505" y="18637"/>
                </a:lnTo>
                <a:lnTo>
                  <a:pt x="7499" y="18599"/>
                </a:lnTo>
                <a:lnTo>
                  <a:pt x="7385" y="18619"/>
                </a:lnTo>
                <a:close/>
                <a:moveTo>
                  <a:pt x="5676" y="18913"/>
                </a:moveTo>
                <a:lnTo>
                  <a:pt x="5682" y="18951"/>
                </a:lnTo>
                <a:lnTo>
                  <a:pt x="5796" y="18932"/>
                </a:lnTo>
                <a:lnTo>
                  <a:pt x="5790" y="18894"/>
                </a:lnTo>
                <a:lnTo>
                  <a:pt x="5676" y="18913"/>
                </a:lnTo>
                <a:close/>
                <a:moveTo>
                  <a:pt x="5866" y="18880"/>
                </a:moveTo>
                <a:lnTo>
                  <a:pt x="5872" y="18919"/>
                </a:lnTo>
                <a:lnTo>
                  <a:pt x="5986" y="18899"/>
                </a:lnTo>
                <a:lnTo>
                  <a:pt x="5980" y="18861"/>
                </a:lnTo>
                <a:lnTo>
                  <a:pt x="5866" y="18880"/>
                </a:lnTo>
                <a:close/>
                <a:moveTo>
                  <a:pt x="6245" y="18815"/>
                </a:moveTo>
                <a:lnTo>
                  <a:pt x="6252" y="18853"/>
                </a:lnTo>
                <a:lnTo>
                  <a:pt x="6366" y="18834"/>
                </a:lnTo>
                <a:lnTo>
                  <a:pt x="6359" y="18795"/>
                </a:lnTo>
                <a:lnTo>
                  <a:pt x="6245" y="18815"/>
                </a:lnTo>
                <a:close/>
                <a:moveTo>
                  <a:pt x="6055" y="18848"/>
                </a:moveTo>
                <a:lnTo>
                  <a:pt x="6062" y="18886"/>
                </a:lnTo>
                <a:lnTo>
                  <a:pt x="6176" y="18866"/>
                </a:lnTo>
                <a:lnTo>
                  <a:pt x="6170" y="18828"/>
                </a:lnTo>
                <a:lnTo>
                  <a:pt x="6055" y="18848"/>
                </a:lnTo>
                <a:close/>
                <a:moveTo>
                  <a:pt x="5486" y="18946"/>
                </a:moveTo>
                <a:lnTo>
                  <a:pt x="5492" y="18984"/>
                </a:lnTo>
                <a:lnTo>
                  <a:pt x="5606" y="18964"/>
                </a:lnTo>
                <a:lnTo>
                  <a:pt x="5600" y="18926"/>
                </a:lnTo>
                <a:lnTo>
                  <a:pt x="5486" y="18946"/>
                </a:lnTo>
                <a:close/>
                <a:moveTo>
                  <a:pt x="8524" y="18422"/>
                </a:moveTo>
                <a:lnTo>
                  <a:pt x="8531" y="18461"/>
                </a:lnTo>
                <a:lnTo>
                  <a:pt x="8645" y="18441"/>
                </a:lnTo>
                <a:lnTo>
                  <a:pt x="8638" y="18403"/>
                </a:lnTo>
                <a:lnTo>
                  <a:pt x="8524" y="18422"/>
                </a:lnTo>
                <a:close/>
                <a:moveTo>
                  <a:pt x="4916" y="19044"/>
                </a:moveTo>
                <a:lnTo>
                  <a:pt x="4917" y="19050"/>
                </a:lnTo>
                <a:lnTo>
                  <a:pt x="5034" y="19050"/>
                </a:lnTo>
                <a:lnTo>
                  <a:pt x="5030" y="19024"/>
                </a:lnTo>
                <a:lnTo>
                  <a:pt x="4916" y="19044"/>
                </a:lnTo>
                <a:close/>
                <a:moveTo>
                  <a:pt x="5296" y="18979"/>
                </a:moveTo>
                <a:lnTo>
                  <a:pt x="5302" y="19017"/>
                </a:lnTo>
                <a:lnTo>
                  <a:pt x="5416" y="18997"/>
                </a:lnTo>
                <a:lnTo>
                  <a:pt x="5410" y="18959"/>
                </a:lnTo>
                <a:lnTo>
                  <a:pt x="5296" y="18979"/>
                </a:lnTo>
                <a:close/>
                <a:moveTo>
                  <a:pt x="5106" y="19011"/>
                </a:moveTo>
                <a:lnTo>
                  <a:pt x="5112" y="19050"/>
                </a:lnTo>
                <a:lnTo>
                  <a:pt x="5227" y="19030"/>
                </a:lnTo>
                <a:lnTo>
                  <a:pt x="5220" y="18992"/>
                </a:lnTo>
                <a:lnTo>
                  <a:pt x="5106" y="19011"/>
                </a:lnTo>
                <a:close/>
                <a:moveTo>
                  <a:pt x="6435" y="18782"/>
                </a:moveTo>
                <a:lnTo>
                  <a:pt x="6442" y="18821"/>
                </a:lnTo>
                <a:lnTo>
                  <a:pt x="6556" y="18801"/>
                </a:lnTo>
                <a:lnTo>
                  <a:pt x="6549" y="18763"/>
                </a:lnTo>
                <a:lnTo>
                  <a:pt x="6435" y="18782"/>
                </a:lnTo>
                <a:close/>
                <a:moveTo>
                  <a:pt x="7765" y="18553"/>
                </a:moveTo>
                <a:lnTo>
                  <a:pt x="7771" y="18591"/>
                </a:lnTo>
                <a:lnTo>
                  <a:pt x="7885" y="18572"/>
                </a:lnTo>
                <a:lnTo>
                  <a:pt x="7879" y="18534"/>
                </a:lnTo>
                <a:lnTo>
                  <a:pt x="7765" y="18553"/>
                </a:lnTo>
                <a:close/>
                <a:moveTo>
                  <a:pt x="7955" y="18520"/>
                </a:moveTo>
                <a:lnTo>
                  <a:pt x="7961" y="18559"/>
                </a:lnTo>
                <a:lnTo>
                  <a:pt x="8075" y="18539"/>
                </a:lnTo>
                <a:lnTo>
                  <a:pt x="8069" y="18501"/>
                </a:lnTo>
                <a:lnTo>
                  <a:pt x="7955" y="18520"/>
                </a:lnTo>
                <a:close/>
                <a:moveTo>
                  <a:pt x="8144" y="18488"/>
                </a:moveTo>
                <a:lnTo>
                  <a:pt x="8151" y="18526"/>
                </a:lnTo>
                <a:lnTo>
                  <a:pt x="8265" y="18506"/>
                </a:lnTo>
                <a:lnTo>
                  <a:pt x="8259" y="18468"/>
                </a:lnTo>
                <a:lnTo>
                  <a:pt x="8144" y="18488"/>
                </a:lnTo>
                <a:close/>
                <a:moveTo>
                  <a:pt x="8334" y="18455"/>
                </a:moveTo>
                <a:lnTo>
                  <a:pt x="8341" y="18493"/>
                </a:lnTo>
                <a:lnTo>
                  <a:pt x="8455" y="18474"/>
                </a:lnTo>
                <a:lnTo>
                  <a:pt x="8448" y="18435"/>
                </a:lnTo>
                <a:lnTo>
                  <a:pt x="8334" y="18455"/>
                </a:lnTo>
                <a:close/>
                <a:moveTo>
                  <a:pt x="7195" y="18651"/>
                </a:moveTo>
                <a:lnTo>
                  <a:pt x="7202" y="18690"/>
                </a:lnTo>
                <a:lnTo>
                  <a:pt x="7316" y="18670"/>
                </a:lnTo>
                <a:lnTo>
                  <a:pt x="7309" y="18632"/>
                </a:lnTo>
                <a:lnTo>
                  <a:pt x="7195" y="18651"/>
                </a:lnTo>
                <a:close/>
                <a:moveTo>
                  <a:pt x="7005" y="18684"/>
                </a:moveTo>
                <a:lnTo>
                  <a:pt x="7012" y="18722"/>
                </a:lnTo>
                <a:lnTo>
                  <a:pt x="7126" y="18703"/>
                </a:lnTo>
                <a:lnTo>
                  <a:pt x="7119" y="18664"/>
                </a:lnTo>
                <a:lnTo>
                  <a:pt x="7005" y="18684"/>
                </a:lnTo>
                <a:close/>
                <a:moveTo>
                  <a:pt x="6815" y="18717"/>
                </a:moveTo>
                <a:lnTo>
                  <a:pt x="6822" y="18755"/>
                </a:lnTo>
                <a:lnTo>
                  <a:pt x="6936" y="18735"/>
                </a:lnTo>
                <a:lnTo>
                  <a:pt x="6929" y="18697"/>
                </a:lnTo>
                <a:lnTo>
                  <a:pt x="6815" y="18717"/>
                </a:lnTo>
                <a:close/>
                <a:moveTo>
                  <a:pt x="6625" y="18750"/>
                </a:moveTo>
                <a:lnTo>
                  <a:pt x="6632" y="18788"/>
                </a:lnTo>
                <a:lnTo>
                  <a:pt x="6746" y="18768"/>
                </a:lnTo>
                <a:lnTo>
                  <a:pt x="6739" y="18730"/>
                </a:lnTo>
                <a:lnTo>
                  <a:pt x="6625" y="18750"/>
                </a:lnTo>
                <a:close/>
                <a:moveTo>
                  <a:pt x="7575" y="18586"/>
                </a:moveTo>
                <a:lnTo>
                  <a:pt x="7581" y="18624"/>
                </a:lnTo>
                <a:lnTo>
                  <a:pt x="7695" y="18605"/>
                </a:lnTo>
                <a:lnTo>
                  <a:pt x="7689" y="18566"/>
                </a:lnTo>
                <a:lnTo>
                  <a:pt x="7575" y="18586"/>
                </a:lnTo>
                <a:close/>
                <a:moveTo>
                  <a:pt x="16332" y="18280"/>
                </a:moveTo>
                <a:lnTo>
                  <a:pt x="16361" y="18306"/>
                </a:lnTo>
                <a:lnTo>
                  <a:pt x="16438" y="18219"/>
                </a:lnTo>
                <a:lnTo>
                  <a:pt x="16409" y="18193"/>
                </a:lnTo>
                <a:lnTo>
                  <a:pt x="16332" y="18280"/>
                </a:lnTo>
                <a:close/>
                <a:moveTo>
                  <a:pt x="16203" y="18425"/>
                </a:moveTo>
                <a:lnTo>
                  <a:pt x="16232" y="18451"/>
                </a:lnTo>
                <a:lnTo>
                  <a:pt x="16309" y="18364"/>
                </a:lnTo>
                <a:lnTo>
                  <a:pt x="16280" y="18338"/>
                </a:lnTo>
                <a:lnTo>
                  <a:pt x="16203" y="18425"/>
                </a:lnTo>
                <a:close/>
                <a:moveTo>
                  <a:pt x="15818" y="18858"/>
                </a:moveTo>
                <a:lnTo>
                  <a:pt x="15847" y="18884"/>
                </a:lnTo>
                <a:lnTo>
                  <a:pt x="15924" y="18797"/>
                </a:lnTo>
                <a:lnTo>
                  <a:pt x="15895" y="18772"/>
                </a:lnTo>
                <a:lnTo>
                  <a:pt x="15818" y="18858"/>
                </a:lnTo>
                <a:close/>
                <a:moveTo>
                  <a:pt x="16075" y="18569"/>
                </a:moveTo>
                <a:lnTo>
                  <a:pt x="16104" y="18595"/>
                </a:lnTo>
                <a:lnTo>
                  <a:pt x="16181" y="18508"/>
                </a:lnTo>
                <a:lnTo>
                  <a:pt x="16152" y="18483"/>
                </a:lnTo>
                <a:lnTo>
                  <a:pt x="16075" y="18569"/>
                </a:lnTo>
                <a:close/>
                <a:moveTo>
                  <a:pt x="15946" y="18714"/>
                </a:moveTo>
                <a:lnTo>
                  <a:pt x="15975" y="18740"/>
                </a:lnTo>
                <a:lnTo>
                  <a:pt x="16053" y="18653"/>
                </a:lnTo>
                <a:lnTo>
                  <a:pt x="16024" y="18627"/>
                </a:lnTo>
                <a:lnTo>
                  <a:pt x="15946" y="18714"/>
                </a:lnTo>
                <a:close/>
                <a:moveTo>
                  <a:pt x="15690" y="19003"/>
                </a:moveTo>
                <a:lnTo>
                  <a:pt x="15719" y="19029"/>
                </a:lnTo>
                <a:lnTo>
                  <a:pt x="15796" y="18942"/>
                </a:lnTo>
                <a:lnTo>
                  <a:pt x="15767" y="18916"/>
                </a:lnTo>
                <a:lnTo>
                  <a:pt x="15690" y="19003"/>
                </a:lnTo>
                <a:close/>
                <a:moveTo>
                  <a:pt x="14712" y="17676"/>
                </a:moveTo>
                <a:lnTo>
                  <a:pt x="14674" y="17680"/>
                </a:lnTo>
                <a:lnTo>
                  <a:pt x="14687" y="17797"/>
                </a:lnTo>
                <a:lnTo>
                  <a:pt x="14726" y="17792"/>
                </a:lnTo>
                <a:lnTo>
                  <a:pt x="14712" y="17676"/>
                </a:lnTo>
                <a:close/>
                <a:moveTo>
                  <a:pt x="14830" y="19040"/>
                </a:moveTo>
                <a:lnTo>
                  <a:pt x="14832" y="19050"/>
                </a:lnTo>
                <a:lnTo>
                  <a:pt x="14871" y="19050"/>
                </a:lnTo>
                <a:lnTo>
                  <a:pt x="14869" y="19035"/>
                </a:lnTo>
                <a:lnTo>
                  <a:pt x="14830" y="19040"/>
                </a:lnTo>
                <a:close/>
                <a:moveTo>
                  <a:pt x="14735" y="17870"/>
                </a:moveTo>
                <a:lnTo>
                  <a:pt x="14696" y="17874"/>
                </a:lnTo>
                <a:lnTo>
                  <a:pt x="14710" y="17991"/>
                </a:lnTo>
                <a:lnTo>
                  <a:pt x="14748" y="17986"/>
                </a:lnTo>
                <a:lnTo>
                  <a:pt x="14735" y="17870"/>
                </a:lnTo>
                <a:close/>
                <a:moveTo>
                  <a:pt x="14757" y="18064"/>
                </a:moveTo>
                <a:lnTo>
                  <a:pt x="14718" y="18069"/>
                </a:lnTo>
                <a:lnTo>
                  <a:pt x="14732" y="18185"/>
                </a:lnTo>
                <a:lnTo>
                  <a:pt x="14770" y="18181"/>
                </a:lnTo>
                <a:lnTo>
                  <a:pt x="14757" y="18064"/>
                </a:lnTo>
                <a:close/>
                <a:moveTo>
                  <a:pt x="14847" y="18841"/>
                </a:moveTo>
                <a:lnTo>
                  <a:pt x="14808" y="18846"/>
                </a:lnTo>
                <a:lnTo>
                  <a:pt x="14821" y="18962"/>
                </a:lnTo>
                <a:lnTo>
                  <a:pt x="14860" y="18957"/>
                </a:lnTo>
                <a:lnTo>
                  <a:pt x="14847" y="18841"/>
                </a:lnTo>
                <a:close/>
                <a:moveTo>
                  <a:pt x="14824" y="18647"/>
                </a:moveTo>
                <a:lnTo>
                  <a:pt x="14786" y="18651"/>
                </a:lnTo>
                <a:lnTo>
                  <a:pt x="14799" y="18768"/>
                </a:lnTo>
                <a:lnTo>
                  <a:pt x="14838" y="18763"/>
                </a:lnTo>
                <a:lnTo>
                  <a:pt x="14824" y="18647"/>
                </a:lnTo>
                <a:close/>
                <a:moveTo>
                  <a:pt x="14802" y="18453"/>
                </a:moveTo>
                <a:lnTo>
                  <a:pt x="14763" y="18457"/>
                </a:lnTo>
                <a:lnTo>
                  <a:pt x="14777" y="18573"/>
                </a:lnTo>
                <a:lnTo>
                  <a:pt x="14815" y="18569"/>
                </a:lnTo>
                <a:lnTo>
                  <a:pt x="14802" y="18453"/>
                </a:lnTo>
                <a:close/>
                <a:moveTo>
                  <a:pt x="14779" y="18258"/>
                </a:moveTo>
                <a:lnTo>
                  <a:pt x="14741" y="18263"/>
                </a:lnTo>
                <a:lnTo>
                  <a:pt x="14754" y="18379"/>
                </a:lnTo>
                <a:lnTo>
                  <a:pt x="14793" y="18375"/>
                </a:lnTo>
                <a:lnTo>
                  <a:pt x="14779" y="18258"/>
                </a:lnTo>
                <a:close/>
                <a:moveTo>
                  <a:pt x="23165" y="11090"/>
                </a:moveTo>
                <a:cubicBezTo>
                  <a:pt x="23035" y="11090"/>
                  <a:pt x="22930" y="11195"/>
                  <a:pt x="22930" y="11325"/>
                </a:cubicBezTo>
                <a:cubicBezTo>
                  <a:pt x="22930" y="11429"/>
                  <a:pt x="22998" y="11518"/>
                  <a:pt x="23092" y="11548"/>
                </a:cubicBezTo>
                <a:lnTo>
                  <a:pt x="23074" y="11625"/>
                </a:lnTo>
                <a:lnTo>
                  <a:pt x="23112" y="11634"/>
                </a:lnTo>
                <a:lnTo>
                  <a:pt x="23130" y="11557"/>
                </a:lnTo>
                <a:cubicBezTo>
                  <a:pt x="23141" y="11559"/>
                  <a:pt x="23153" y="11560"/>
                  <a:pt x="23165" y="11560"/>
                </a:cubicBezTo>
                <a:cubicBezTo>
                  <a:pt x="23295" y="11560"/>
                  <a:pt x="23400" y="11455"/>
                  <a:pt x="23400" y="11325"/>
                </a:cubicBezTo>
                <a:cubicBezTo>
                  <a:pt x="23400" y="11195"/>
                  <a:pt x="23295" y="11090"/>
                  <a:pt x="23165" y="11090"/>
                </a:cubicBezTo>
                <a:close/>
                <a:moveTo>
                  <a:pt x="16650" y="10785"/>
                </a:moveTo>
                <a:lnTo>
                  <a:pt x="16611" y="10846"/>
                </a:lnTo>
                <a:lnTo>
                  <a:pt x="16644" y="10866"/>
                </a:lnTo>
                <a:lnTo>
                  <a:pt x="16682" y="10806"/>
                </a:lnTo>
                <a:cubicBezTo>
                  <a:pt x="16716" y="10824"/>
                  <a:pt x="16754" y="10835"/>
                  <a:pt x="16795" y="10835"/>
                </a:cubicBezTo>
                <a:cubicBezTo>
                  <a:pt x="16824" y="10835"/>
                  <a:pt x="16852" y="10830"/>
                  <a:pt x="16877" y="10820"/>
                </a:cubicBezTo>
                <a:lnTo>
                  <a:pt x="16908" y="10885"/>
                </a:lnTo>
                <a:lnTo>
                  <a:pt x="16943" y="10868"/>
                </a:lnTo>
                <a:lnTo>
                  <a:pt x="16912" y="10803"/>
                </a:lnTo>
                <a:cubicBezTo>
                  <a:pt x="16983" y="10763"/>
                  <a:pt x="17030" y="10687"/>
                  <a:pt x="17030" y="10600"/>
                </a:cubicBezTo>
                <a:cubicBezTo>
                  <a:pt x="17030" y="10470"/>
                  <a:pt x="16925" y="10365"/>
                  <a:pt x="16795" y="10365"/>
                </a:cubicBezTo>
                <a:cubicBezTo>
                  <a:pt x="16665" y="10365"/>
                  <a:pt x="16560" y="10470"/>
                  <a:pt x="16560" y="10600"/>
                </a:cubicBezTo>
                <a:cubicBezTo>
                  <a:pt x="16560" y="10675"/>
                  <a:pt x="16595" y="10741"/>
                  <a:pt x="16650" y="10785"/>
                </a:cubicBezTo>
                <a:close/>
                <a:moveTo>
                  <a:pt x="15735" y="1297"/>
                </a:moveTo>
                <a:lnTo>
                  <a:pt x="15660" y="1318"/>
                </a:lnTo>
                <a:lnTo>
                  <a:pt x="15671" y="1355"/>
                </a:lnTo>
                <a:lnTo>
                  <a:pt x="15746" y="1334"/>
                </a:lnTo>
                <a:cubicBezTo>
                  <a:pt x="15779" y="1422"/>
                  <a:pt x="15865" y="1485"/>
                  <a:pt x="15965" y="1485"/>
                </a:cubicBezTo>
                <a:cubicBezTo>
                  <a:pt x="16095" y="1485"/>
                  <a:pt x="16200" y="1380"/>
                  <a:pt x="16200" y="1250"/>
                </a:cubicBezTo>
                <a:cubicBezTo>
                  <a:pt x="16200" y="1120"/>
                  <a:pt x="16095" y="1015"/>
                  <a:pt x="15965" y="1015"/>
                </a:cubicBezTo>
                <a:cubicBezTo>
                  <a:pt x="15914" y="1015"/>
                  <a:pt x="15866" y="1032"/>
                  <a:pt x="15827" y="1060"/>
                </a:cubicBezTo>
                <a:lnTo>
                  <a:pt x="15779" y="1006"/>
                </a:lnTo>
                <a:lnTo>
                  <a:pt x="15750" y="1032"/>
                </a:lnTo>
                <a:lnTo>
                  <a:pt x="15798" y="1085"/>
                </a:lnTo>
                <a:cubicBezTo>
                  <a:pt x="15756" y="1127"/>
                  <a:pt x="15730" y="1186"/>
                  <a:pt x="15730" y="1250"/>
                </a:cubicBezTo>
                <a:cubicBezTo>
                  <a:pt x="15730" y="1266"/>
                  <a:pt x="15732" y="1282"/>
                  <a:pt x="15735" y="1297"/>
                </a:cubicBezTo>
                <a:close/>
                <a:moveTo>
                  <a:pt x="12935" y="4080"/>
                </a:moveTo>
                <a:cubicBezTo>
                  <a:pt x="12935" y="3950"/>
                  <a:pt x="12830" y="3845"/>
                  <a:pt x="12700" y="3845"/>
                </a:cubicBezTo>
                <a:cubicBezTo>
                  <a:pt x="12640" y="3845"/>
                  <a:pt x="12585" y="3868"/>
                  <a:pt x="12543" y="3905"/>
                </a:cubicBezTo>
                <a:lnTo>
                  <a:pt x="12533" y="3895"/>
                </a:lnTo>
                <a:lnTo>
                  <a:pt x="12506" y="3924"/>
                </a:lnTo>
                <a:lnTo>
                  <a:pt x="12517" y="3933"/>
                </a:lnTo>
                <a:cubicBezTo>
                  <a:pt x="12486" y="3972"/>
                  <a:pt x="12467" y="4021"/>
                  <a:pt x="12465" y="4074"/>
                </a:cubicBezTo>
                <a:lnTo>
                  <a:pt x="12468" y="4113"/>
                </a:lnTo>
                <a:cubicBezTo>
                  <a:pt x="12470" y="4133"/>
                  <a:pt x="12476" y="4152"/>
                  <a:pt x="12484" y="4171"/>
                </a:cubicBezTo>
                <a:lnTo>
                  <a:pt x="12418" y="4204"/>
                </a:lnTo>
                <a:lnTo>
                  <a:pt x="12436" y="4239"/>
                </a:lnTo>
                <a:lnTo>
                  <a:pt x="12501" y="4205"/>
                </a:lnTo>
                <a:cubicBezTo>
                  <a:pt x="12543" y="4271"/>
                  <a:pt x="12616" y="4315"/>
                  <a:pt x="12700" y="4315"/>
                </a:cubicBezTo>
                <a:cubicBezTo>
                  <a:pt x="12830" y="4315"/>
                  <a:pt x="12935" y="4210"/>
                  <a:pt x="12935" y="4080"/>
                </a:cubicBezTo>
                <a:close/>
                <a:moveTo>
                  <a:pt x="25173" y="16313"/>
                </a:moveTo>
                <a:lnTo>
                  <a:pt x="25103" y="16301"/>
                </a:lnTo>
                <a:lnTo>
                  <a:pt x="25096" y="16339"/>
                </a:lnTo>
                <a:lnTo>
                  <a:pt x="25166" y="16351"/>
                </a:lnTo>
                <a:cubicBezTo>
                  <a:pt x="25165" y="16357"/>
                  <a:pt x="25165" y="16364"/>
                  <a:pt x="25165" y="16371"/>
                </a:cubicBezTo>
                <a:cubicBezTo>
                  <a:pt x="25165" y="16501"/>
                  <a:pt x="25270" y="16606"/>
                  <a:pt x="25400" y="16606"/>
                </a:cubicBezTo>
                <a:lnTo>
                  <a:pt x="25400" y="16136"/>
                </a:lnTo>
                <a:cubicBezTo>
                  <a:pt x="25290" y="16136"/>
                  <a:pt x="25199" y="16211"/>
                  <a:pt x="25173" y="16313"/>
                </a:cubicBezTo>
                <a:close/>
                <a:moveTo>
                  <a:pt x="5140" y="780"/>
                </a:moveTo>
                <a:cubicBezTo>
                  <a:pt x="5140" y="910"/>
                  <a:pt x="5245" y="1015"/>
                  <a:pt x="5375" y="1015"/>
                </a:cubicBezTo>
                <a:cubicBezTo>
                  <a:pt x="5505" y="1015"/>
                  <a:pt x="5610" y="910"/>
                  <a:pt x="5610" y="780"/>
                </a:cubicBezTo>
                <a:cubicBezTo>
                  <a:pt x="5610" y="734"/>
                  <a:pt x="5596" y="691"/>
                  <a:pt x="5573" y="654"/>
                </a:cubicBezTo>
                <a:lnTo>
                  <a:pt x="5593" y="640"/>
                </a:lnTo>
                <a:lnTo>
                  <a:pt x="5570" y="609"/>
                </a:lnTo>
                <a:lnTo>
                  <a:pt x="5550" y="623"/>
                </a:lnTo>
                <a:cubicBezTo>
                  <a:pt x="5507" y="575"/>
                  <a:pt x="5445" y="545"/>
                  <a:pt x="5375" y="545"/>
                </a:cubicBezTo>
                <a:cubicBezTo>
                  <a:pt x="5245" y="545"/>
                  <a:pt x="5140" y="650"/>
                  <a:pt x="5140" y="780"/>
                </a:cubicBezTo>
                <a:close/>
                <a:moveTo>
                  <a:pt x="6684" y="131"/>
                </a:moveTo>
                <a:lnTo>
                  <a:pt x="6611" y="92"/>
                </a:lnTo>
                <a:cubicBezTo>
                  <a:pt x="6623" y="64"/>
                  <a:pt x="6630" y="33"/>
                  <a:pt x="6630" y="0"/>
                </a:cubicBezTo>
                <a:lnTo>
                  <a:pt x="6160" y="0"/>
                </a:lnTo>
                <a:cubicBezTo>
                  <a:pt x="6160" y="130"/>
                  <a:pt x="6265" y="235"/>
                  <a:pt x="6395" y="235"/>
                </a:cubicBezTo>
                <a:cubicBezTo>
                  <a:pt x="6478" y="235"/>
                  <a:pt x="6551" y="192"/>
                  <a:pt x="6593" y="126"/>
                </a:cubicBezTo>
                <a:lnTo>
                  <a:pt x="6665" y="165"/>
                </a:lnTo>
                <a:lnTo>
                  <a:pt x="6684" y="131"/>
                </a:lnTo>
                <a:close/>
                <a:moveTo>
                  <a:pt x="10945" y="2686"/>
                </a:moveTo>
                <a:lnTo>
                  <a:pt x="10892" y="2708"/>
                </a:lnTo>
                <a:lnTo>
                  <a:pt x="10907" y="2744"/>
                </a:lnTo>
                <a:lnTo>
                  <a:pt x="10956" y="2724"/>
                </a:lnTo>
                <a:cubicBezTo>
                  <a:pt x="10974" y="2771"/>
                  <a:pt x="11007" y="2811"/>
                  <a:pt x="11050" y="2838"/>
                </a:cubicBezTo>
                <a:lnTo>
                  <a:pt x="11042" y="2854"/>
                </a:lnTo>
                <a:lnTo>
                  <a:pt x="11076" y="2872"/>
                </a:lnTo>
                <a:lnTo>
                  <a:pt x="11084" y="2856"/>
                </a:lnTo>
                <a:cubicBezTo>
                  <a:pt x="11112" y="2868"/>
                  <a:pt x="11143" y="2875"/>
                  <a:pt x="11175" y="2875"/>
                </a:cubicBezTo>
                <a:cubicBezTo>
                  <a:pt x="11235" y="2875"/>
                  <a:pt x="11290" y="2852"/>
                  <a:pt x="11332" y="2815"/>
                </a:cubicBezTo>
                <a:lnTo>
                  <a:pt x="11342" y="2824"/>
                </a:lnTo>
                <a:lnTo>
                  <a:pt x="11369" y="2796"/>
                </a:lnTo>
                <a:lnTo>
                  <a:pt x="11359" y="2787"/>
                </a:lnTo>
                <a:cubicBezTo>
                  <a:pt x="11391" y="2746"/>
                  <a:pt x="11410" y="2695"/>
                  <a:pt x="11410" y="2640"/>
                </a:cubicBezTo>
                <a:cubicBezTo>
                  <a:pt x="11410" y="2624"/>
                  <a:pt x="11408" y="2608"/>
                  <a:pt x="11405" y="2593"/>
                </a:cubicBezTo>
                <a:lnTo>
                  <a:pt x="11480" y="2572"/>
                </a:lnTo>
                <a:lnTo>
                  <a:pt x="11469" y="2535"/>
                </a:lnTo>
                <a:lnTo>
                  <a:pt x="11394" y="2556"/>
                </a:lnTo>
                <a:cubicBezTo>
                  <a:pt x="11383" y="2526"/>
                  <a:pt x="11366" y="2499"/>
                  <a:pt x="11344" y="2477"/>
                </a:cubicBezTo>
                <a:lnTo>
                  <a:pt x="11393" y="2421"/>
                </a:lnTo>
                <a:lnTo>
                  <a:pt x="11365" y="2395"/>
                </a:lnTo>
                <a:lnTo>
                  <a:pt x="11314" y="2451"/>
                </a:lnTo>
                <a:cubicBezTo>
                  <a:pt x="11275" y="2422"/>
                  <a:pt x="11227" y="2405"/>
                  <a:pt x="11175" y="2405"/>
                </a:cubicBezTo>
                <a:cubicBezTo>
                  <a:pt x="11045" y="2405"/>
                  <a:pt x="10940" y="2510"/>
                  <a:pt x="10940" y="2640"/>
                </a:cubicBezTo>
                <a:cubicBezTo>
                  <a:pt x="10940" y="2656"/>
                  <a:pt x="10942" y="2671"/>
                  <a:pt x="10945" y="2686"/>
                </a:cubicBezTo>
                <a:close/>
                <a:moveTo>
                  <a:pt x="18939" y="14594"/>
                </a:moveTo>
                <a:lnTo>
                  <a:pt x="18861" y="14565"/>
                </a:lnTo>
                <a:cubicBezTo>
                  <a:pt x="18867" y="14544"/>
                  <a:pt x="18870" y="14522"/>
                  <a:pt x="18870" y="14500"/>
                </a:cubicBezTo>
                <a:cubicBezTo>
                  <a:pt x="18870" y="14370"/>
                  <a:pt x="18765" y="14265"/>
                  <a:pt x="18635" y="14265"/>
                </a:cubicBezTo>
                <a:cubicBezTo>
                  <a:pt x="18606" y="14265"/>
                  <a:pt x="18578" y="14271"/>
                  <a:pt x="18553" y="14280"/>
                </a:cubicBezTo>
                <a:lnTo>
                  <a:pt x="18522" y="14215"/>
                </a:lnTo>
                <a:lnTo>
                  <a:pt x="18487" y="14232"/>
                </a:lnTo>
                <a:lnTo>
                  <a:pt x="18518" y="14297"/>
                </a:lnTo>
                <a:cubicBezTo>
                  <a:pt x="18447" y="14337"/>
                  <a:pt x="18400" y="14413"/>
                  <a:pt x="18400" y="14500"/>
                </a:cubicBezTo>
                <a:cubicBezTo>
                  <a:pt x="18400" y="14532"/>
                  <a:pt x="18406" y="14563"/>
                  <a:pt x="18418" y="14590"/>
                </a:cubicBezTo>
                <a:lnTo>
                  <a:pt x="18387" y="14612"/>
                </a:lnTo>
                <a:lnTo>
                  <a:pt x="18410" y="14644"/>
                </a:lnTo>
                <a:lnTo>
                  <a:pt x="18436" y="14625"/>
                </a:lnTo>
                <a:cubicBezTo>
                  <a:pt x="18454" y="14653"/>
                  <a:pt x="18478" y="14678"/>
                  <a:pt x="18506" y="14696"/>
                </a:cubicBezTo>
                <a:lnTo>
                  <a:pt x="18482" y="14736"/>
                </a:lnTo>
                <a:lnTo>
                  <a:pt x="18516" y="14756"/>
                </a:lnTo>
                <a:lnTo>
                  <a:pt x="18540" y="14715"/>
                </a:lnTo>
                <a:cubicBezTo>
                  <a:pt x="18569" y="14728"/>
                  <a:pt x="18601" y="14735"/>
                  <a:pt x="18635" y="14735"/>
                </a:cubicBezTo>
                <a:cubicBezTo>
                  <a:pt x="18729" y="14735"/>
                  <a:pt x="18809" y="14680"/>
                  <a:pt x="18847" y="14601"/>
                </a:cubicBezTo>
                <a:lnTo>
                  <a:pt x="18925" y="14630"/>
                </a:lnTo>
                <a:lnTo>
                  <a:pt x="18939" y="14594"/>
                </a:lnTo>
                <a:close/>
                <a:moveTo>
                  <a:pt x="14850" y="17308"/>
                </a:moveTo>
                <a:cubicBezTo>
                  <a:pt x="14850" y="17264"/>
                  <a:pt x="14838" y="17223"/>
                  <a:pt x="14817" y="17188"/>
                </a:cubicBezTo>
                <a:lnTo>
                  <a:pt x="14888" y="17138"/>
                </a:lnTo>
                <a:lnTo>
                  <a:pt x="14865" y="17106"/>
                </a:lnTo>
                <a:lnTo>
                  <a:pt x="14794" y="17156"/>
                </a:lnTo>
                <a:cubicBezTo>
                  <a:pt x="14751" y="17106"/>
                  <a:pt x="14687" y="17073"/>
                  <a:pt x="14615" y="17073"/>
                </a:cubicBezTo>
                <a:cubicBezTo>
                  <a:pt x="14485" y="17073"/>
                  <a:pt x="14380" y="17178"/>
                  <a:pt x="14380" y="17308"/>
                </a:cubicBezTo>
                <a:cubicBezTo>
                  <a:pt x="14380" y="17318"/>
                  <a:pt x="14381" y="17328"/>
                  <a:pt x="14382" y="17337"/>
                </a:cubicBezTo>
                <a:lnTo>
                  <a:pt x="14347" y="17345"/>
                </a:lnTo>
                <a:lnTo>
                  <a:pt x="14355" y="17383"/>
                </a:lnTo>
                <a:lnTo>
                  <a:pt x="14390" y="17375"/>
                </a:lnTo>
                <a:cubicBezTo>
                  <a:pt x="14419" y="17472"/>
                  <a:pt x="14509" y="17543"/>
                  <a:pt x="14615" y="17543"/>
                </a:cubicBezTo>
                <a:cubicBezTo>
                  <a:pt x="14629" y="17543"/>
                  <a:pt x="14644" y="17542"/>
                  <a:pt x="14657" y="17539"/>
                </a:cubicBezTo>
                <a:lnTo>
                  <a:pt x="14665" y="17602"/>
                </a:lnTo>
                <a:lnTo>
                  <a:pt x="14703" y="17598"/>
                </a:lnTo>
                <a:lnTo>
                  <a:pt x="14695" y="17529"/>
                </a:lnTo>
                <a:cubicBezTo>
                  <a:pt x="14760" y="17505"/>
                  <a:pt x="14811" y="17454"/>
                  <a:pt x="14835" y="17390"/>
                </a:cubicBezTo>
                <a:lnTo>
                  <a:pt x="14920" y="17413"/>
                </a:lnTo>
                <a:lnTo>
                  <a:pt x="14931" y="17376"/>
                </a:lnTo>
                <a:lnTo>
                  <a:pt x="14846" y="17352"/>
                </a:lnTo>
                <a:cubicBezTo>
                  <a:pt x="14848" y="17338"/>
                  <a:pt x="14850" y="17323"/>
                  <a:pt x="14850" y="17308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11"/>
          </p:nvPr>
        </p:nvSpPr>
        <p:spPr bwMode="auto">
          <a:xfrm>
            <a:off x="6670471" y="6301899"/>
            <a:ext cx="2057400" cy="171450"/>
          </a:xfrm>
        </p:spPr>
        <p:txBody>
          <a:bodyPr/>
          <a:lstStyle/>
          <a:p>
            <a:pPr>
              <a:defRPr/>
            </a:pPr>
            <a:fld id="{7E96C78E-7C53-0C21-EF22-F1077C889AC3}" type="slidenum">
              <a:rPr lang="de-DE"/>
              <a:t>106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C9F2738-A7AD-1C49-A427-7963E2EC897E}"/>
              </a:ext>
            </a:extLst>
          </p:cNvPr>
          <p:cNvSpPr txBox="1"/>
          <p:nvPr/>
        </p:nvSpPr>
        <p:spPr>
          <a:xfrm>
            <a:off x="416129" y="6218347"/>
            <a:ext cx="3827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/>
              <a:t>ProDaBi-Team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050551A-0031-7D43-A958-94DD3C77B8EC}"/>
              </a:ext>
            </a:extLst>
          </p:cNvPr>
          <p:cNvSpPr txBox="1"/>
          <p:nvPr/>
        </p:nvSpPr>
        <p:spPr>
          <a:xfrm>
            <a:off x="357672" y="1652342"/>
            <a:ext cx="831174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1"/>
            <a:endParaRPr lang="de-DE" sz="240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A0C91695-C308-6845-AAFD-02D3463A5C6F}"/>
              </a:ext>
            </a:extLst>
          </p:cNvPr>
          <p:cNvSpPr txBox="1"/>
          <p:nvPr/>
        </p:nvSpPr>
        <p:spPr bwMode="auto">
          <a:xfrm>
            <a:off x="357672" y="1067567"/>
            <a:ext cx="831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/>
              <a:t>Erprobungen Entscheidungsbäume in 5/6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C1695-AB2D-EA4D-9AAE-5FFD46BC8CDC}"/>
              </a:ext>
            </a:extLst>
          </p:cNvPr>
          <p:cNvGrpSpPr/>
          <p:nvPr/>
        </p:nvGrpSpPr>
        <p:grpSpPr>
          <a:xfrm>
            <a:off x="357672" y="256061"/>
            <a:ext cx="8428653" cy="830997"/>
            <a:chOff x="544431" y="1524549"/>
            <a:chExt cx="8428653" cy="830997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ACF1E75B-556A-2A49-8C85-DCCE8596BE81}"/>
                </a:ext>
              </a:extLst>
            </p:cNvPr>
            <p:cNvGrpSpPr/>
            <p:nvPr/>
          </p:nvGrpSpPr>
          <p:grpSpPr>
            <a:xfrm>
              <a:off x="544431" y="1524549"/>
              <a:ext cx="8428653" cy="830997"/>
              <a:chOff x="386951" y="291746"/>
              <a:chExt cx="8428653" cy="830997"/>
            </a:xfrm>
          </p:grpSpPr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BDBC4F20-393B-834E-9986-04738D1B065B}"/>
                  </a:ext>
                </a:extLst>
              </p:cNvPr>
              <p:cNvSpPr/>
              <p:nvPr/>
            </p:nvSpPr>
            <p:spPr>
              <a:xfrm>
                <a:off x="386951" y="291746"/>
                <a:ext cx="8428653" cy="830997"/>
              </a:xfrm>
              <a:prstGeom prst="rect">
                <a:avLst/>
              </a:prstGeom>
              <a:solidFill>
                <a:srgbClr val="DDDDDD"/>
              </a:solidFill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endParaRPr lang="de-DE" sz="2400"/>
              </a:p>
              <a:p>
                <a:pPr algn="ctr">
                  <a:defRPr/>
                </a:pPr>
                <a:endParaRPr lang="de-DE" sz="2400"/>
              </a:p>
            </p:txBody>
          </p:sp>
          <p:pic>
            <p:nvPicPr>
              <p:cNvPr id="16" name="Grafik 15">
                <a:extLst>
                  <a:ext uri="{FF2B5EF4-FFF2-40B4-BE49-F238E27FC236}">
                    <a16:creationId xmlns:a16="http://schemas.microsoft.com/office/drawing/2014/main" id="{E173F11E-920C-4C48-920E-1B7E584110D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181149" y="432846"/>
                <a:ext cx="576000" cy="576000"/>
              </a:xfrm>
              <a:prstGeom prst="rect">
                <a:avLst/>
              </a:prstGeom>
            </p:spPr>
          </p:pic>
        </p:grp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C7C82402-DD89-C641-B8D8-7532FFC51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655581" y="1691041"/>
              <a:ext cx="1221536" cy="418283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F615B211-6DF2-1F49-AA41-028F99EB2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 bwMode="auto">
            <a:xfrm>
              <a:off x="2006234" y="1724704"/>
              <a:ext cx="1147338" cy="428676"/>
            </a:xfrm>
            <a:prstGeom prst="rect">
              <a:avLst/>
            </a:prstGeom>
          </p:spPr>
        </p:pic>
      </p:grpSp>
      <p:pic>
        <p:nvPicPr>
          <p:cNvPr id="10" name="Grafik 10" descr="Ein Bild, das Text, Person, drinnen, Boden enthält.&#10;&#10;Beschreibung automatisch generiert.">
            <a:extLst>
              <a:ext uri="{FF2B5EF4-FFF2-40B4-BE49-F238E27FC236}">
                <a16:creationId xmlns:a16="http://schemas.microsoft.com/office/drawing/2014/main" id="{ADBD4E25-8255-1303-7540-AA71F3602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79" y="1710958"/>
            <a:ext cx="3333750" cy="4076700"/>
          </a:xfrm>
          <a:prstGeom prst="rect">
            <a:avLst/>
          </a:prstGeom>
        </p:spPr>
      </p:pic>
      <p:pic>
        <p:nvPicPr>
          <p:cNvPr id="11" name="Grafik 13" descr="Ein Bild, das Text, Tisch, drinnen, zugemüllt enthält.&#10;&#10;Beschreibung automatisch generiert.">
            <a:extLst>
              <a:ext uri="{FF2B5EF4-FFF2-40B4-BE49-F238E27FC236}">
                <a16:creationId xmlns:a16="http://schemas.microsoft.com/office/drawing/2014/main" id="{22037AFB-9543-F36C-3BBF-E1ECFD6D1C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7097" y="1702693"/>
            <a:ext cx="437197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25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Hintergrundnetz">
            <a:extLst>
              <a:ext uri="{FF2B5EF4-FFF2-40B4-BE49-F238E27FC236}">
                <a16:creationId xmlns:a16="http://schemas.microsoft.com/office/drawing/2014/main" id="{2FB2D3E2-39A5-6347-B37B-8DA7E6BD538A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193107" y="68297"/>
            <a:ext cx="9131300" cy="6858000"/>
          </a:xfrm>
          <a:custGeom>
            <a:avLst/>
            <a:gdLst>
              <a:gd name="T0" fmla="*/ 11923 w 25400"/>
              <a:gd name="T1" fmla="*/ 3320 h 19050"/>
              <a:gd name="T2" fmla="*/ 10023 w 25400"/>
              <a:gd name="T3" fmla="*/ 4808 h 19050"/>
              <a:gd name="T4" fmla="*/ 10862 w 25400"/>
              <a:gd name="T5" fmla="*/ 3283 h 19050"/>
              <a:gd name="T6" fmla="*/ 4657 w 25400"/>
              <a:gd name="T7" fmla="*/ 5594 h 19050"/>
              <a:gd name="T8" fmla="*/ 7180 w 25400"/>
              <a:gd name="T9" fmla="*/ 5671 h 19050"/>
              <a:gd name="T10" fmla="*/ 8344 w 25400"/>
              <a:gd name="T11" fmla="*/ 5707 h 19050"/>
              <a:gd name="T12" fmla="*/ 2461 w 25400"/>
              <a:gd name="T13" fmla="*/ 5169 h 19050"/>
              <a:gd name="T14" fmla="*/ 3123 w 25400"/>
              <a:gd name="T15" fmla="*/ 5291 h 19050"/>
              <a:gd name="T16" fmla="*/ 13439 w 25400"/>
              <a:gd name="T17" fmla="*/ 7971 h 19050"/>
              <a:gd name="T18" fmla="*/ 15341 w 25400"/>
              <a:gd name="T19" fmla="*/ 9056 h 19050"/>
              <a:gd name="T20" fmla="*/ 9954 w 25400"/>
              <a:gd name="T21" fmla="*/ 5938 h 19050"/>
              <a:gd name="T22" fmla="*/ 11356 w 25400"/>
              <a:gd name="T23" fmla="*/ 6738 h 19050"/>
              <a:gd name="T24" fmla="*/ 10546 w 25400"/>
              <a:gd name="T25" fmla="*/ 5177 h 19050"/>
              <a:gd name="T26" fmla="*/ 11397 w 25400"/>
              <a:gd name="T27" fmla="*/ 4735 h 19050"/>
              <a:gd name="T28" fmla="*/ 198 w 25400"/>
              <a:gd name="T29" fmla="*/ 4970 h 19050"/>
              <a:gd name="T30" fmla="*/ 11941 w 25400"/>
              <a:gd name="T31" fmla="*/ 1758 h 19050"/>
              <a:gd name="T32" fmla="*/ 13358 w 25400"/>
              <a:gd name="T33" fmla="*/ 249 h 19050"/>
              <a:gd name="T34" fmla="*/ 15214 w 25400"/>
              <a:gd name="T35" fmla="*/ 370 h 19050"/>
              <a:gd name="T36" fmla="*/ 9256 w 25400"/>
              <a:gd name="T37" fmla="*/ 1522 h 19050"/>
              <a:gd name="T38" fmla="*/ 7370 w 25400"/>
              <a:gd name="T39" fmla="*/ 502 h 19050"/>
              <a:gd name="T40" fmla="*/ 7953 w 25400"/>
              <a:gd name="T41" fmla="*/ 817 h 19050"/>
              <a:gd name="T42" fmla="*/ 403 w 25400"/>
              <a:gd name="T43" fmla="*/ 3631 h 19050"/>
              <a:gd name="T44" fmla="*/ 582 w 25400"/>
              <a:gd name="T45" fmla="*/ 4066 h 19050"/>
              <a:gd name="T46" fmla="*/ 13982 w 25400"/>
              <a:gd name="T47" fmla="*/ 17462 h 19050"/>
              <a:gd name="T48" fmla="*/ 16192 w 25400"/>
              <a:gd name="T49" fmla="*/ 11507 h 19050"/>
              <a:gd name="T50" fmla="*/ 15658 w 25400"/>
              <a:gd name="T51" fmla="*/ 12421 h 19050"/>
              <a:gd name="T52" fmla="*/ 14820 w 25400"/>
              <a:gd name="T53" fmla="*/ 13743 h 19050"/>
              <a:gd name="T54" fmla="*/ 12514 w 25400"/>
              <a:gd name="T55" fmla="*/ 17381 h 19050"/>
              <a:gd name="T56" fmla="*/ 13290 w 25400"/>
              <a:gd name="T57" fmla="*/ 16157 h 19050"/>
              <a:gd name="T58" fmla="*/ 22526 w 25400"/>
              <a:gd name="T59" fmla="*/ 14113 h 19050"/>
              <a:gd name="T60" fmla="*/ 22688 w 25400"/>
              <a:gd name="T61" fmla="*/ 13426 h 19050"/>
              <a:gd name="T62" fmla="*/ 20271 w 25400"/>
              <a:gd name="T63" fmla="*/ 16525 h 19050"/>
              <a:gd name="T64" fmla="*/ 20697 w 25400"/>
              <a:gd name="T65" fmla="*/ 16320 h 19050"/>
              <a:gd name="T66" fmla="*/ 16675 w 25400"/>
              <a:gd name="T67" fmla="*/ 18115 h 19050"/>
              <a:gd name="T68" fmla="*/ 17158 w 25400"/>
              <a:gd name="T69" fmla="*/ 17716 h 19050"/>
              <a:gd name="T70" fmla="*/ 19311 w 25400"/>
              <a:gd name="T71" fmla="*/ 14734 h 19050"/>
              <a:gd name="T72" fmla="*/ 20316 w 25400"/>
              <a:gd name="T73" fmla="*/ 15114 h 19050"/>
              <a:gd name="T74" fmla="*/ 17836 w 25400"/>
              <a:gd name="T75" fmla="*/ 12851 h 19050"/>
              <a:gd name="T76" fmla="*/ 17071 w 25400"/>
              <a:gd name="T77" fmla="*/ 11230 h 19050"/>
              <a:gd name="T78" fmla="*/ 23150 w 25400"/>
              <a:gd name="T79" fmla="*/ 15966 h 19050"/>
              <a:gd name="T80" fmla="*/ 23969 w 25400"/>
              <a:gd name="T81" fmla="*/ 16146 h 19050"/>
              <a:gd name="T82" fmla="*/ 9396 w 25400"/>
              <a:gd name="T83" fmla="*/ 3334 h 19050"/>
              <a:gd name="T84" fmla="*/ 5372 w 25400"/>
              <a:gd name="T85" fmla="*/ 5019 h 19050"/>
              <a:gd name="T86" fmla="*/ 7794 w 25400"/>
              <a:gd name="T87" fmla="*/ 4005 h 19050"/>
              <a:gd name="T88" fmla="*/ 4330 w 25400"/>
              <a:gd name="T89" fmla="*/ 5455 h 19050"/>
              <a:gd name="T90" fmla="*/ 5301 w 25400"/>
              <a:gd name="T91" fmla="*/ 5048 h 19050"/>
              <a:gd name="T92" fmla="*/ 14473 w 25400"/>
              <a:gd name="T93" fmla="*/ 1703 h 19050"/>
              <a:gd name="T94" fmla="*/ 15099 w 25400"/>
              <a:gd name="T95" fmla="*/ 1481 h 19050"/>
              <a:gd name="T96" fmla="*/ 12217 w 25400"/>
              <a:gd name="T97" fmla="*/ 2317 h 19050"/>
              <a:gd name="T98" fmla="*/ 17287 w 25400"/>
              <a:gd name="T99" fmla="*/ 15392 h 19050"/>
              <a:gd name="T100" fmla="*/ 15337 w 25400"/>
              <a:gd name="T101" fmla="*/ 16772 h 19050"/>
              <a:gd name="T102" fmla="*/ 17623 w 25400"/>
              <a:gd name="T103" fmla="*/ 15201 h 19050"/>
              <a:gd name="T104" fmla="*/ 17487 w 25400"/>
              <a:gd name="T105" fmla="*/ 16451 h 19050"/>
              <a:gd name="T106" fmla="*/ 17966 w 25400"/>
              <a:gd name="T107" fmla="*/ 15627 h 19050"/>
              <a:gd name="T108" fmla="*/ 9101 w 25400"/>
              <a:gd name="T109" fmla="*/ 18362 h 19050"/>
              <a:gd name="T110" fmla="*/ 10727 w 25400"/>
              <a:gd name="T111" fmla="*/ 18043 h 19050"/>
              <a:gd name="T112" fmla="*/ 4916 w 25400"/>
              <a:gd name="T113" fmla="*/ 19044 h 19050"/>
              <a:gd name="T114" fmla="*/ 7316 w 25400"/>
              <a:gd name="T115" fmla="*/ 18670 h 19050"/>
              <a:gd name="T116" fmla="*/ 16075 w 25400"/>
              <a:gd name="T117" fmla="*/ 18569 h 19050"/>
              <a:gd name="T118" fmla="*/ 14763 w 25400"/>
              <a:gd name="T119" fmla="*/ 18457 h 19050"/>
              <a:gd name="T120" fmla="*/ 15730 w 25400"/>
              <a:gd name="T121" fmla="*/ 1250 h 19050"/>
              <a:gd name="T122" fmla="*/ 10892 w 25400"/>
              <a:gd name="T123" fmla="*/ 2708 h 19050"/>
              <a:gd name="T124" fmla="*/ 18847 w 25400"/>
              <a:gd name="T125" fmla="*/ 14601 h 19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5400" h="19050">
                <a:moveTo>
                  <a:pt x="22330" y="15806"/>
                </a:moveTo>
                <a:cubicBezTo>
                  <a:pt x="22330" y="15705"/>
                  <a:pt x="22267" y="15620"/>
                  <a:pt x="22178" y="15586"/>
                </a:cubicBezTo>
                <a:lnTo>
                  <a:pt x="22193" y="15523"/>
                </a:lnTo>
                <a:lnTo>
                  <a:pt x="22155" y="15514"/>
                </a:lnTo>
                <a:lnTo>
                  <a:pt x="22141" y="15575"/>
                </a:lnTo>
                <a:cubicBezTo>
                  <a:pt x="22126" y="15572"/>
                  <a:pt x="22111" y="15571"/>
                  <a:pt x="22095" y="15571"/>
                </a:cubicBezTo>
                <a:cubicBezTo>
                  <a:pt x="22001" y="15571"/>
                  <a:pt x="21921" y="15626"/>
                  <a:pt x="21883" y="15705"/>
                </a:cubicBezTo>
                <a:lnTo>
                  <a:pt x="21805" y="15675"/>
                </a:lnTo>
                <a:lnTo>
                  <a:pt x="21791" y="15712"/>
                </a:lnTo>
                <a:lnTo>
                  <a:pt x="21869" y="15741"/>
                </a:lnTo>
                <a:cubicBezTo>
                  <a:pt x="21863" y="15762"/>
                  <a:pt x="21860" y="15783"/>
                  <a:pt x="21860" y="15806"/>
                </a:cubicBezTo>
                <a:cubicBezTo>
                  <a:pt x="21860" y="15828"/>
                  <a:pt x="21863" y="15850"/>
                  <a:pt x="21869" y="15871"/>
                </a:cubicBezTo>
                <a:lnTo>
                  <a:pt x="21795" y="15900"/>
                </a:lnTo>
                <a:lnTo>
                  <a:pt x="21809" y="15936"/>
                </a:lnTo>
                <a:lnTo>
                  <a:pt x="21883" y="15907"/>
                </a:lnTo>
                <a:cubicBezTo>
                  <a:pt x="21921" y="15986"/>
                  <a:pt x="22002" y="16041"/>
                  <a:pt x="22095" y="16041"/>
                </a:cubicBezTo>
                <a:cubicBezTo>
                  <a:pt x="22205" y="16041"/>
                  <a:pt x="22296" y="15966"/>
                  <a:pt x="22322" y="15864"/>
                </a:cubicBezTo>
                <a:lnTo>
                  <a:pt x="22393" y="15876"/>
                </a:lnTo>
                <a:lnTo>
                  <a:pt x="22399" y="15838"/>
                </a:lnTo>
                <a:lnTo>
                  <a:pt x="22329" y="15826"/>
                </a:lnTo>
                <a:cubicBezTo>
                  <a:pt x="22330" y="15819"/>
                  <a:pt x="22330" y="15812"/>
                  <a:pt x="22330" y="15806"/>
                </a:cubicBezTo>
                <a:close/>
                <a:moveTo>
                  <a:pt x="6919" y="4414"/>
                </a:moveTo>
                <a:lnTo>
                  <a:pt x="6904" y="4378"/>
                </a:lnTo>
                <a:lnTo>
                  <a:pt x="6797" y="4422"/>
                </a:lnTo>
                <a:lnTo>
                  <a:pt x="6812" y="4458"/>
                </a:lnTo>
                <a:lnTo>
                  <a:pt x="6812" y="4458"/>
                </a:lnTo>
                <a:lnTo>
                  <a:pt x="6919" y="4414"/>
                </a:lnTo>
                <a:close/>
                <a:moveTo>
                  <a:pt x="11646" y="3058"/>
                </a:moveTo>
                <a:lnTo>
                  <a:pt x="11563" y="2979"/>
                </a:lnTo>
                <a:lnTo>
                  <a:pt x="11536" y="3007"/>
                </a:lnTo>
                <a:lnTo>
                  <a:pt x="11619" y="3086"/>
                </a:lnTo>
                <a:lnTo>
                  <a:pt x="11646" y="3058"/>
                </a:lnTo>
                <a:close/>
                <a:moveTo>
                  <a:pt x="11785" y="3189"/>
                </a:moveTo>
                <a:lnTo>
                  <a:pt x="11701" y="3110"/>
                </a:lnTo>
                <a:lnTo>
                  <a:pt x="11675" y="3138"/>
                </a:lnTo>
                <a:lnTo>
                  <a:pt x="11758" y="3217"/>
                </a:lnTo>
                <a:lnTo>
                  <a:pt x="11785" y="3189"/>
                </a:lnTo>
                <a:close/>
                <a:moveTo>
                  <a:pt x="11923" y="3320"/>
                </a:moveTo>
                <a:lnTo>
                  <a:pt x="11840" y="3241"/>
                </a:lnTo>
                <a:lnTo>
                  <a:pt x="11813" y="3269"/>
                </a:lnTo>
                <a:lnTo>
                  <a:pt x="11897" y="3348"/>
                </a:lnTo>
                <a:lnTo>
                  <a:pt x="11923" y="3320"/>
                </a:lnTo>
                <a:close/>
                <a:moveTo>
                  <a:pt x="11424" y="2848"/>
                </a:moveTo>
                <a:lnTo>
                  <a:pt x="11397" y="2877"/>
                </a:lnTo>
                <a:lnTo>
                  <a:pt x="11481" y="2955"/>
                </a:lnTo>
                <a:lnTo>
                  <a:pt x="11507" y="2927"/>
                </a:lnTo>
                <a:lnTo>
                  <a:pt x="11424" y="2848"/>
                </a:lnTo>
                <a:close/>
                <a:moveTo>
                  <a:pt x="12451" y="3871"/>
                </a:moveTo>
                <a:lnTo>
                  <a:pt x="12478" y="3843"/>
                </a:lnTo>
                <a:lnTo>
                  <a:pt x="12394" y="3764"/>
                </a:lnTo>
                <a:lnTo>
                  <a:pt x="12368" y="3793"/>
                </a:lnTo>
                <a:lnTo>
                  <a:pt x="12451" y="3871"/>
                </a:lnTo>
                <a:close/>
                <a:moveTo>
                  <a:pt x="11952" y="3400"/>
                </a:moveTo>
                <a:lnTo>
                  <a:pt x="12035" y="3479"/>
                </a:lnTo>
                <a:lnTo>
                  <a:pt x="12062" y="3451"/>
                </a:lnTo>
                <a:lnTo>
                  <a:pt x="11978" y="3372"/>
                </a:lnTo>
                <a:lnTo>
                  <a:pt x="11952" y="3400"/>
                </a:lnTo>
                <a:close/>
                <a:moveTo>
                  <a:pt x="12174" y="3610"/>
                </a:moveTo>
                <a:lnTo>
                  <a:pt x="12200" y="3581"/>
                </a:lnTo>
                <a:lnTo>
                  <a:pt x="12117" y="3503"/>
                </a:lnTo>
                <a:lnTo>
                  <a:pt x="12090" y="3531"/>
                </a:lnTo>
                <a:lnTo>
                  <a:pt x="12174" y="3610"/>
                </a:lnTo>
                <a:close/>
                <a:moveTo>
                  <a:pt x="12229" y="3662"/>
                </a:moveTo>
                <a:lnTo>
                  <a:pt x="12312" y="3741"/>
                </a:lnTo>
                <a:lnTo>
                  <a:pt x="12339" y="3712"/>
                </a:lnTo>
                <a:lnTo>
                  <a:pt x="12256" y="3634"/>
                </a:lnTo>
                <a:lnTo>
                  <a:pt x="12229" y="3662"/>
                </a:lnTo>
                <a:close/>
                <a:moveTo>
                  <a:pt x="10236" y="4483"/>
                </a:moveTo>
                <a:lnTo>
                  <a:pt x="10202" y="4465"/>
                </a:lnTo>
                <a:lnTo>
                  <a:pt x="10148" y="4568"/>
                </a:lnTo>
                <a:lnTo>
                  <a:pt x="10183" y="4586"/>
                </a:lnTo>
                <a:lnTo>
                  <a:pt x="10236" y="4483"/>
                </a:lnTo>
                <a:close/>
                <a:moveTo>
                  <a:pt x="10059" y="4739"/>
                </a:moveTo>
                <a:lnTo>
                  <a:pt x="10093" y="4757"/>
                </a:lnTo>
                <a:lnTo>
                  <a:pt x="10147" y="4654"/>
                </a:lnTo>
                <a:lnTo>
                  <a:pt x="10112" y="4636"/>
                </a:lnTo>
                <a:lnTo>
                  <a:pt x="10059" y="4739"/>
                </a:lnTo>
                <a:close/>
                <a:moveTo>
                  <a:pt x="9701" y="5425"/>
                </a:moveTo>
                <a:lnTo>
                  <a:pt x="9736" y="5443"/>
                </a:lnTo>
                <a:lnTo>
                  <a:pt x="9790" y="5340"/>
                </a:lnTo>
                <a:lnTo>
                  <a:pt x="9755" y="5322"/>
                </a:lnTo>
                <a:lnTo>
                  <a:pt x="9701" y="5425"/>
                </a:lnTo>
                <a:close/>
                <a:moveTo>
                  <a:pt x="10058" y="4826"/>
                </a:moveTo>
                <a:lnTo>
                  <a:pt x="10023" y="4808"/>
                </a:lnTo>
                <a:lnTo>
                  <a:pt x="9970" y="4911"/>
                </a:lnTo>
                <a:lnTo>
                  <a:pt x="10004" y="4929"/>
                </a:lnTo>
                <a:lnTo>
                  <a:pt x="10058" y="4826"/>
                </a:lnTo>
                <a:close/>
                <a:moveTo>
                  <a:pt x="10415" y="4140"/>
                </a:moveTo>
                <a:lnTo>
                  <a:pt x="10380" y="4122"/>
                </a:lnTo>
                <a:lnTo>
                  <a:pt x="10327" y="4225"/>
                </a:lnTo>
                <a:lnTo>
                  <a:pt x="10361" y="4243"/>
                </a:lnTo>
                <a:lnTo>
                  <a:pt x="10415" y="4140"/>
                </a:lnTo>
                <a:close/>
                <a:moveTo>
                  <a:pt x="9844" y="5150"/>
                </a:moveTo>
                <a:lnTo>
                  <a:pt x="9791" y="5253"/>
                </a:lnTo>
                <a:lnTo>
                  <a:pt x="9825" y="5271"/>
                </a:lnTo>
                <a:lnTo>
                  <a:pt x="9879" y="5168"/>
                </a:lnTo>
                <a:lnTo>
                  <a:pt x="9844" y="5150"/>
                </a:lnTo>
                <a:close/>
                <a:moveTo>
                  <a:pt x="10291" y="4294"/>
                </a:moveTo>
                <a:lnTo>
                  <a:pt x="10238" y="4397"/>
                </a:lnTo>
                <a:lnTo>
                  <a:pt x="10272" y="4414"/>
                </a:lnTo>
                <a:lnTo>
                  <a:pt x="10326" y="4312"/>
                </a:lnTo>
                <a:lnTo>
                  <a:pt x="10291" y="4294"/>
                </a:lnTo>
                <a:close/>
                <a:moveTo>
                  <a:pt x="10917" y="3094"/>
                </a:moveTo>
                <a:lnTo>
                  <a:pt x="10863" y="3197"/>
                </a:lnTo>
                <a:lnTo>
                  <a:pt x="10897" y="3215"/>
                </a:lnTo>
                <a:lnTo>
                  <a:pt x="10951" y="3112"/>
                </a:lnTo>
                <a:lnTo>
                  <a:pt x="10917" y="3094"/>
                </a:lnTo>
                <a:close/>
                <a:moveTo>
                  <a:pt x="11006" y="2923"/>
                </a:moveTo>
                <a:lnTo>
                  <a:pt x="10952" y="3026"/>
                </a:lnTo>
                <a:lnTo>
                  <a:pt x="10987" y="3044"/>
                </a:lnTo>
                <a:lnTo>
                  <a:pt x="11040" y="2941"/>
                </a:lnTo>
                <a:lnTo>
                  <a:pt x="11006" y="2923"/>
                </a:lnTo>
                <a:close/>
                <a:moveTo>
                  <a:pt x="10594" y="3798"/>
                </a:moveTo>
                <a:lnTo>
                  <a:pt x="10559" y="3780"/>
                </a:lnTo>
                <a:lnTo>
                  <a:pt x="10506" y="3882"/>
                </a:lnTo>
                <a:lnTo>
                  <a:pt x="10540" y="3900"/>
                </a:lnTo>
                <a:lnTo>
                  <a:pt x="10594" y="3798"/>
                </a:lnTo>
                <a:close/>
                <a:moveTo>
                  <a:pt x="10470" y="3951"/>
                </a:moveTo>
                <a:lnTo>
                  <a:pt x="10416" y="4054"/>
                </a:lnTo>
                <a:lnTo>
                  <a:pt x="10451" y="4072"/>
                </a:lnTo>
                <a:lnTo>
                  <a:pt x="10504" y="3969"/>
                </a:lnTo>
                <a:lnTo>
                  <a:pt x="10470" y="3951"/>
                </a:lnTo>
                <a:close/>
                <a:moveTo>
                  <a:pt x="10827" y="3265"/>
                </a:moveTo>
                <a:lnTo>
                  <a:pt x="10774" y="3368"/>
                </a:lnTo>
                <a:lnTo>
                  <a:pt x="10808" y="3386"/>
                </a:lnTo>
                <a:lnTo>
                  <a:pt x="10862" y="3283"/>
                </a:lnTo>
                <a:lnTo>
                  <a:pt x="10827" y="3265"/>
                </a:lnTo>
                <a:close/>
                <a:moveTo>
                  <a:pt x="10738" y="3437"/>
                </a:moveTo>
                <a:lnTo>
                  <a:pt x="10684" y="3540"/>
                </a:lnTo>
                <a:lnTo>
                  <a:pt x="10719" y="3558"/>
                </a:lnTo>
                <a:lnTo>
                  <a:pt x="10772" y="3455"/>
                </a:lnTo>
                <a:lnTo>
                  <a:pt x="10738" y="3437"/>
                </a:lnTo>
                <a:close/>
                <a:moveTo>
                  <a:pt x="10648" y="3608"/>
                </a:moveTo>
                <a:lnTo>
                  <a:pt x="10595" y="3711"/>
                </a:lnTo>
                <a:lnTo>
                  <a:pt x="10629" y="3729"/>
                </a:lnTo>
                <a:lnTo>
                  <a:pt x="10683" y="3626"/>
                </a:lnTo>
                <a:lnTo>
                  <a:pt x="10648" y="3608"/>
                </a:lnTo>
                <a:close/>
                <a:moveTo>
                  <a:pt x="9880" y="5082"/>
                </a:moveTo>
                <a:lnTo>
                  <a:pt x="9915" y="5100"/>
                </a:lnTo>
                <a:lnTo>
                  <a:pt x="9968" y="4997"/>
                </a:lnTo>
                <a:lnTo>
                  <a:pt x="9934" y="4979"/>
                </a:lnTo>
                <a:lnTo>
                  <a:pt x="9880" y="5082"/>
                </a:lnTo>
                <a:close/>
                <a:moveTo>
                  <a:pt x="5551" y="5582"/>
                </a:moveTo>
                <a:lnTo>
                  <a:pt x="5434" y="5579"/>
                </a:lnTo>
                <a:lnTo>
                  <a:pt x="5433" y="5618"/>
                </a:lnTo>
                <a:lnTo>
                  <a:pt x="5550" y="5621"/>
                </a:lnTo>
                <a:lnTo>
                  <a:pt x="5551" y="5582"/>
                </a:lnTo>
                <a:close/>
                <a:moveTo>
                  <a:pt x="5745" y="5588"/>
                </a:moveTo>
                <a:lnTo>
                  <a:pt x="5628" y="5585"/>
                </a:lnTo>
                <a:lnTo>
                  <a:pt x="5627" y="5624"/>
                </a:lnTo>
                <a:lnTo>
                  <a:pt x="5744" y="5627"/>
                </a:lnTo>
                <a:lnTo>
                  <a:pt x="5745" y="5588"/>
                </a:lnTo>
                <a:close/>
                <a:moveTo>
                  <a:pt x="5939" y="5594"/>
                </a:moveTo>
                <a:lnTo>
                  <a:pt x="5823" y="5591"/>
                </a:lnTo>
                <a:lnTo>
                  <a:pt x="5821" y="5630"/>
                </a:lnTo>
                <a:lnTo>
                  <a:pt x="5938" y="5633"/>
                </a:lnTo>
                <a:lnTo>
                  <a:pt x="5939" y="5594"/>
                </a:lnTo>
                <a:close/>
                <a:moveTo>
                  <a:pt x="9121" y="5731"/>
                </a:moveTo>
                <a:lnTo>
                  <a:pt x="9237" y="5734"/>
                </a:lnTo>
                <a:lnTo>
                  <a:pt x="9238" y="5696"/>
                </a:lnTo>
                <a:lnTo>
                  <a:pt x="9122" y="5692"/>
                </a:lnTo>
                <a:lnTo>
                  <a:pt x="9121" y="5731"/>
                </a:lnTo>
                <a:close/>
                <a:moveTo>
                  <a:pt x="6133" y="5600"/>
                </a:moveTo>
                <a:lnTo>
                  <a:pt x="6017" y="5597"/>
                </a:lnTo>
                <a:lnTo>
                  <a:pt x="6015" y="5635"/>
                </a:lnTo>
                <a:lnTo>
                  <a:pt x="6132" y="5639"/>
                </a:lnTo>
                <a:lnTo>
                  <a:pt x="6133" y="5600"/>
                </a:lnTo>
                <a:close/>
                <a:moveTo>
                  <a:pt x="4657" y="5594"/>
                </a:moveTo>
                <a:lnTo>
                  <a:pt x="4773" y="5597"/>
                </a:lnTo>
                <a:lnTo>
                  <a:pt x="4774" y="5559"/>
                </a:lnTo>
                <a:lnTo>
                  <a:pt x="4658" y="5555"/>
                </a:lnTo>
                <a:lnTo>
                  <a:pt x="4657" y="5594"/>
                </a:lnTo>
                <a:close/>
                <a:moveTo>
                  <a:pt x="4463" y="5588"/>
                </a:moveTo>
                <a:lnTo>
                  <a:pt x="4579" y="5591"/>
                </a:lnTo>
                <a:lnTo>
                  <a:pt x="4580" y="5553"/>
                </a:lnTo>
                <a:lnTo>
                  <a:pt x="4464" y="5549"/>
                </a:lnTo>
                <a:lnTo>
                  <a:pt x="4463" y="5588"/>
                </a:lnTo>
                <a:close/>
                <a:moveTo>
                  <a:pt x="4969" y="5565"/>
                </a:moveTo>
                <a:lnTo>
                  <a:pt x="4852" y="5561"/>
                </a:lnTo>
                <a:lnTo>
                  <a:pt x="4851" y="5600"/>
                </a:lnTo>
                <a:lnTo>
                  <a:pt x="4967" y="5603"/>
                </a:lnTo>
                <a:lnTo>
                  <a:pt x="4969" y="5565"/>
                </a:lnTo>
                <a:close/>
                <a:moveTo>
                  <a:pt x="5163" y="5570"/>
                </a:moveTo>
                <a:lnTo>
                  <a:pt x="5046" y="5567"/>
                </a:lnTo>
                <a:lnTo>
                  <a:pt x="5045" y="5606"/>
                </a:lnTo>
                <a:lnTo>
                  <a:pt x="5161" y="5609"/>
                </a:lnTo>
                <a:lnTo>
                  <a:pt x="5163" y="5570"/>
                </a:lnTo>
                <a:close/>
                <a:moveTo>
                  <a:pt x="5357" y="5576"/>
                </a:moveTo>
                <a:lnTo>
                  <a:pt x="5240" y="5573"/>
                </a:lnTo>
                <a:lnTo>
                  <a:pt x="5239" y="5612"/>
                </a:lnTo>
                <a:lnTo>
                  <a:pt x="5356" y="5615"/>
                </a:lnTo>
                <a:lnTo>
                  <a:pt x="5357" y="5576"/>
                </a:lnTo>
                <a:close/>
                <a:moveTo>
                  <a:pt x="8927" y="5725"/>
                </a:moveTo>
                <a:lnTo>
                  <a:pt x="9043" y="5728"/>
                </a:lnTo>
                <a:lnTo>
                  <a:pt x="9044" y="5690"/>
                </a:lnTo>
                <a:lnTo>
                  <a:pt x="8928" y="5686"/>
                </a:lnTo>
                <a:lnTo>
                  <a:pt x="8927" y="5725"/>
                </a:lnTo>
                <a:close/>
                <a:moveTo>
                  <a:pt x="6715" y="5618"/>
                </a:moveTo>
                <a:lnTo>
                  <a:pt x="6599" y="5615"/>
                </a:lnTo>
                <a:lnTo>
                  <a:pt x="6598" y="5653"/>
                </a:lnTo>
                <a:lnTo>
                  <a:pt x="6714" y="5657"/>
                </a:lnTo>
                <a:lnTo>
                  <a:pt x="6715" y="5618"/>
                </a:lnTo>
                <a:close/>
                <a:moveTo>
                  <a:pt x="7492" y="5642"/>
                </a:moveTo>
                <a:lnTo>
                  <a:pt x="7375" y="5638"/>
                </a:lnTo>
                <a:lnTo>
                  <a:pt x="7374" y="5677"/>
                </a:lnTo>
                <a:lnTo>
                  <a:pt x="7490" y="5681"/>
                </a:lnTo>
                <a:lnTo>
                  <a:pt x="7492" y="5642"/>
                </a:lnTo>
                <a:close/>
                <a:moveTo>
                  <a:pt x="7297" y="5636"/>
                </a:moveTo>
                <a:lnTo>
                  <a:pt x="7181" y="5632"/>
                </a:lnTo>
                <a:lnTo>
                  <a:pt x="7180" y="5671"/>
                </a:lnTo>
                <a:lnTo>
                  <a:pt x="7296" y="5675"/>
                </a:lnTo>
                <a:lnTo>
                  <a:pt x="7297" y="5636"/>
                </a:lnTo>
                <a:close/>
                <a:moveTo>
                  <a:pt x="7103" y="5630"/>
                </a:moveTo>
                <a:lnTo>
                  <a:pt x="6987" y="5626"/>
                </a:lnTo>
                <a:lnTo>
                  <a:pt x="6986" y="5665"/>
                </a:lnTo>
                <a:lnTo>
                  <a:pt x="7102" y="5669"/>
                </a:lnTo>
                <a:lnTo>
                  <a:pt x="7103" y="5630"/>
                </a:lnTo>
                <a:close/>
                <a:moveTo>
                  <a:pt x="6521" y="5612"/>
                </a:moveTo>
                <a:lnTo>
                  <a:pt x="6405" y="5609"/>
                </a:lnTo>
                <a:lnTo>
                  <a:pt x="6404" y="5647"/>
                </a:lnTo>
                <a:lnTo>
                  <a:pt x="6520" y="5651"/>
                </a:lnTo>
                <a:lnTo>
                  <a:pt x="6521" y="5612"/>
                </a:lnTo>
                <a:close/>
                <a:moveTo>
                  <a:pt x="6327" y="5606"/>
                </a:moveTo>
                <a:lnTo>
                  <a:pt x="6211" y="5603"/>
                </a:lnTo>
                <a:lnTo>
                  <a:pt x="6210" y="5641"/>
                </a:lnTo>
                <a:lnTo>
                  <a:pt x="6326" y="5645"/>
                </a:lnTo>
                <a:lnTo>
                  <a:pt x="6327" y="5606"/>
                </a:lnTo>
                <a:close/>
                <a:moveTo>
                  <a:pt x="6909" y="5624"/>
                </a:moveTo>
                <a:lnTo>
                  <a:pt x="6793" y="5620"/>
                </a:lnTo>
                <a:lnTo>
                  <a:pt x="6792" y="5659"/>
                </a:lnTo>
                <a:lnTo>
                  <a:pt x="6908" y="5663"/>
                </a:lnTo>
                <a:lnTo>
                  <a:pt x="6909" y="5624"/>
                </a:lnTo>
                <a:close/>
                <a:moveTo>
                  <a:pt x="7686" y="5648"/>
                </a:moveTo>
                <a:lnTo>
                  <a:pt x="7569" y="5644"/>
                </a:lnTo>
                <a:lnTo>
                  <a:pt x="7568" y="5683"/>
                </a:lnTo>
                <a:lnTo>
                  <a:pt x="7684" y="5687"/>
                </a:lnTo>
                <a:lnTo>
                  <a:pt x="7686" y="5648"/>
                </a:lnTo>
                <a:close/>
                <a:moveTo>
                  <a:pt x="8538" y="5713"/>
                </a:moveTo>
                <a:lnTo>
                  <a:pt x="8655" y="5716"/>
                </a:lnTo>
                <a:lnTo>
                  <a:pt x="8656" y="5678"/>
                </a:lnTo>
                <a:lnTo>
                  <a:pt x="8540" y="5674"/>
                </a:lnTo>
                <a:lnTo>
                  <a:pt x="8538" y="5713"/>
                </a:lnTo>
                <a:close/>
                <a:moveTo>
                  <a:pt x="8150" y="5701"/>
                </a:moveTo>
                <a:lnTo>
                  <a:pt x="8267" y="5705"/>
                </a:lnTo>
                <a:lnTo>
                  <a:pt x="8268" y="5666"/>
                </a:lnTo>
                <a:lnTo>
                  <a:pt x="8151" y="5662"/>
                </a:lnTo>
                <a:lnTo>
                  <a:pt x="8150" y="5701"/>
                </a:lnTo>
                <a:close/>
                <a:moveTo>
                  <a:pt x="8344" y="5707"/>
                </a:moveTo>
                <a:lnTo>
                  <a:pt x="8461" y="5710"/>
                </a:lnTo>
                <a:lnTo>
                  <a:pt x="8462" y="5672"/>
                </a:lnTo>
                <a:lnTo>
                  <a:pt x="8346" y="5668"/>
                </a:lnTo>
                <a:lnTo>
                  <a:pt x="8344" y="5707"/>
                </a:lnTo>
                <a:close/>
                <a:moveTo>
                  <a:pt x="8733" y="5719"/>
                </a:moveTo>
                <a:lnTo>
                  <a:pt x="8849" y="5722"/>
                </a:lnTo>
                <a:lnTo>
                  <a:pt x="8850" y="5684"/>
                </a:lnTo>
                <a:lnTo>
                  <a:pt x="8734" y="5680"/>
                </a:lnTo>
                <a:lnTo>
                  <a:pt x="8733" y="5719"/>
                </a:lnTo>
                <a:close/>
                <a:moveTo>
                  <a:pt x="7880" y="5654"/>
                </a:moveTo>
                <a:lnTo>
                  <a:pt x="7763" y="5650"/>
                </a:lnTo>
                <a:lnTo>
                  <a:pt x="7762" y="5689"/>
                </a:lnTo>
                <a:lnTo>
                  <a:pt x="7879" y="5693"/>
                </a:lnTo>
                <a:lnTo>
                  <a:pt x="7880" y="5654"/>
                </a:lnTo>
                <a:close/>
                <a:moveTo>
                  <a:pt x="8074" y="5660"/>
                </a:moveTo>
                <a:lnTo>
                  <a:pt x="7957" y="5656"/>
                </a:lnTo>
                <a:lnTo>
                  <a:pt x="7956" y="5695"/>
                </a:lnTo>
                <a:lnTo>
                  <a:pt x="8073" y="5699"/>
                </a:lnTo>
                <a:lnTo>
                  <a:pt x="8074" y="5660"/>
                </a:lnTo>
                <a:close/>
                <a:moveTo>
                  <a:pt x="1772" y="5000"/>
                </a:moveTo>
                <a:lnTo>
                  <a:pt x="1886" y="5028"/>
                </a:lnTo>
                <a:lnTo>
                  <a:pt x="1895" y="4990"/>
                </a:lnTo>
                <a:lnTo>
                  <a:pt x="1781" y="4962"/>
                </a:lnTo>
                <a:lnTo>
                  <a:pt x="1772" y="5000"/>
                </a:lnTo>
                <a:close/>
                <a:moveTo>
                  <a:pt x="1963" y="5047"/>
                </a:moveTo>
                <a:lnTo>
                  <a:pt x="2078" y="5075"/>
                </a:lnTo>
                <a:lnTo>
                  <a:pt x="2087" y="5037"/>
                </a:lnTo>
                <a:lnTo>
                  <a:pt x="1972" y="5009"/>
                </a:lnTo>
                <a:lnTo>
                  <a:pt x="1963" y="5047"/>
                </a:lnTo>
                <a:close/>
                <a:moveTo>
                  <a:pt x="1388" y="4906"/>
                </a:moveTo>
                <a:lnTo>
                  <a:pt x="1503" y="4934"/>
                </a:lnTo>
                <a:lnTo>
                  <a:pt x="1512" y="4896"/>
                </a:lnTo>
                <a:lnTo>
                  <a:pt x="1397" y="4868"/>
                </a:lnTo>
                <a:lnTo>
                  <a:pt x="1388" y="4906"/>
                </a:lnTo>
                <a:close/>
                <a:moveTo>
                  <a:pt x="1580" y="4953"/>
                </a:moveTo>
                <a:lnTo>
                  <a:pt x="1695" y="4981"/>
                </a:lnTo>
                <a:lnTo>
                  <a:pt x="1704" y="4943"/>
                </a:lnTo>
                <a:lnTo>
                  <a:pt x="1589" y="4915"/>
                </a:lnTo>
                <a:lnTo>
                  <a:pt x="1580" y="4953"/>
                </a:lnTo>
                <a:close/>
                <a:moveTo>
                  <a:pt x="1197" y="4859"/>
                </a:moveTo>
                <a:lnTo>
                  <a:pt x="1311" y="4887"/>
                </a:lnTo>
                <a:lnTo>
                  <a:pt x="1320" y="4849"/>
                </a:lnTo>
                <a:lnTo>
                  <a:pt x="1206" y="4821"/>
                </a:lnTo>
                <a:lnTo>
                  <a:pt x="1197" y="4859"/>
                </a:lnTo>
                <a:close/>
                <a:moveTo>
                  <a:pt x="2347" y="5141"/>
                </a:moveTo>
                <a:lnTo>
                  <a:pt x="2461" y="5169"/>
                </a:lnTo>
                <a:lnTo>
                  <a:pt x="2470" y="5131"/>
                </a:lnTo>
                <a:lnTo>
                  <a:pt x="2356" y="5103"/>
                </a:lnTo>
                <a:lnTo>
                  <a:pt x="2347" y="5141"/>
                </a:lnTo>
                <a:close/>
                <a:moveTo>
                  <a:pt x="2155" y="5094"/>
                </a:moveTo>
                <a:lnTo>
                  <a:pt x="2270" y="5122"/>
                </a:lnTo>
                <a:lnTo>
                  <a:pt x="2279" y="5084"/>
                </a:lnTo>
                <a:lnTo>
                  <a:pt x="2164" y="5056"/>
                </a:lnTo>
                <a:lnTo>
                  <a:pt x="2155" y="5094"/>
                </a:lnTo>
                <a:close/>
                <a:moveTo>
                  <a:pt x="3688" y="5469"/>
                </a:moveTo>
                <a:lnTo>
                  <a:pt x="3803" y="5497"/>
                </a:lnTo>
                <a:lnTo>
                  <a:pt x="3812" y="5460"/>
                </a:lnTo>
                <a:lnTo>
                  <a:pt x="3698" y="5432"/>
                </a:lnTo>
                <a:lnTo>
                  <a:pt x="3688" y="5469"/>
                </a:lnTo>
                <a:close/>
                <a:moveTo>
                  <a:pt x="3497" y="5422"/>
                </a:moveTo>
                <a:lnTo>
                  <a:pt x="3611" y="5450"/>
                </a:lnTo>
                <a:lnTo>
                  <a:pt x="3621" y="5413"/>
                </a:lnTo>
                <a:lnTo>
                  <a:pt x="3506" y="5385"/>
                </a:lnTo>
                <a:lnTo>
                  <a:pt x="3497" y="5422"/>
                </a:lnTo>
                <a:close/>
                <a:moveTo>
                  <a:pt x="2922" y="5281"/>
                </a:moveTo>
                <a:lnTo>
                  <a:pt x="3036" y="5309"/>
                </a:lnTo>
                <a:lnTo>
                  <a:pt x="3046" y="5272"/>
                </a:lnTo>
                <a:lnTo>
                  <a:pt x="2931" y="5244"/>
                </a:lnTo>
                <a:lnTo>
                  <a:pt x="2922" y="5281"/>
                </a:lnTo>
                <a:close/>
                <a:moveTo>
                  <a:pt x="3305" y="5375"/>
                </a:moveTo>
                <a:lnTo>
                  <a:pt x="3420" y="5403"/>
                </a:lnTo>
                <a:lnTo>
                  <a:pt x="3429" y="5366"/>
                </a:lnTo>
                <a:lnTo>
                  <a:pt x="3314" y="5338"/>
                </a:lnTo>
                <a:lnTo>
                  <a:pt x="3305" y="5375"/>
                </a:lnTo>
                <a:close/>
                <a:moveTo>
                  <a:pt x="2730" y="5234"/>
                </a:moveTo>
                <a:lnTo>
                  <a:pt x="2845" y="5263"/>
                </a:lnTo>
                <a:lnTo>
                  <a:pt x="2854" y="5225"/>
                </a:lnTo>
                <a:lnTo>
                  <a:pt x="2739" y="5197"/>
                </a:lnTo>
                <a:lnTo>
                  <a:pt x="2730" y="5234"/>
                </a:lnTo>
                <a:close/>
                <a:moveTo>
                  <a:pt x="2538" y="5187"/>
                </a:moveTo>
                <a:lnTo>
                  <a:pt x="2653" y="5216"/>
                </a:lnTo>
                <a:lnTo>
                  <a:pt x="2662" y="5178"/>
                </a:lnTo>
                <a:lnTo>
                  <a:pt x="2547" y="5150"/>
                </a:lnTo>
                <a:lnTo>
                  <a:pt x="2538" y="5187"/>
                </a:lnTo>
                <a:close/>
                <a:moveTo>
                  <a:pt x="3113" y="5328"/>
                </a:moveTo>
                <a:lnTo>
                  <a:pt x="3228" y="5356"/>
                </a:lnTo>
                <a:lnTo>
                  <a:pt x="3237" y="5319"/>
                </a:lnTo>
                <a:lnTo>
                  <a:pt x="3123" y="5291"/>
                </a:lnTo>
                <a:lnTo>
                  <a:pt x="3113" y="5328"/>
                </a:lnTo>
                <a:close/>
                <a:moveTo>
                  <a:pt x="13839" y="8199"/>
                </a:moveTo>
                <a:lnTo>
                  <a:pt x="13940" y="8256"/>
                </a:lnTo>
                <a:lnTo>
                  <a:pt x="13959" y="8222"/>
                </a:lnTo>
                <a:lnTo>
                  <a:pt x="13858" y="8165"/>
                </a:lnTo>
                <a:lnTo>
                  <a:pt x="13839" y="8199"/>
                </a:lnTo>
                <a:close/>
                <a:moveTo>
                  <a:pt x="14459" y="8508"/>
                </a:moveTo>
                <a:lnTo>
                  <a:pt x="14359" y="8451"/>
                </a:lnTo>
                <a:lnTo>
                  <a:pt x="14340" y="8484"/>
                </a:lnTo>
                <a:lnTo>
                  <a:pt x="14440" y="8542"/>
                </a:lnTo>
                <a:lnTo>
                  <a:pt x="14459" y="8508"/>
                </a:lnTo>
                <a:close/>
                <a:moveTo>
                  <a:pt x="13692" y="8070"/>
                </a:moveTo>
                <a:lnTo>
                  <a:pt x="13672" y="8104"/>
                </a:lnTo>
                <a:lnTo>
                  <a:pt x="13773" y="8161"/>
                </a:lnTo>
                <a:lnTo>
                  <a:pt x="13792" y="8127"/>
                </a:lnTo>
                <a:lnTo>
                  <a:pt x="13692" y="8070"/>
                </a:lnTo>
                <a:close/>
                <a:moveTo>
                  <a:pt x="14173" y="8389"/>
                </a:moveTo>
                <a:lnTo>
                  <a:pt x="14273" y="8446"/>
                </a:lnTo>
                <a:lnTo>
                  <a:pt x="14292" y="8413"/>
                </a:lnTo>
                <a:lnTo>
                  <a:pt x="14192" y="8356"/>
                </a:lnTo>
                <a:lnTo>
                  <a:pt x="14173" y="8389"/>
                </a:lnTo>
                <a:close/>
                <a:moveTo>
                  <a:pt x="14126" y="8318"/>
                </a:moveTo>
                <a:lnTo>
                  <a:pt x="14025" y="8260"/>
                </a:lnTo>
                <a:lnTo>
                  <a:pt x="14006" y="8294"/>
                </a:lnTo>
                <a:lnTo>
                  <a:pt x="14106" y="8351"/>
                </a:lnTo>
                <a:lnTo>
                  <a:pt x="14126" y="8318"/>
                </a:lnTo>
                <a:close/>
                <a:moveTo>
                  <a:pt x="13024" y="7689"/>
                </a:moveTo>
                <a:lnTo>
                  <a:pt x="13005" y="7723"/>
                </a:lnTo>
                <a:lnTo>
                  <a:pt x="13105" y="7780"/>
                </a:lnTo>
                <a:lnTo>
                  <a:pt x="13124" y="7747"/>
                </a:lnTo>
                <a:lnTo>
                  <a:pt x="13024" y="7689"/>
                </a:lnTo>
                <a:close/>
                <a:moveTo>
                  <a:pt x="13625" y="8032"/>
                </a:moveTo>
                <a:lnTo>
                  <a:pt x="13525" y="7975"/>
                </a:lnTo>
                <a:lnTo>
                  <a:pt x="13506" y="8009"/>
                </a:lnTo>
                <a:lnTo>
                  <a:pt x="13606" y="8066"/>
                </a:lnTo>
                <a:lnTo>
                  <a:pt x="13625" y="8032"/>
                </a:lnTo>
                <a:close/>
                <a:moveTo>
                  <a:pt x="13172" y="7818"/>
                </a:moveTo>
                <a:lnTo>
                  <a:pt x="13272" y="7875"/>
                </a:lnTo>
                <a:lnTo>
                  <a:pt x="13291" y="7842"/>
                </a:lnTo>
                <a:lnTo>
                  <a:pt x="13191" y="7785"/>
                </a:lnTo>
                <a:lnTo>
                  <a:pt x="13172" y="7818"/>
                </a:lnTo>
                <a:close/>
                <a:moveTo>
                  <a:pt x="13439" y="7971"/>
                </a:moveTo>
                <a:lnTo>
                  <a:pt x="13458" y="7937"/>
                </a:lnTo>
                <a:lnTo>
                  <a:pt x="13358" y="7880"/>
                </a:lnTo>
                <a:lnTo>
                  <a:pt x="13339" y="7913"/>
                </a:lnTo>
                <a:lnTo>
                  <a:pt x="13439" y="7971"/>
                </a:lnTo>
                <a:close/>
                <a:moveTo>
                  <a:pt x="12958" y="7651"/>
                </a:moveTo>
                <a:lnTo>
                  <a:pt x="12857" y="7594"/>
                </a:lnTo>
                <a:lnTo>
                  <a:pt x="12838" y="7628"/>
                </a:lnTo>
                <a:lnTo>
                  <a:pt x="12938" y="7685"/>
                </a:lnTo>
                <a:lnTo>
                  <a:pt x="12958" y="7651"/>
                </a:lnTo>
                <a:close/>
                <a:moveTo>
                  <a:pt x="15527" y="9117"/>
                </a:moveTo>
                <a:lnTo>
                  <a:pt x="15508" y="9151"/>
                </a:lnTo>
                <a:lnTo>
                  <a:pt x="15608" y="9208"/>
                </a:lnTo>
                <a:lnTo>
                  <a:pt x="15627" y="9174"/>
                </a:lnTo>
                <a:lnTo>
                  <a:pt x="15527" y="9117"/>
                </a:lnTo>
                <a:close/>
                <a:moveTo>
                  <a:pt x="15675" y="9246"/>
                </a:moveTo>
                <a:lnTo>
                  <a:pt x="15775" y="9303"/>
                </a:lnTo>
                <a:lnTo>
                  <a:pt x="15794" y="9269"/>
                </a:lnTo>
                <a:lnTo>
                  <a:pt x="15694" y="9212"/>
                </a:lnTo>
                <a:lnTo>
                  <a:pt x="15675" y="9246"/>
                </a:lnTo>
                <a:close/>
                <a:moveTo>
                  <a:pt x="16062" y="9422"/>
                </a:moveTo>
                <a:lnTo>
                  <a:pt x="16028" y="9403"/>
                </a:lnTo>
                <a:lnTo>
                  <a:pt x="16008" y="9436"/>
                </a:lnTo>
                <a:lnTo>
                  <a:pt x="16105" y="9492"/>
                </a:lnTo>
                <a:lnTo>
                  <a:pt x="16062" y="9422"/>
                </a:lnTo>
                <a:close/>
                <a:moveTo>
                  <a:pt x="14626" y="8603"/>
                </a:moveTo>
                <a:lnTo>
                  <a:pt x="14526" y="8546"/>
                </a:lnTo>
                <a:lnTo>
                  <a:pt x="14507" y="8580"/>
                </a:lnTo>
                <a:lnTo>
                  <a:pt x="14607" y="8637"/>
                </a:lnTo>
                <a:lnTo>
                  <a:pt x="14626" y="8603"/>
                </a:lnTo>
                <a:close/>
                <a:moveTo>
                  <a:pt x="15841" y="9341"/>
                </a:moveTo>
                <a:lnTo>
                  <a:pt x="15942" y="9398"/>
                </a:lnTo>
                <a:lnTo>
                  <a:pt x="15961" y="9365"/>
                </a:lnTo>
                <a:lnTo>
                  <a:pt x="15861" y="9307"/>
                </a:lnTo>
                <a:lnTo>
                  <a:pt x="15841" y="9341"/>
                </a:lnTo>
                <a:close/>
                <a:moveTo>
                  <a:pt x="14793" y="8698"/>
                </a:moveTo>
                <a:lnTo>
                  <a:pt x="14693" y="8641"/>
                </a:lnTo>
                <a:lnTo>
                  <a:pt x="14673" y="8675"/>
                </a:lnTo>
                <a:lnTo>
                  <a:pt x="14774" y="8732"/>
                </a:lnTo>
                <a:lnTo>
                  <a:pt x="14793" y="8698"/>
                </a:lnTo>
                <a:close/>
                <a:moveTo>
                  <a:pt x="15460" y="9079"/>
                </a:moveTo>
                <a:lnTo>
                  <a:pt x="15360" y="9022"/>
                </a:lnTo>
                <a:lnTo>
                  <a:pt x="15341" y="9056"/>
                </a:lnTo>
                <a:lnTo>
                  <a:pt x="15441" y="9113"/>
                </a:lnTo>
                <a:lnTo>
                  <a:pt x="15460" y="9079"/>
                </a:lnTo>
                <a:close/>
                <a:moveTo>
                  <a:pt x="15294" y="8984"/>
                </a:moveTo>
                <a:lnTo>
                  <a:pt x="15193" y="8927"/>
                </a:lnTo>
                <a:lnTo>
                  <a:pt x="15174" y="8960"/>
                </a:lnTo>
                <a:lnTo>
                  <a:pt x="15274" y="9018"/>
                </a:lnTo>
                <a:lnTo>
                  <a:pt x="15294" y="8984"/>
                </a:lnTo>
                <a:close/>
                <a:moveTo>
                  <a:pt x="14960" y="8794"/>
                </a:moveTo>
                <a:lnTo>
                  <a:pt x="14860" y="8736"/>
                </a:lnTo>
                <a:lnTo>
                  <a:pt x="14840" y="8770"/>
                </a:lnTo>
                <a:lnTo>
                  <a:pt x="14941" y="8827"/>
                </a:lnTo>
                <a:lnTo>
                  <a:pt x="14960" y="8794"/>
                </a:lnTo>
                <a:close/>
                <a:moveTo>
                  <a:pt x="15127" y="8889"/>
                </a:moveTo>
                <a:lnTo>
                  <a:pt x="15026" y="8832"/>
                </a:lnTo>
                <a:lnTo>
                  <a:pt x="15007" y="8865"/>
                </a:lnTo>
                <a:lnTo>
                  <a:pt x="15108" y="8922"/>
                </a:lnTo>
                <a:lnTo>
                  <a:pt x="15127" y="8889"/>
                </a:lnTo>
                <a:close/>
                <a:moveTo>
                  <a:pt x="10335" y="6200"/>
                </a:moveTo>
                <a:lnTo>
                  <a:pt x="10436" y="6257"/>
                </a:lnTo>
                <a:lnTo>
                  <a:pt x="10455" y="6224"/>
                </a:lnTo>
                <a:lnTo>
                  <a:pt x="10355" y="6166"/>
                </a:lnTo>
                <a:lnTo>
                  <a:pt x="10335" y="6200"/>
                </a:lnTo>
                <a:close/>
                <a:moveTo>
                  <a:pt x="10288" y="6128"/>
                </a:moveTo>
                <a:lnTo>
                  <a:pt x="10188" y="6071"/>
                </a:lnTo>
                <a:lnTo>
                  <a:pt x="10168" y="6105"/>
                </a:lnTo>
                <a:lnTo>
                  <a:pt x="10269" y="6162"/>
                </a:lnTo>
                <a:lnTo>
                  <a:pt x="10288" y="6128"/>
                </a:lnTo>
                <a:close/>
                <a:moveTo>
                  <a:pt x="10669" y="6391"/>
                </a:moveTo>
                <a:lnTo>
                  <a:pt x="10769" y="6448"/>
                </a:lnTo>
                <a:lnTo>
                  <a:pt x="10789" y="6414"/>
                </a:lnTo>
                <a:lnTo>
                  <a:pt x="10688" y="6357"/>
                </a:lnTo>
                <a:lnTo>
                  <a:pt x="10669" y="6391"/>
                </a:lnTo>
                <a:close/>
                <a:moveTo>
                  <a:pt x="10521" y="6262"/>
                </a:moveTo>
                <a:lnTo>
                  <a:pt x="10502" y="6295"/>
                </a:lnTo>
                <a:lnTo>
                  <a:pt x="10602" y="6353"/>
                </a:lnTo>
                <a:lnTo>
                  <a:pt x="10622" y="6319"/>
                </a:lnTo>
                <a:lnTo>
                  <a:pt x="10521" y="6262"/>
                </a:lnTo>
                <a:close/>
                <a:moveTo>
                  <a:pt x="9954" y="5938"/>
                </a:moveTo>
                <a:lnTo>
                  <a:pt x="9854" y="5881"/>
                </a:lnTo>
                <a:lnTo>
                  <a:pt x="9835" y="5915"/>
                </a:lnTo>
                <a:lnTo>
                  <a:pt x="9935" y="5972"/>
                </a:lnTo>
                <a:lnTo>
                  <a:pt x="9954" y="5938"/>
                </a:lnTo>
                <a:close/>
                <a:moveTo>
                  <a:pt x="10121" y="6033"/>
                </a:moveTo>
                <a:lnTo>
                  <a:pt x="10021" y="5976"/>
                </a:lnTo>
                <a:lnTo>
                  <a:pt x="10002" y="6010"/>
                </a:lnTo>
                <a:lnTo>
                  <a:pt x="10102" y="6067"/>
                </a:lnTo>
                <a:lnTo>
                  <a:pt x="10121" y="6033"/>
                </a:lnTo>
                <a:close/>
                <a:moveTo>
                  <a:pt x="10836" y="6486"/>
                </a:moveTo>
                <a:lnTo>
                  <a:pt x="10936" y="6543"/>
                </a:lnTo>
                <a:lnTo>
                  <a:pt x="10955" y="6509"/>
                </a:lnTo>
                <a:lnTo>
                  <a:pt x="10855" y="6452"/>
                </a:lnTo>
                <a:lnTo>
                  <a:pt x="10836" y="6486"/>
                </a:lnTo>
                <a:close/>
                <a:moveTo>
                  <a:pt x="11289" y="6700"/>
                </a:moveTo>
                <a:lnTo>
                  <a:pt x="11189" y="6642"/>
                </a:lnTo>
                <a:lnTo>
                  <a:pt x="11170" y="6676"/>
                </a:lnTo>
                <a:lnTo>
                  <a:pt x="11270" y="6733"/>
                </a:lnTo>
                <a:lnTo>
                  <a:pt x="11289" y="6700"/>
                </a:lnTo>
                <a:close/>
                <a:moveTo>
                  <a:pt x="12123" y="7175"/>
                </a:moveTo>
                <a:lnTo>
                  <a:pt x="12023" y="7118"/>
                </a:lnTo>
                <a:lnTo>
                  <a:pt x="12004" y="7152"/>
                </a:lnTo>
                <a:lnTo>
                  <a:pt x="12104" y="7209"/>
                </a:lnTo>
                <a:lnTo>
                  <a:pt x="12123" y="7175"/>
                </a:lnTo>
                <a:close/>
                <a:moveTo>
                  <a:pt x="12457" y="7366"/>
                </a:moveTo>
                <a:lnTo>
                  <a:pt x="12357" y="7309"/>
                </a:lnTo>
                <a:lnTo>
                  <a:pt x="12338" y="7342"/>
                </a:lnTo>
                <a:lnTo>
                  <a:pt x="12438" y="7400"/>
                </a:lnTo>
                <a:lnTo>
                  <a:pt x="12457" y="7366"/>
                </a:lnTo>
                <a:close/>
                <a:moveTo>
                  <a:pt x="11856" y="7023"/>
                </a:moveTo>
                <a:lnTo>
                  <a:pt x="11837" y="7057"/>
                </a:lnTo>
                <a:lnTo>
                  <a:pt x="11937" y="7114"/>
                </a:lnTo>
                <a:lnTo>
                  <a:pt x="11956" y="7080"/>
                </a:lnTo>
                <a:lnTo>
                  <a:pt x="11856" y="7023"/>
                </a:lnTo>
                <a:close/>
                <a:moveTo>
                  <a:pt x="12504" y="7438"/>
                </a:moveTo>
                <a:lnTo>
                  <a:pt x="12605" y="7495"/>
                </a:lnTo>
                <a:lnTo>
                  <a:pt x="12624" y="7461"/>
                </a:lnTo>
                <a:lnTo>
                  <a:pt x="12524" y="7404"/>
                </a:lnTo>
                <a:lnTo>
                  <a:pt x="12504" y="7438"/>
                </a:lnTo>
                <a:close/>
                <a:moveTo>
                  <a:pt x="12290" y="7271"/>
                </a:moveTo>
                <a:lnTo>
                  <a:pt x="12190" y="7213"/>
                </a:lnTo>
                <a:lnTo>
                  <a:pt x="12171" y="7247"/>
                </a:lnTo>
                <a:lnTo>
                  <a:pt x="12271" y="7304"/>
                </a:lnTo>
                <a:lnTo>
                  <a:pt x="12290" y="7271"/>
                </a:lnTo>
                <a:close/>
                <a:moveTo>
                  <a:pt x="11456" y="6795"/>
                </a:moveTo>
                <a:lnTo>
                  <a:pt x="11356" y="6738"/>
                </a:lnTo>
                <a:lnTo>
                  <a:pt x="11336" y="6771"/>
                </a:lnTo>
                <a:lnTo>
                  <a:pt x="11437" y="6828"/>
                </a:lnTo>
                <a:lnTo>
                  <a:pt x="11456" y="6795"/>
                </a:lnTo>
                <a:close/>
                <a:moveTo>
                  <a:pt x="12671" y="7533"/>
                </a:moveTo>
                <a:lnTo>
                  <a:pt x="12772" y="7590"/>
                </a:lnTo>
                <a:lnTo>
                  <a:pt x="12791" y="7556"/>
                </a:lnTo>
                <a:lnTo>
                  <a:pt x="12690" y="7499"/>
                </a:lnTo>
                <a:lnTo>
                  <a:pt x="12671" y="7533"/>
                </a:lnTo>
                <a:close/>
                <a:moveTo>
                  <a:pt x="11623" y="6890"/>
                </a:moveTo>
                <a:lnTo>
                  <a:pt x="11523" y="6833"/>
                </a:lnTo>
                <a:lnTo>
                  <a:pt x="11503" y="6866"/>
                </a:lnTo>
                <a:lnTo>
                  <a:pt x="11604" y="6924"/>
                </a:lnTo>
                <a:lnTo>
                  <a:pt x="11623" y="6890"/>
                </a:lnTo>
                <a:close/>
                <a:moveTo>
                  <a:pt x="11003" y="6581"/>
                </a:moveTo>
                <a:lnTo>
                  <a:pt x="11103" y="6638"/>
                </a:lnTo>
                <a:lnTo>
                  <a:pt x="11122" y="6604"/>
                </a:lnTo>
                <a:lnTo>
                  <a:pt x="11022" y="6547"/>
                </a:lnTo>
                <a:lnTo>
                  <a:pt x="11003" y="6581"/>
                </a:lnTo>
                <a:close/>
                <a:moveTo>
                  <a:pt x="11670" y="6962"/>
                </a:moveTo>
                <a:lnTo>
                  <a:pt x="11770" y="7019"/>
                </a:lnTo>
                <a:lnTo>
                  <a:pt x="11790" y="6985"/>
                </a:lnTo>
                <a:lnTo>
                  <a:pt x="11689" y="6928"/>
                </a:lnTo>
                <a:lnTo>
                  <a:pt x="11670" y="6962"/>
                </a:lnTo>
                <a:close/>
                <a:moveTo>
                  <a:pt x="11007" y="4982"/>
                </a:moveTo>
                <a:lnTo>
                  <a:pt x="10989" y="4947"/>
                </a:lnTo>
                <a:lnTo>
                  <a:pt x="10886" y="5000"/>
                </a:lnTo>
                <a:lnTo>
                  <a:pt x="10904" y="5035"/>
                </a:lnTo>
                <a:lnTo>
                  <a:pt x="11007" y="4982"/>
                </a:lnTo>
                <a:close/>
                <a:moveTo>
                  <a:pt x="10836" y="5070"/>
                </a:moveTo>
                <a:lnTo>
                  <a:pt x="10818" y="5036"/>
                </a:lnTo>
                <a:lnTo>
                  <a:pt x="10716" y="5089"/>
                </a:lnTo>
                <a:lnTo>
                  <a:pt x="10734" y="5123"/>
                </a:lnTo>
                <a:lnTo>
                  <a:pt x="10836" y="5070"/>
                </a:lnTo>
                <a:close/>
                <a:moveTo>
                  <a:pt x="10478" y="5212"/>
                </a:moveTo>
                <a:lnTo>
                  <a:pt x="10376" y="5266"/>
                </a:lnTo>
                <a:lnTo>
                  <a:pt x="10393" y="5300"/>
                </a:lnTo>
                <a:lnTo>
                  <a:pt x="10496" y="5247"/>
                </a:lnTo>
                <a:lnTo>
                  <a:pt x="10478" y="5212"/>
                </a:lnTo>
                <a:close/>
                <a:moveTo>
                  <a:pt x="10564" y="5212"/>
                </a:moveTo>
                <a:lnTo>
                  <a:pt x="10666" y="5158"/>
                </a:lnTo>
                <a:lnTo>
                  <a:pt x="10648" y="5124"/>
                </a:lnTo>
                <a:lnTo>
                  <a:pt x="10546" y="5177"/>
                </a:lnTo>
                <a:lnTo>
                  <a:pt x="10564" y="5212"/>
                </a:lnTo>
                <a:close/>
                <a:moveTo>
                  <a:pt x="11227" y="4823"/>
                </a:moveTo>
                <a:lnTo>
                  <a:pt x="11245" y="4858"/>
                </a:lnTo>
                <a:lnTo>
                  <a:pt x="11347" y="4805"/>
                </a:lnTo>
                <a:lnTo>
                  <a:pt x="11329" y="4770"/>
                </a:lnTo>
                <a:lnTo>
                  <a:pt x="11227" y="4823"/>
                </a:lnTo>
                <a:close/>
                <a:moveTo>
                  <a:pt x="11585" y="4681"/>
                </a:moveTo>
                <a:lnTo>
                  <a:pt x="11687" y="4628"/>
                </a:lnTo>
                <a:lnTo>
                  <a:pt x="11670" y="4593"/>
                </a:lnTo>
                <a:lnTo>
                  <a:pt x="11567" y="4647"/>
                </a:lnTo>
                <a:lnTo>
                  <a:pt x="11585" y="4681"/>
                </a:lnTo>
                <a:close/>
                <a:moveTo>
                  <a:pt x="9797" y="5566"/>
                </a:moveTo>
                <a:lnTo>
                  <a:pt x="9728" y="5602"/>
                </a:lnTo>
                <a:cubicBezTo>
                  <a:pt x="9715" y="5582"/>
                  <a:pt x="9698" y="5565"/>
                  <a:pt x="9680" y="5550"/>
                </a:cubicBezTo>
                <a:lnTo>
                  <a:pt x="9700" y="5511"/>
                </a:lnTo>
                <a:lnTo>
                  <a:pt x="9666" y="5493"/>
                </a:lnTo>
                <a:lnTo>
                  <a:pt x="9647" y="5529"/>
                </a:lnTo>
                <a:cubicBezTo>
                  <a:pt x="9614" y="5510"/>
                  <a:pt x="9576" y="5500"/>
                  <a:pt x="9535" y="5500"/>
                </a:cubicBezTo>
                <a:cubicBezTo>
                  <a:pt x="9405" y="5500"/>
                  <a:pt x="9300" y="5605"/>
                  <a:pt x="9300" y="5735"/>
                </a:cubicBezTo>
                <a:cubicBezTo>
                  <a:pt x="9300" y="5865"/>
                  <a:pt x="9405" y="5970"/>
                  <a:pt x="9535" y="5970"/>
                </a:cubicBezTo>
                <a:cubicBezTo>
                  <a:pt x="9620" y="5970"/>
                  <a:pt x="9694" y="5925"/>
                  <a:pt x="9735" y="5858"/>
                </a:cubicBezTo>
                <a:lnTo>
                  <a:pt x="9768" y="5877"/>
                </a:lnTo>
                <a:lnTo>
                  <a:pt x="9787" y="5843"/>
                </a:lnTo>
                <a:lnTo>
                  <a:pt x="9753" y="5823"/>
                </a:lnTo>
                <a:cubicBezTo>
                  <a:pt x="9764" y="5796"/>
                  <a:pt x="9770" y="5766"/>
                  <a:pt x="9770" y="5735"/>
                </a:cubicBezTo>
                <a:cubicBezTo>
                  <a:pt x="9770" y="5699"/>
                  <a:pt x="9762" y="5666"/>
                  <a:pt x="9748" y="5636"/>
                </a:cubicBezTo>
                <a:lnTo>
                  <a:pt x="9815" y="5601"/>
                </a:lnTo>
                <a:lnTo>
                  <a:pt x="9797" y="5566"/>
                </a:lnTo>
                <a:close/>
                <a:moveTo>
                  <a:pt x="12180" y="4328"/>
                </a:moveTo>
                <a:lnTo>
                  <a:pt x="12078" y="4381"/>
                </a:lnTo>
                <a:lnTo>
                  <a:pt x="12096" y="4416"/>
                </a:lnTo>
                <a:lnTo>
                  <a:pt x="12198" y="4363"/>
                </a:lnTo>
                <a:lnTo>
                  <a:pt x="12180" y="4328"/>
                </a:lnTo>
                <a:close/>
                <a:moveTo>
                  <a:pt x="11840" y="4505"/>
                </a:moveTo>
                <a:lnTo>
                  <a:pt x="11738" y="4558"/>
                </a:lnTo>
                <a:lnTo>
                  <a:pt x="11755" y="4593"/>
                </a:lnTo>
                <a:lnTo>
                  <a:pt x="11858" y="4539"/>
                </a:lnTo>
                <a:lnTo>
                  <a:pt x="11840" y="4505"/>
                </a:lnTo>
                <a:close/>
                <a:moveTo>
                  <a:pt x="11415" y="4769"/>
                </a:moveTo>
                <a:lnTo>
                  <a:pt x="11517" y="4716"/>
                </a:lnTo>
                <a:lnTo>
                  <a:pt x="11499" y="4682"/>
                </a:lnTo>
                <a:lnTo>
                  <a:pt x="11397" y="4735"/>
                </a:lnTo>
                <a:lnTo>
                  <a:pt x="11415" y="4769"/>
                </a:lnTo>
                <a:close/>
                <a:moveTo>
                  <a:pt x="12028" y="4451"/>
                </a:moveTo>
                <a:lnTo>
                  <a:pt x="12010" y="4417"/>
                </a:lnTo>
                <a:lnTo>
                  <a:pt x="11908" y="4470"/>
                </a:lnTo>
                <a:lnTo>
                  <a:pt x="11926" y="4504"/>
                </a:lnTo>
                <a:lnTo>
                  <a:pt x="12028" y="4451"/>
                </a:lnTo>
                <a:close/>
                <a:moveTo>
                  <a:pt x="11057" y="4912"/>
                </a:moveTo>
                <a:lnTo>
                  <a:pt x="11074" y="4946"/>
                </a:lnTo>
                <a:lnTo>
                  <a:pt x="11177" y="4893"/>
                </a:lnTo>
                <a:lnTo>
                  <a:pt x="11159" y="4859"/>
                </a:lnTo>
                <a:lnTo>
                  <a:pt x="11057" y="4912"/>
                </a:lnTo>
                <a:close/>
                <a:moveTo>
                  <a:pt x="10223" y="5389"/>
                </a:moveTo>
                <a:lnTo>
                  <a:pt x="10326" y="5335"/>
                </a:lnTo>
                <a:lnTo>
                  <a:pt x="10308" y="5301"/>
                </a:lnTo>
                <a:lnTo>
                  <a:pt x="10205" y="5354"/>
                </a:lnTo>
                <a:lnTo>
                  <a:pt x="10223" y="5389"/>
                </a:lnTo>
                <a:close/>
                <a:moveTo>
                  <a:pt x="10035" y="5442"/>
                </a:moveTo>
                <a:lnTo>
                  <a:pt x="10053" y="5477"/>
                </a:lnTo>
                <a:lnTo>
                  <a:pt x="10155" y="5424"/>
                </a:lnTo>
                <a:lnTo>
                  <a:pt x="10137" y="5389"/>
                </a:lnTo>
                <a:lnTo>
                  <a:pt x="10035" y="5442"/>
                </a:lnTo>
                <a:close/>
                <a:moveTo>
                  <a:pt x="12351" y="4240"/>
                </a:moveTo>
                <a:lnTo>
                  <a:pt x="12248" y="4293"/>
                </a:lnTo>
                <a:lnTo>
                  <a:pt x="12266" y="4327"/>
                </a:lnTo>
                <a:lnTo>
                  <a:pt x="12368" y="4274"/>
                </a:lnTo>
                <a:lnTo>
                  <a:pt x="12351" y="4240"/>
                </a:lnTo>
                <a:close/>
                <a:moveTo>
                  <a:pt x="9865" y="5531"/>
                </a:moveTo>
                <a:lnTo>
                  <a:pt x="9883" y="5565"/>
                </a:lnTo>
                <a:lnTo>
                  <a:pt x="9985" y="5512"/>
                </a:lnTo>
                <a:lnTo>
                  <a:pt x="9967" y="5478"/>
                </a:lnTo>
                <a:lnTo>
                  <a:pt x="9865" y="5531"/>
                </a:lnTo>
                <a:close/>
                <a:moveTo>
                  <a:pt x="384" y="4897"/>
                </a:moveTo>
                <a:lnTo>
                  <a:pt x="398" y="4933"/>
                </a:lnTo>
                <a:lnTo>
                  <a:pt x="509" y="4889"/>
                </a:lnTo>
                <a:lnTo>
                  <a:pt x="495" y="4853"/>
                </a:lnTo>
                <a:lnTo>
                  <a:pt x="384" y="4897"/>
                </a:lnTo>
                <a:close/>
                <a:moveTo>
                  <a:pt x="11" y="5043"/>
                </a:moveTo>
                <a:lnTo>
                  <a:pt x="25" y="5079"/>
                </a:lnTo>
                <a:lnTo>
                  <a:pt x="137" y="5036"/>
                </a:lnTo>
                <a:lnTo>
                  <a:pt x="122" y="4999"/>
                </a:lnTo>
                <a:lnTo>
                  <a:pt x="11" y="5043"/>
                </a:lnTo>
                <a:close/>
                <a:moveTo>
                  <a:pt x="198" y="4970"/>
                </a:moveTo>
                <a:lnTo>
                  <a:pt x="212" y="5006"/>
                </a:lnTo>
                <a:lnTo>
                  <a:pt x="323" y="4962"/>
                </a:lnTo>
                <a:lnTo>
                  <a:pt x="309" y="4926"/>
                </a:lnTo>
                <a:lnTo>
                  <a:pt x="198" y="4970"/>
                </a:lnTo>
                <a:close/>
                <a:moveTo>
                  <a:pt x="4940" y="64"/>
                </a:moveTo>
                <a:lnTo>
                  <a:pt x="4905" y="0"/>
                </a:lnTo>
                <a:lnTo>
                  <a:pt x="4861" y="0"/>
                </a:lnTo>
                <a:lnTo>
                  <a:pt x="4905" y="83"/>
                </a:lnTo>
                <a:lnTo>
                  <a:pt x="4940" y="64"/>
                </a:lnTo>
                <a:close/>
                <a:moveTo>
                  <a:pt x="5225" y="594"/>
                </a:moveTo>
                <a:lnTo>
                  <a:pt x="5168" y="489"/>
                </a:lnTo>
                <a:lnTo>
                  <a:pt x="5134" y="507"/>
                </a:lnTo>
                <a:lnTo>
                  <a:pt x="5191" y="613"/>
                </a:lnTo>
                <a:lnTo>
                  <a:pt x="5225" y="594"/>
                </a:lnTo>
                <a:close/>
                <a:moveTo>
                  <a:pt x="5130" y="418"/>
                </a:moveTo>
                <a:lnTo>
                  <a:pt x="5073" y="312"/>
                </a:lnTo>
                <a:lnTo>
                  <a:pt x="5039" y="331"/>
                </a:lnTo>
                <a:lnTo>
                  <a:pt x="5096" y="436"/>
                </a:lnTo>
                <a:lnTo>
                  <a:pt x="5130" y="418"/>
                </a:lnTo>
                <a:close/>
                <a:moveTo>
                  <a:pt x="5035" y="241"/>
                </a:moveTo>
                <a:lnTo>
                  <a:pt x="4978" y="136"/>
                </a:lnTo>
                <a:lnTo>
                  <a:pt x="4944" y="154"/>
                </a:lnTo>
                <a:lnTo>
                  <a:pt x="5001" y="259"/>
                </a:lnTo>
                <a:lnTo>
                  <a:pt x="5035" y="241"/>
                </a:lnTo>
                <a:close/>
                <a:moveTo>
                  <a:pt x="11786" y="1987"/>
                </a:moveTo>
                <a:lnTo>
                  <a:pt x="11758" y="1961"/>
                </a:lnTo>
                <a:lnTo>
                  <a:pt x="11679" y="2048"/>
                </a:lnTo>
                <a:lnTo>
                  <a:pt x="11708" y="2074"/>
                </a:lnTo>
                <a:lnTo>
                  <a:pt x="11786" y="1987"/>
                </a:lnTo>
                <a:close/>
                <a:moveTo>
                  <a:pt x="11917" y="1842"/>
                </a:moveTo>
                <a:lnTo>
                  <a:pt x="11888" y="1816"/>
                </a:lnTo>
                <a:lnTo>
                  <a:pt x="11810" y="1903"/>
                </a:lnTo>
                <a:lnTo>
                  <a:pt x="11839" y="1929"/>
                </a:lnTo>
                <a:lnTo>
                  <a:pt x="11917" y="1842"/>
                </a:lnTo>
                <a:close/>
                <a:moveTo>
                  <a:pt x="11655" y="2132"/>
                </a:moveTo>
                <a:lnTo>
                  <a:pt x="11627" y="2106"/>
                </a:lnTo>
                <a:lnTo>
                  <a:pt x="11548" y="2193"/>
                </a:lnTo>
                <a:lnTo>
                  <a:pt x="11577" y="2219"/>
                </a:lnTo>
                <a:lnTo>
                  <a:pt x="11655" y="2132"/>
                </a:lnTo>
                <a:close/>
                <a:moveTo>
                  <a:pt x="12048" y="1697"/>
                </a:moveTo>
                <a:lnTo>
                  <a:pt x="12019" y="1671"/>
                </a:lnTo>
                <a:lnTo>
                  <a:pt x="11941" y="1758"/>
                </a:lnTo>
                <a:lnTo>
                  <a:pt x="11970" y="1784"/>
                </a:lnTo>
                <a:lnTo>
                  <a:pt x="12048" y="1697"/>
                </a:lnTo>
                <a:close/>
                <a:moveTo>
                  <a:pt x="13583" y="0"/>
                </a:moveTo>
                <a:lnTo>
                  <a:pt x="13531" y="0"/>
                </a:lnTo>
                <a:lnTo>
                  <a:pt x="13512" y="20"/>
                </a:lnTo>
                <a:lnTo>
                  <a:pt x="13541" y="46"/>
                </a:lnTo>
                <a:lnTo>
                  <a:pt x="13583" y="0"/>
                </a:lnTo>
                <a:close/>
                <a:moveTo>
                  <a:pt x="11524" y="2277"/>
                </a:moveTo>
                <a:lnTo>
                  <a:pt x="11496" y="2251"/>
                </a:lnTo>
                <a:lnTo>
                  <a:pt x="11417" y="2337"/>
                </a:lnTo>
                <a:lnTo>
                  <a:pt x="11446" y="2363"/>
                </a:lnTo>
                <a:lnTo>
                  <a:pt x="11524" y="2277"/>
                </a:lnTo>
                <a:close/>
                <a:moveTo>
                  <a:pt x="12310" y="1408"/>
                </a:moveTo>
                <a:lnTo>
                  <a:pt x="12281" y="1382"/>
                </a:lnTo>
                <a:lnTo>
                  <a:pt x="12203" y="1468"/>
                </a:lnTo>
                <a:lnTo>
                  <a:pt x="12232" y="1494"/>
                </a:lnTo>
                <a:lnTo>
                  <a:pt x="12310" y="1408"/>
                </a:lnTo>
                <a:close/>
                <a:moveTo>
                  <a:pt x="12179" y="1552"/>
                </a:moveTo>
                <a:lnTo>
                  <a:pt x="12150" y="1526"/>
                </a:lnTo>
                <a:lnTo>
                  <a:pt x="12072" y="1613"/>
                </a:lnTo>
                <a:lnTo>
                  <a:pt x="12101" y="1639"/>
                </a:lnTo>
                <a:lnTo>
                  <a:pt x="12179" y="1552"/>
                </a:lnTo>
                <a:close/>
                <a:moveTo>
                  <a:pt x="13096" y="539"/>
                </a:moveTo>
                <a:lnTo>
                  <a:pt x="13067" y="513"/>
                </a:lnTo>
                <a:lnTo>
                  <a:pt x="12989" y="600"/>
                </a:lnTo>
                <a:lnTo>
                  <a:pt x="13017" y="626"/>
                </a:lnTo>
                <a:lnTo>
                  <a:pt x="13096" y="539"/>
                </a:lnTo>
                <a:close/>
                <a:moveTo>
                  <a:pt x="13227" y="394"/>
                </a:moveTo>
                <a:lnTo>
                  <a:pt x="13198" y="368"/>
                </a:lnTo>
                <a:lnTo>
                  <a:pt x="13119" y="455"/>
                </a:lnTo>
                <a:lnTo>
                  <a:pt x="13148" y="481"/>
                </a:lnTo>
                <a:lnTo>
                  <a:pt x="13227" y="394"/>
                </a:lnTo>
                <a:close/>
                <a:moveTo>
                  <a:pt x="13489" y="104"/>
                </a:moveTo>
                <a:lnTo>
                  <a:pt x="13460" y="78"/>
                </a:lnTo>
                <a:lnTo>
                  <a:pt x="13381" y="165"/>
                </a:lnTo>
                <a:lnTo>
                  <a:pt x="13410" y="191"/>
                </a:lnTo>
                <a:lnTo>
                  <a:pt x="13489" y="104"/>
                </a:lnTo>
                <a:close/>
                <a:moveTo>
                  <a:pt x="13358" y="249"/>
                </a:moveTo>
                <a:lnTo>
                  <a:pt x="13329" y="223"/>
                </a:lnTo>
                <a:lnTo>
                  <a:pt x="13250" y="310"/>
                </a:lnTo>
                <a:lnTo>
                  <a:pt x="13279" y="336"/>
                </a:lnTo>
                <a:lnTo>
                  <a:pt x="13358" y="249"/>
                </a:lnTo>
                <a:close/>
                <a:moveTo>
                  <a:pt x="12965" y="684"/>
                </a:moveTo>
                <a:lnTo>
                  <a:pt x="12936" y="658"/>
                </a:lnTo>
                <a:lnTo>
                  <a:pt x="12858" y="744"/>
                </a:lnTo>
                <a:lnTo>
                  <a:pt x="12886" y="770"/>
                </a:lnTo>
                <a:lnTo>
                  <a:pt x="12965" y="684"/>
                </a:lnTo>
                <a:close/>
                <a:moveTo>
                  <a:pt x="12441" y="1263"/>
                </a:moveTo>
                <a:lnTo>
                  <a:pt x="12412" y="1237"/>
                </a:lnTo>
                <a:lnTo>
                  <a:pt x="12334" y="1324"/>
                </a:lnTo>
                <a:lnTo>
                  <a:pt x="12363" y="1350"/>
                </a:lnTo>
                <a:lnTo>
                  <a:pt x="12441" y="1263"/>
                </a:lnTo>
                <a:close/>
                <a:moveTo>
                  <a:pt x="12572" y="1118"/>
                </a:moveTo>
                <a:lnTo>
                  <a:pt x="12543" y="1092"/>
                </a:lnTo>
                <a:lnTo>
                  <a:pt x="12465" y="1179"/>
                </a:lnTo>
                <a:lnTo>
                  <a:pt x="12493" y="1205"/>
                </a:lnTo>
                <a:lnTo>
                  <a:pt x="12572" y="1118"/>
                </a:lnTo>
                <a:close/>
                <a:moveTo>
                  <a:pt x="12703" y="973"/>
                </a:moveTo>
                <a:lnTo>
                  <a:pt x="12674" y="947"/>
                </a:lnTo>
                <a:lnTo>
                  <a:pt x="12596" y="1034"/>
                </a:lnTo>
                <a:lnTo>
                  <a:pt x="12624" y="1060"/>
                </a:lnTo>
                <a:lnTo>
                  <a:pt x="12703" y="973"/>
                </a:lnTo>
                <a:close/>
                <a:moveTo>
                  <a:pt x="12834" y="828"/>
                </a:moveTo>
                <a:lnTo>
                  <a:pt x="12805" y="802"/>
                </a:lnTo>
                <a:lnTo>
                  <a:pt x="12727" y="889"/>
                </a:lnTo>
                <a:lnTo>
                  <a:pt x="12755" y="915"/>
                </a:lnTo>
                <a:lnTo>
                  <a:pt x="12834" y="828"/>
                </a:lnTo>
                <a:close/>
                <a:moveTo>
                  <a:pt x="15728" y="948"/>
                </a:moveTo>
                <a:lnTo>
                  <a:pt x="15651" y="861"/>
                </a:lnTo>
                <a:lnTo>
                  <a:pt x="15622" y="887"/>
                </a:lnTo>
                <a:lnTo>
                  <a:pt x="15699" y="974"/>
                </a:lnTo>
                <a:lnTo>
                  <a:pt x="15728" y="948"/>
                </a:lnTo>
                <a:close/>
                <a:moveTo>
                  <a:pt x="14957" y="81"/>
                </a:moveTo>
                <a:lnTo>
                  <a:pt x="14886" y="0"/>
                </a:lnTo>
                <a:lnTo>
                  <a:pt x="14873" y="0"/>
                </a:lnTo>
                <a:lnTo>
                  <a:pt x="14851" y="20"/>
                </a:lnTo>
                <a:lnTo>
                  <a:pt x="14928" y="106"/>
                </a:lnTo>
                <a:lnTo>
                  <a:pt x="14957" y="81"/>
                </a:lnTo>
                <a:close/>
                <a:moveTo>
                  <a:pt x="15086" y="225"/>
                </a:moveTo>
                <a:lnTo>
                  <a:pt x="15009" y="138"/>
                </a:lnTo>
                <a:lnTo>
                  <a:pt x="14980" y="164"/>
                </a:lnTo>
                <a:lnTo>
                  <a:pt x="15057" y="251"/>
                </a:lnTo>
                <a:lnTo>
                  <a:pt x="15086" y="225"/>
                </a:lnTo>
                <a:close/>
                <a:moveTo>
                  <a:pt x="15214" y="370"/>
                </a:moveTo>
                <a:lnTo>
                  <a:pt x="15137" y="283"/>
                </a:lnTo>
                <a:lnTo>
                  <a:pt x="15108" y="309"/>
                </a:lnTo>
                <a:lnTo>
                  <a:pt x="15185" y="396"/>
                </a:lnTo>
                <a:lnTo>
                  <a:pt x="15214" y="370"/>
                </a:lnTo>
                <a:close/>
                <a:moveTo>
                  <a:pt x="15600" y="803"/>
                </a:moveTo>
                <a:lnTo>
                  <a:pt x="15523" y="717"/>
                </a:lnTo>
                <a:lnTo>
                  <a:pt x="15494" y="742"/>
                </a:lnTo>
                <a:lnTo>
                  <a:pt x="15571" y="829"/>
                </a:lnTo>
                <a:lnTo>
                  <a:pt x="15600" y="803"/>
                </a:lnTo>
                <a:close/>
                <a:moveTo>
                  <a:pt x="15343" y="514"/>
                </a:moveTo>
                <a:lnTo>
                  <a:pt x="15266" y="428"/>
                </a:lnTo>
                <a:lnTo>
                  <a:pt x="15237" y="453"/>
                </a:lnTo>
                <a:lnTo>
                  <a:pt x="15314" y="540"/>
                </a:lnTo>
                <a:lnTo>
                  <a:pt x="15343" y="514"/>
                </a:lnTo>
                <a:close/>
                <a:moveTo>
                  <a:pt x="15471" y="659"/>
                </a:moveTo>
                <a:lnTo>
                  <a:pt x="15394" y="572"/>
                </a:lnTo>
                <a:lnTo>
                  <a:pt x="15365" y="598"/>
                </a:lnTo>
                <a:lnTo>
                  <a:pt x="15442" y="685"/>
                </a:lnTo>
                <a:lnTo>
                  <a:pt x="15471" y="659"/>
                </a:lnTo>
                <a:close/>
                <a:moveTo>
                  <a:pt x="8963" y="1408"/>
                </a:moveTo>
                <a:lnTo>
                  <a:pt x="9066" y="1463"/>
                </a:lnTo>
                <a:lnTo>
                  <a:pt x="9085" y="1429"/>
                </a:lnTo>
                <a:lnTo>
                  <a:pt x="8982" y="1373"/>
                </a:lnTo>
                <a:lnTo>
                  <a:pt x="8963" y="1408"/>
                </a:lnTo>
                <a:close/>
                <a:moveTo>
                  <a:pt x="9942" y="1892"/>
                </a:moveTo>
                <a:lnTo>
                  <a:pt x="9839" y="1837"/>
                </a:lnTo>
                <a:lnTo>
                  <a:pt x="9821" y="1871"/>
                </a:lnTo>
                <a:lnTo>
                  <a:pt x="9924" y="1927"/>
                </a:lnTo>
                <a:lnTo>
                  <a:pt x="9942" y="1892"/>
                </a:lnTo>
                <a:close/>
                <a:moveTo>
                  <a:pt x="10114" y="1985"/>
                </a:moveTo>
                <a:lnTo>
                  <a:pt x="10011" y="1930"/>
                </a:lnTo>
                <a:lnTo>
                  <a:pt x="9992" y="1964"/>
                </a:lnTo>
                <a:lnTo>
                  <a:pt x="10095" y="2019"/>
                </a:lnTo>
                <a:lnTo>
                  <a:pt x="10114" y="1985"/>
                </a:lnTo>
                <a:close/>
                <a:moveTo>
                  <a:pt x="9599" y="1707"/>
                </a:moveTo>
                <a:lnTo>
                  <a:pt x="9496" y="1651"/>
                </a:lnTo>
                <a:lnTo>
                  <a:pt x="9478" y="1686"/>
                </a:lnTo>
                <a:lnTo>
                  <a:pt x="9581" y="1741"/>
                </a:lnTo>
                <a:lnTo>
                  <a:pt x="9599" y="1707"/>
                </a:lnTo>
                <a:close/>
                <a:moveTo>
                  <a:pt x="9135" y="1500"/>
                </a:moveTo>
                <a:lnTo>
                  <a:pt x="9238" y="1556"/>
                </a:lnTo>
                <a:lnTo>
                  <a:pt x="9256" y="1522"/>
                </a:lnTo>
                <a:lnTo>
                  <a:pt x="9153" y="1466"/>
                </a:lnTo>
                <a:lnTo>
                  <a:pt x="9135" y="1500"/>
                </a:lnTo>
                <a:close/>
                <a:moveTo>
                  <a:pt x="9428" y="1614"/>
                </a:moveTo>
                <a:lnTo>
                  <a:pt x="9325" y="1559"/>
                </a:lnTo>
                <a:lnTo>
                  <a:pt x="9306" y="1593"/>
                </a:lnTo>
                <a:lnTo>
                  <a:pt x="9409" y="1648"/>
                </a:lnTo>
                <a:lnTo>
                  <a:pt x="9428" y="1614"/>
                </a:lnTo>
                <a:close/>
                <a:moveTo>
                  <a:pt x="9771" y="1800"/>
                </a:moveTo>
                <a:lnTo>
                  <a:pt x="9668" y="1744"/>
                </a:lnTo>
                <a:lnTo>
                  <a:pt x="9649" y="1778"/>
                </a:lnTo>
                <a:lnTo>
                  <a:pt x="9752" y="1834"/>
                </a:lnTo>
                <a:lnTo>
                  <a:pt x="9771" y="1800"/>
                </a:lnTo>
                <a:close/>
                <a:moveTo>
                  <a:pt x="10285" y="2078"/>
                </a:moveTo>
                <a:lnTo>
                  <a:pt x="10182" y="2022"/>
                </a:lnTo>
                <a:lnTo>
                  <a:pt x="10164" y="2056"/>
                </a:lnTo>
                <a:lnTo>
                  <a:pt x="10267" y="2112"/>
                </a:lnTo>
                <a:lnTo>
                  <a:pt x="10285" y="2078"/>
                </a:lnTo>
                <a:close/>
                <a:moveTo>
                  <a:pt x="10457" y="2171"/>
                </a:moveTo>
                <a:lnTo>
                  <a:pt x="10354" y="2115"/>
                </a:lnTo>
                <a:lnTo>
                  <a:pt x="10335" y="2149"/>
                </a:lnTo>
                <a:lnTo>
                  <a:pt x="10438" y="2205"/>
                </a:lnTo>
                <a:lnTo>
                  <a:pt x="10457" y="2171"/>
                </a:lnTo>
                <a:close/>
                <a:moveTo>
                  <a:pt x="10628" y="2263"/>
                </a:moveTo>
                <a:lnTo>
                  <a:pt x="10525" y="2208"/>
                </a:lnTo>
                <a:lnTo>
                  <a:pt x="10507" y="2242"/>
                </a:lnTo>
                <a:lnTo>
                  <a:pt x="10610" y="2297"/>
                </a:lnTo>
                <a:lnTo>
                  <a:pt x="10628" y="2263"/>
                </a:lnTo>
                <a:close/>
                <a:moveTo>
                  <a:pt x="10800" y="2356"/>
                </a:moveTo>
                <a:lnTo>
                  <a:pt x="10697" y="2300"/>
                </a:lnTo>
                <a:lnTo>
                  <a:pt x="10678" y="2334"/>
                </a:lnTo>
                <a:lnTo>
                  <a:pt x="10781" y="2390"/>
                </a:lnTo>
                <a:lnTo>
                  <a:pt x="10800" y="2356"/>
                </a:lnTo>
                <a:close/>
                <a:moveTo>
                  <a:pt x="10971" y="2449"/>
                </a:moveTo>
                <a:lnTo>
                  <a:pt x="10868" y="2393"/>
                </a:lnTo>
                <a:lnTo>
                  <a:pt x="10850" y="2427"/>
                </a:lnTo>
                <a:lnTo>
                  <a:pt x="10953" y="2483"/>
                </a:lnTo>
                <a:lnTo>
                  <a:pt x="10971" y="2449"/>
                </a:lnTo>
                <a:close/>
                <a:moveTo>
                  <a:pt x="7370" y="502"/>
                </a:moveTo>
                <a:lnTo>
                  <a:pt x="7267" y="446"/>
                </a:lnTo>
                <a:lnTo>
                  <a:pt x="7248" y="481"/>
                </a:lnTo>
                <a:lnTo>
                  <a:pt x="7351" y="536"/>
                </a:lnTo>
                <a:lnTo>
                  <a:pt x="7370" y="502"/>
                </a:lnTo>
                <a:close/>
                <a:moveTo>
                  <a:pt x="7198" y="409"/>
                </a:moveTo>
                <a:lnTo>
                  <a:pt x="7095" y="354"/>
                </a:lnTo>
                <a:lnTo>
                  <a:pt x="7077" y="388"/>
                </a:lnTo>
                <a:lnTo>
                  <a:pt x="7180" y="443"/>
                </a:lnTo>
                <a:lnTo>
                  <a:pt x="7198" y="409"/>
                </a:lnTo>
                <a:close/>
                <a:moveTo>
                  <a:pt x="7027" y="317"/>
                </a:moveTo>
                <a:lnTo>
                  <a:pt x="6924" y="261"/>
                </a:lnTo>
                <a:lnTo>
                  <a:pt x="6905" y="295"/>
                </a:lnTo>
                <a:lnTo>
                  <a:pt x="7008" y="351"/>
                </a:lnTo>
                <a:lnTo>
                  <a:pt x="7027" y="317"/>
                </a:lnTo>
                <a:close/>
                <a:moveTo>
                  <a:pt x="7541" y="595"/>
                </a:moveTo>
                <a:lnTo>
                  <a:pt x="7438" y="539"/>
                </a:lnTo>
                <a:lnTo>
                  <a:pt x="7420" y="573"/>
                </a:lnTo>
                <a:lnTo>
                  <a:pt x="7523" y="629"/>
                </a:lnTo>
                <a:lnTo>
                  <a:pt x="7541" y="595"/>
                </a:lnTo>
                <a:close/>
                <a:moveTo>
                  <a:pt x="6855" y="224"/>
                </a:moveTo>
                <a:lnTo>
                  <a:pt x="6752" y="168"/>
                </a:lnTo>
                <a:lnTo>
                  <a:pt x="6734" y="202"/>
                </a:lnTo>
                <a:lnTo>
                  <a:pt x="6837" y="258"/>
                </a:lnTo>
                <a:lnTo>
                  <a:pt x="6855" y="224"/>
                </a:lnTo>
                <a:close/>
                <a:moveTo>
                  <a:pt x="7884" y="780"/>
                </a:moveTo>
                <a:lnTo>
                  <a:pt x="7781" y="725"/>
                </a:lnTo>
                <a:lnTo>
                  <a:pt x="7763" y="759"/>
                </a:lnTo>
                <a:lnTo>
                  <a:pt x="7866" y="814"/>
                </a:lnTo>
                <a:lnTo>
                  <a:pt x="7884" y="780"/>
                </a:lnTo>
                <a:close/>
                <a:moveTo>
                  <a:pt x="8570" y="1151"/>
                </a:moveTo>
                <a:lnTo>
                  <a:pt x="8467" y="1095"/>
                </a:lnTo>
                <a:lnTo>
                  <a:pt x="8449" y="1129"/>
                </a:lnTo>
                <a:lnTo>
                  <a:pt x="8552" y="1185"/>
                </a:lnTo>
                <a:lnTo>
                  <a:pt x="8570" y="1151"/>
                </a:lnTo>
                <a:close/>
                <a:moveTo>
                  <a:pt x="8742" y="1244"/>
                </a:moveTo>
                <a:lnTo>
                  <a:pt x="8639" y="1188"/>
                </a:lnTo>
                <a:lnTo>
                  <a:pt x="8620" y="1222"/>
                </a:lnTo>
                <a:lnTo>
                  <a:pt x="8723" y="1278"/>
                </a:lnTo>
                <a:lnTo>
                  <a:pt x="8742" y="1244"/>
                </a:lnTo>
                <a:close/>
                <a:moveTo>
                  <a:pt x="8399" y="1058"/>
                </a:moveTo>
                <a:lnTo>
                  <a:pt x="8296" y="1003"/>
                </a:lnTo>
                <a:lnTo>
                  <a:pt x="8277" y="1037"/>
                </a:lnTo>
                <a:lnTo>
                  <a:pt x="8380" y="1092"/>
                </a:lnTo>
                <a:lnTo>
                  <a:pt x="8399" y="1058"/>
                </a:lnTo>
                <a:close/>
                <a:moveTo>
                  <a:pt x="8056" y="873"/>
                </a:moveTo>
                <a:lnTo>
                  <a:pt x="7953" y="817"/>
                </a:lnTo>
                <a:lnTo>
                  <a:pt x="7934" y="851"/>
                </a:lnTo>
                <a:lnTo>
                  <a:pt x="8037" y="907"/>
                </a:lnTo>
                <a:lnTo>
                  <a:pt x="8056" y="873"/>
                </a:lnTo>
                <a:close/>
                <a:moveTo>
                  <a:pt x="7713" y="687"/>
                </a:moveTo>
                <a:lnTo>
                  <a:pt x="7610" y="632"/>
                </a:lnTo>
                <a:lnTo>
                  <a:pt x="7591" y="666"/>
                </a:lnTo>
                <a:lnTo>
                  <a:pt x="7694" y="722"/>
                </a:lnTo>
                <a:lnTo>
                  <a:pt x="7713" y="687"/>
                </a:lnTo>
                <a:close/>
                <a:moveTo>
                  <a:pt x="8810" y="1281"/>
                </a:moveTo>
                <a:lnTo>
                  <a:pt x="8792" y="1315"/>
                </a:lnTo>
                <a:lnTo>
                  <a:pt x="8895" y="1370"/>
                </a:lnTo>
                <a:lnTo>
                  <a:pt x="8913" y="1336"/>
                </a:lnTo>
                <a:lnTo>
                  <a:pt x="8810" y="1281"/>
                </a:lnTo>
                <a:close/>
                <a:moveTo>
                  <a:pt x="8227" y="965"/>
                </a:moveTo>
                <a:lnTo>
                  <a:pt x="8124" y="910"/>
                </a:lnTo>
                <a:lnTo>
                  <a:pt x="8106" y="944"/>
                </a:lnTo>
                <a:lnTo>
                  <a:pt x="8209" y="1000"/>
                </a:lnTo>
                <a:lnTo>
                  <a:pt x="8227" y="965"/>
                </a:lnTo>
                <a:close/>
                <a:moveTo>
                  <a:pt x="5748" y="531"/>
                </a:moveTo>
                <a:lnTo>
                  <a:pt x="5725" y="499"/>
                </a:lnTo>
                <a:lnTo>
                  <a:pt x="5632" y="565"/>
                </a:lnTo>
                <a:lnTo>
                  <a:pt x="5655" y="597"/>
                </a:lnTo>
                <a:lnTo>
                  <a:pt x="5748" y="531"/>
                </a:lnTo>
                <a:close/>
                <a:moveTo>
                  <a:pt x="5903" y="422"/>
                </a:moveTo>
                <a:lnTo>
                  <a:pt x="5880" y="390"/>
                </a:lnTo>
                <a:lnTo>
                  <a:pt x="5787" y="456"/>
                </a:lnTo>
                <a:lnTo>
                  <a:pt x="5810" y="487"/>
                </a:lnTo>
                <a:lnTo>
                  <a:pt x="5903" y="422"/>
                </a:lnTo>
                <a:close/>
                <a:moveTo>
                  <a:pt x="6190" y="171"/>
                </a:moveTo>
                <a:lnTo>
                  <a:pt x="6097" y="237"/>
                </a:lnTo>
                <a:lnTo>
                  <a:pt x="6120" y="269"/>
                </a:lnTo>
                <a:lnTo>
                  <a:pt x="6213" y="203"/>
                </a:lnTo>
                <a:lnTo>
                  <a:pt x="6190" y="171"/>
                </a:lnTo>
                <a:close/>
                <a:moveTo>
                  <a:pt x="6058" y="312"/>
                </a:moveTo>
                <a:lnTo>
                  <a:pt x="6035" y="280"/>
                </a:lnTo>
                <a:lnTo>
                  <a:pt x="5942" y="346"/>
                </a:lnTo>
                <a:lnTo>
                  <a:pt x="5965" y="378"/>
                </a:lnTo>
                <a:lnTo>
                  <a:pt x="6058" y="312"/>
                </a:lnTo>
                <a:close/>
                <a:moveTo>
                  <a:pt x="358" y="3522"/>
                </a:moveTo>
                <a:lnTo>
                  <a:pt x="322" y="3537"/>
                </a:lnTo>
                <a:lnTo>
                  <a:pt x="367" y="3646"/>
                </a:lnTo>
                <a:lnTo>
                  <a:pt x="403" y="3631"/>
                </a:lnTo>
                <a:lnTo>
                  <a:pt x="358" y="3522"/>
                </a:lnTo>
                <a:close/>
                <a:moveTo>
                  <a:pt x="292" y="3465"/>
                </a:moveTo>
                <a:lnTo>
                  <a:pt x="328" y="3450"/>
                </a:lnTo>
                <a:lnTo>
                  <a:pt x="283" y="3341"/>
                </a:lnTo>
                <a:lnTo>
                  <a:pt x="247" y="3356"/>
                </a:lnTo>
                <a:lnTo>
                  <a:pt x="292" y="3465"/>
                </a:lnTo>
                <a:close/>
                <a:moveTo>
                  <a:pt x="133" y="2979"/>
                </a:moveTo>
                <a:lnTo>
                  <a:pt x="97" y="2994"/>
                </a:lnTo>
                <a:lnTo>
                  <a:pt x="142" y="3103"/>
                </a:lnTo>
                <a:lnTo>
                  <a:pt x="178" y="3088"/>
                </a:lnTo>
                <a:lnTo>
                  <a:pt x="133" y="2979"/>
                </a:lnTo>
                <a:close/>
                <a:moveTo>
                  <a:pt x="441" y="3827"/>
                </a:moveTo>
                <a:lnTo>
                  <a:pt x="477" y="3812"/>
                </a:lnTo>
                <a:lnTo>
                  <a:pt x="433" y="3704"/>
                </a:lnTo>
                <a:lnTo>
                  <a:pt x="397" y="3718"/>
                </a:lnTo>
                <a:lnTo>
                  <a:pt x="441" y="3827"/>
                </a:lnTo>
                <a:close/>
                <a:moveTo>
                  <a:pt x="253" y="3269"/>
                </a:moveTo>
                <a:lnTo>
                  <a:pt x="208" y="3160"/>
                </a:lnTo>
                <a:lnTo>
                  <a:pt x="172" y="3175"/>
                </a:lnTo>
                <a:lnTo>
                  <a:pt x="217" y="3284"/>
                </a:lnTo>
                <a:lnTo>
                  <a:pt x="253" y="3269"/>
                </a:lnTo>
                <a:close/>
                <a:moveTo>
                  <a:pt x="666" y="4370"/>
                </a:moveTo>
                <a:lnTo>
                  <a:pt x="702" y="4355"/>
                </a:lnTo>
                <a:lnTo>
                  <a:pt x="657" y="4247"/>
                </a:lnTo>
                <a:lnTo>
                  <a:pt x="621" y="4262"/>
                </a:lnTo>
                <a:lnTo>
                  <a:pt x="666" y="4370"/>
                </a:lnTo>
                <a:close/>
                <a:moveTo>
                  <a:pt x="507" y="3885"/>
                </a:moveTo>
                <a:lnTo>
                  <a:pt x="471" y="3900"/>
                </a:lnTo>
                <a:lnTo>
                  <a:pt x="516" y="4008"/>
                </a:lnTo>
                <a:lnTo>
                  <a:pt x="552" y="3993"/>
                </a:lnTo>
                <a:lnTo>
                  <a:pt x="507" y="3885"/>
                </a:lnTo>
                <a:close/>
                <a:moveTo>
                  <a:pt x="0" y="2656"/>
                </a:moveTo>
                <a:lnTo>
                  <a:pt x="0" y="2737"/>
                </a:lnTo>
                <a:lnTo>
                  <a:pt x="29" y="2725"/>
                </a:lnTo>
                <a:lnTo>
                  <a:pt x="0" y="2656"/>
                </a:lnTo>
                <a:close/>
                <a:moveTo>
                  <a:pt x="68" y="2921"/>
                </a:moveTo>
                <a:lnTo>
                  <a:pt x="103" y="2907"/>
                </a:lnTo>
                <a:lnTo>
                  <a:pt x="59" y="2798"/>
                </a:lnTo>
                <a:lnTo>
                  <a:pt x="23" y="2813"/>
                </a:lnTo>
                <a:lnTo>
                  <a:pt x="68" y="2921"/>
                </a:lnTo>
                <a:close/>
                <a:moveTo>
                  <a:pt x="627" y="4174"/>
                </a:moveTo>
                <a:lnTo>
                  <a:pt x="582" y="4066"/>
                </a:lnTo>
                <a:lnTo>
                  <a:pt x="546" y="4081"/>
                </a:lnTo>
                <a:lnTo>
                  <a:pt x="591" y="4189"/>
                </a:lnTo>
                <a:lnTo>
                  <a:pt x="627" y="4174"/>
                </a:lnTo>
                <a:close/>
                <a:moveTo>
                  <a:pt x="741" y="4551"/>
                </a:moveTo>
                <a:lnTo>
                  <a:pt x="776" y="4536"/>
                </a:lnTo>
                <a:lnTo>
                  <a:pt x="732" y="4428"/>
                </a:lnTo>
                <a:lnTo>
                  <a:pt x="696" y="4443"/>
                </a:lnTo>
                <a:lnTo>
                  <a:pt x="741" y="4551"/>
                </a:lnTo>
                <a:close/>
                <a:moveTo>
                  <a:pt x="13042" y="17622"/>
                </a:moveTo>
                <a:lnTo>
                  <a:pt x="13050" y="17660"/>
                </a:lnTo>
                <a:lnTo>
                  <a:pt x="13162" y="17636"/>
                </a:lnTo>
                <a:lnTo>
                  <a:pt x="13154" y="17598"/>
                </a:lnTo>
                <a:lnTo>
                  <a:pt x="13042" y="17622"/>
                </a:lnTo>
                <a:close/>
                <a:moveTo>
                  <a:pt x="12855" y="17662"/>
                </a:moveTo>
                <a:lnTo>
                  <a:pt x="12863" y="17700"/>
                </a:lnTo>
                <a:lnTo>
                  <a:pt x="12976" y="17676"/>
                </a:lnTo>
                <a:lnTo>
                  <a:pt x="12968" y="17638"/>
                </a:lnTo>
                <a:lnTo>
                  <a:pt x="12855" y="17662"/>
                </a:lnTo>
                <a:close/>
                <a:moveTo>
                  <a:pt x="12669" y="17702"/>
                </a:moveTo>
                <a:lnTo>
                  <a:pt x="12677" y="17740"/>
                </a:lnTo>
                <a:lnTo>
                  <a:pt x="12789" y="17716"/>
                </a:lnTo>
                <a:lnTo>
                  <a:pt x="12781" y="17678"/>
                </a:lnTo>
                <a:lnTo>
                  <a:pt x="12669" y="17702"/>
                </a:lnTo>
                <a:close/>
                <a:moveTo>
                  <a:pt x="12595" y="17717"/>
                </a:moveTo>
                <a:lnTo>
                  <a:pt x="12511" y="17735"/>
                </a:lnTo>
                <a:cubicBezTo>
                  <a:pt x="12492" y="17669"/>
                  <a:pt x="12445" y="17615"/>
                  <a:pt x="12383" y="17587"/>
                </a:cubicBezTo>
                <a:lnTo>
                  <a:pt x="12409" y="17546"/>
                </a:lnTo>
                <a:lnTo>
                  <a:pt x="12376" y="17525"/>
                </a:lnTo>
                <a:lnTo>
                  <a:pt x="12346" y="17573"/>
                </a:lnTo>
                <a:cubicBezTo>
                  <a:pt x="12326" y="17568"/>
                  <a:pt x="12306" y="17565"/>
                  <a:pt x="12285" y="17565"/>
                </a:cubicBezTo>
                <a:cubicBezTo>
                  <a:pt x="12155" y="17565"/>
                  <a:pt x="12050" y="17670"/>
                  <a:pt x="12050" y="17800"/>
                </a:cubicBezTo>
                <a:cubicBezTo>
                  <a:pt x="12050" y="17805"/>
                  <a:pt x="12050" y="17810"/>
                  <a:pt x="12051" y="17815"/>
                </a:cubicBezTo>
                <a:lnTo>
                  <a:pt x="11943" y="17833"/>
                </a:lnTo>
                <a:lnTo>
                  <a:pt x="11949" y="17872"/>
                </a:lnTo>
                <a:lnTo>
                  <a:pt x="12056" y="17853"/>
                </a:lnTo>
                <a:cubicBezTo>
                  <a:pt x="12080" y="17957"/>
                  <a:pt x="12173" y="18035"/>
                  <a:pt x="12285" y="18035"/>
                </a:cubicBezTo>
                <a:cubicBezTo>
                  <a:pt x="12415" y="18035"/>
                  <a:pt x="12520" y="17930"/>
                  <a:pt x="12520" y="17800"/>
                </a:cubicBezTo>
                <a:cubicBezTo>
                  <a:pt x="12520" y="17791"/>
                  <a:pt x="12519" y="17782"/>
                  <a:pt x="12518" y="17773"/>
                </a:cubicBezTo>
                <a:lnTo>
                  <a:pt x="12603" y="17755"/>
                </a:lnTo>
                <a:lnTo>
                  <a:pt x="12595" y="17717"/>
                </a:lnTo>
                <a:close/>
                <a:moveTo>
                  <a:pt x="13974" y="17424"/>
                </a:moveTo>
                <a:lnTo>
                  <a:pt x="13982" y="17462"/>
                </a:lnTo>
                <a:lnTo>
                  <a:pt x="14095" y="17438"/>
                </a:lnTo>
                <a:lnTo>
                  <a:pt x="14087" y="17400"/>
                </a:lnTo>
                <a:lnTo>
                  <a:pt x="13974" y="17424"/>
                </a:lnTo>
                <a:close/>
                <a:moveTo>
                  <a:pt x="14161" y="17384"/>
                </a:moveTo>
                <a:lnTo>
                  <a:pt x="14169" y="17422"/>
                </a:lnTo>
                <a:lnTo>
                  <a:pt x="14281" y="17398"/>
                </a:lnTo>
                <a:lnTo>
                  <a:pt x="14273" y="17360"/>
                </a:lnTo>
                <a:lnTo>
                  <a:pt x="14161" y="17384"/>
                </a:lnTo>
                <a:close/>
                <a:moveTo>
                  <a:pt x="13788" y="17464"/>
                </a:moveTo>
                <a:lnTo>
                  <a:pt x="13796" y="17502"/>
                </a:lnTo>
                <a:lnTo>
                  <a:pt x="13908" y="17478"/>
                </a:lnTo>
                <a:lnTo>
                  <a:pt x="13900" y="17440"/>
                </a:lnTo>
                <a:lnTo>
                  <a:pt x="13788" y="17464"/>
                </a:lnTo>
                <a:close/>
                <a:moveTo>
                  <a:pt x="13601" y="17503"/>
                </a:moveTo>
                <a:lnTo>
                  <a:pt x="13609" y="17541"/>
                </a:lnTo>
                <a:lnTo>
                  <a:pt x="13722" y="17517"/>
                </a:lnTo>
                <a:lnTo>
                  <a:pt x="13714" y="17479"/>
                </a:lnTo>
                <a:lnTo>
                  <a:pt x="13601" y="17503"/>
                </a:lnTo>
                <a:close/>
                <a:moveTo>
                  <a:pt x="13228" y="17583"/>
                </a:moveTo>
                <a:lnTo>
                  <a:pt x="13236" y="17621"/>
                </a:lnTo>
                <a:lnTo>
                  <a:pt x="13349" y="17597"/>
                </a:lnTo>
                <a:lnTo>
                  <a:pt x="13341" y="17559"/>
                </a:lnTo>
                <a:lnTo>
                  <a:pt x="13228" y="17583"/>
                </a:lnTo>
                <a:close/>
                <a:moveTo>
                  <a:pt x="13415" y="17543"/>
                </a:moveTo>
                <a:lnTo>
                  <a:pt x="13423" y="17581"/>
                </a:lnTo>
                <a:lnTo>
                  <a:pt x="13535" y="17557"/>
                </a:lnTo>
                <a:lnTo>
                  <a:pt x="13527" y="17519"/>
                </a:lnTo>
                <a:lnTo>
                  <a:pt x="13415" y="17543"/>
                </a:lnTo>
                <a:close/>
                <a:moveTo>
                  <a:pt x="16359" y="11243"/>
                </a:moveTo>
                <a:lnTo>
                  <a:pt x="16297" y="11342"/>
                </a:lnTo>
                <a:lnTo>
                  <a:pt x="16329" y="11363"/>
                </a:lnTo>
                <a:lnTo>
                  <a:pt x="16392" y="11263"/>
                </a:lnTo>
                <a:lnTo>
                  <a:pt x="16359" y="11243"/>
                </a:lnTo>
                <a:close/>
                <a:moveTo>
                  <a:pt x="14368" y="14384"/>
                </a:moveTo>
                <a:lnTo>
                  <a:pt x="14305" y="14483"/>
                </a:lnTo>
                <a:lnTo>
                  <a:pt x="14338" y="14504"/>
                </a:lnTo>
                <a:lnTo>
                  <a:pt x="14401" y="14405"/>
                </a:lnTo>
                <a:lnTo>
                  <a:pt x="14368" y="14384"/>
                </a:lnTo>
                <a:close/>
                <a:moveTo>
                  <a:pt x="16224" y="11528"/>
                </a:moveTo>
                <a:lnTo>
                  <a:pt x="16287" y="11429"/>
                </a:lnTo>
                <a:lnTo>
                  <a:pt x="16254" y="11408"/>
                </a:lnTo>
                <a:lnTo>
                  <a:pt x="16192" y="11507"/>
                </a:lnTo>
                <a:lnTo>
                  <a:pt x="16224" y="11528"/>
                </a:lnTo>
                <a:close/>
                <a:moveTo>
                  <a:pt x="14515" y="14152"/>
                </a:moveTo>
                <a:lnTo>
                  <a:pt x="14547" y="14173"/>
                </a:lnTo>
                <a:lnTo>
                  <a:pt x="14610" y="14074"/>
                </a:lnTo>
                <a:lnTo>
                  <a:pt x="14577" y="14053"/>
                </a:lnTo>
                <a:lnTo>
                  <a:pt x="14515" y="14152"/>
                </a:lnTo>
                <a:close/>
                <a:moveTo>
                  <a:pt x="14410" y="14318"/>
                </a:moveTo>
                <a:lnTo>
                  <a:pt x="14443" y="14338"/>
                </a:lnTo>
                <a:lnTo>
                  <a:pt x="14505" y="14239"/>
                </a:lnTo>
                <a:lnTo>
                  <a:pt x="14473" y="14219"/>
                </a:lnTo>
                <a:lnTo>
                  <a:pt x="14410" y="14318"/>
                </a:lnTo>
                <a:close/>
                <a:moveTo>
                  <a:pt x="14200" y="14648"/>
                </a:moveTo>
                <a:lnTo>
                  <a:pt x="14233" y="14669"/>
                </a:lnTo>
                <a:lnTo>
                  <a:pt x="14296" y="14570"/>
                </a:lnTo>
                <a:lnTo>
                  <a:pt x="14263" y="14549"/>
                </a:lnTo>
                <a:lnTo>
                  <a:pt x="14200" y="14648"/>
                </a:lnTo>
                <a:close/>
                <a:moveTo>
                  <a:pt x="16497" y="11098"/>
                </a:moveTo>
                <a:lnTo>
                  <a:pt x="16464" y="11077"/>
                </a:lnTo>
                <a:lnTo>
                  <a:pt x="16401" y="11176"/>
                </a:lnTo>
                <a:lnTo>
                  <a:pt x="16434" y="11197"/>
                </a:lnTo>
                <a:lnTo>
                  <a:pt x="16497" y="11098"/>
                </a:lnTo>
                <a:close/>
                <a:moveTo>
                  <a:pt x="14158" y="14715"/>
                </a:moveTo>
                <a:lnTo>
                  <a:pt x="14095" y="14814"/>
                </a:lnTo>
                <a:lnTo>
                  <a:pt x="14128" y="14834"/>
                </a:lnTo>
                <a:lnTo>
                  <a:pt x="14191" y="14735"/>
                </a:lnTo>
                <a:lnTo>
                  <a:pt x="14158" y="14715"/>
                </a:lnTo>
                <a:close/>
                <a:moveTo>
                  <a:pt x="16150" y="11573"/>
                </a:moveTo>
                <a:lnTo>
                  <a:pt x="16087" y="11672"/>
                </a:lnTo>
                <a:lnTo>
                  <a:pt x="16120" y="11693"/>
                </a:lnTo>
                <a:lnTo>
                  <a:pt x="16182" y="11594"/>
                </a:lnTo>
                <a:lnTo>
                  <a:pt x="16150" y="11573"/>
                </a:lnTo>
                <a:close/>
                <a:moveTo>
                  <a:pt x="16602" y="10933"/>
                </a:moveTo>
                <a:lnTo>
                  <a:pt x="16569" y="10912"/>
                </a:lnTo>
                <a:lnTo>
                  <a:pt x="16506" y="11011"/>
                </a:lnTo>
                <a:lnTo>
                  <a:pt x="16539" y="11032"/>
                </a:lnTo>
                <a:lnTo>
                  <a:pt x="16602" y="10933"/>
                </a:lnTo>
                <a:close/>
                <a:moveTo>
                  <a:pt x="15700" y="12354"/>
                </a:moveTo>
                <a:lnTo>
                  <a:pt x="15763" y="12255"/>
                </a:lnTo>
                <a:lnTo>
                  <a:pt x="15730" y="12235"/>
                </a:lnTo>
                <a:lnTo>
                  <a:pt x="15668" y="12334"/>
                </a:lnTo>
                <a:lnTo>
                  <a:pt x="15700" y="12354"/>
                </a:lnTo>
                <a:close/>
                <a:moveTo>
                  <a:pt x="15658" y="12421"/>
                </a:moveTo>
                <a:lnTo>
                  <a:pt x="15626" y="12400"/>
                </a:lnTo>
                <a:lnTo>
                  <a:pt x="15563" y="12499"/>
                </a:lnTo>
                <a:lnTo>
                  <a:pt x="15596" y="12520"/>
                </a:lnTo>
                <a:lnTo>
                  <a:pt x="15658" y="12421"/>
                </a:lnTo>
                <a:close/>
                <a:moveTo>
                  <a:pt x="15134" y="13247"/>
                </a:moveTo>
                <a:lnTo>
                  <a:pt x="15101" y="13227"/>
                </a:lnTo>
                <a:lnTo>
                  <a:pt x="15039" y="13326"/>
                </a:lnTo>
                <a:lnTo>
                  <a:pt x="15072" y="13346"/>
                </a:lnTo>
                <a:lnTo>
                  <a:pt x="15134" y="13247"/>
                </a:lnTo>
                <a:close/>
                <a:moveTo>
                  <a:pt x="15029" y="13413"/>
                </a:moveTo>
                <a:lnTo>
                  <a:pt x="14997" y="13392"/>
                </a:lnTo>
                <a:lnTo>
                  <a:pt x="14934" y="13491"/>
                </a:lnTo>
                <a:lnTo>
                  <a:pt x="14967" y="13512"/>
                </a:lnTo>
                <a:lnTo>
                  <a:pt x="15029" y="13413"/>
                </a:lnTo>
                <a:close/>
                <a:moveTo>
                  <a:pt x="16015" y="11858"/>
                </a:moveTo>
                <a:lnTo>
                  <a:pt x="16078" y="11759"/>
                </a:lnTo>
                <a:lnTo>
                  <a:pt x="16045" y="11739"/>
                </a:lnTo>
                <a:lnTo>
                  <a:pt x="15982" y="11838"/>
                </a:lnTo>
                <a:lnTo>
                  <a:pt x="16015" y="11858"/>
                </a:lnTo>
                <a:close/>
                <a:moveTo>
                  <a:pt x="15206" y="13061"/>
                </a:moveTo>
                <a:lnTo>
                  <a:pt x="15144" y="13160"/>
                </a:lnTo>
                <a:lnTo>
                  <a:pt x="15176" y="13181"/>
                </a:lnTo>
                <a:lnTo>
                  <a:pt x="15239" y="13082"/>
                </a:lnTo>
                <a:lnTo>
                  <a:pt x="15206" y="13061"/>
                </a:lnTo>
                <a:close/>
                <a:moveTo>
                  <a:pt x="15458" y="12664"/>
                </a:moveTo>
                <a:lnTo>
                  <a:pt x="15491" y="12685"/>
                </a:lnTo>
                <a:lnTo>
                  <a:pt x="15554" y="12586"/>
                </a:lnTo>
                <a:lnTo>
                  <a:pt x="15521" y="12565"/>
                </a:lnTo>
                <a:lnTo>
                  <a:pt x="15458" y="12664"/>
                </a:lnTo>
                <a:close/>
                <a:moveTo>
                  <a:pt x="14652" y="14008"/>
                </a:moveTo>
                <a:lnTo>
                  <a:pt x="14715" y="13909"/>
                </a:lnTo>
                <a:lnTo>
                  <a:pt x="14682" y="13888"/>
                </a:lnTo>
                <a:lnTo>
                  <a:pt x="14619" y="13987"/>
                </a:lnTo>
                <a:lnTo>
                  <a:pt x="14652" y="14008"/>
                </a:lnTo>
                <a:close/>
                <a:moveTo>
                  <a:pt x="15877" y="12003"/>
                </a:moveTo>
                <a:lnTo>
                  <a:pt x="15910" y="12024"/>
                </a:lnTo>
                <a:lnTo>
                  <a:pt x="15973" y="11925"/>
                </a:lnTo>
                <a:lnTo>
                  <a:pt x="15940" y="11904"/>
                </a:lnTo>
                <a:lnTo>
                  <a:pt x="15877" y="12003"/>
                </a:lnTo>
                <a:close/>
                <a:moveTo>
                  <a:pt x="14724" y="13822"/>
                </a:moveTo>
                <a:lnTo>
                  <a:pt x="14757" y="13842"/>
                </a:lnTo>
                <a:lnTo>
                  <a:pt x="14820" y="13743"/>
                </a:lnTo>
                <a:lnTo>
                  <a:pt x="14787" y="13723"/>
                </a:lnTo>
                <a:lnTo>
                  <a:pt x="14724" y="13822"/>
                </a:lnTo>
                <a:close/>
                <a:moveTo>
                  <a:pt x="14862" y="13677"/>
                </a:moveTo>
                <a:lnTo>
                  <a:pt x="14925" y="13578"/>
                </a:lnTo>
                <a:lnTo>
                  <a:pt x="14892" y="13557"/>
                </a:lnTo>
                <a:lnTo>
                  <a:pt x="14829" y="13656"/>
                </a:lnTo>
                <a:lnTo>
                  <a:pt x="14862" y="13677"/>
                </a:lnTo>
                <a:close/>
                <a:moveTo>
                  <a:pt x="15344" y="12917"/>
                </a:moveTo>
                <a:lnTo>
                  <a:pt x="15311" y="12896"/>
                </a:lnTo>
                <a:lnTo>
                  <a:pt x="15248" y="12995"/>
                </a:lnTo>
                <a:lnTo>
                  <a:pt x="15281" y="13016"/>
                </a:lnTo>
                <a:lnTo>
                  <a:pt x="15344" y="12917"/>
                </a:lnTo>
                <a:close/>
                <a:moveTo>
                  <a:pt x="15772" y="12168"/>
                </a:moveTo>
                <a:lnTo>
                  <a:pt x="15805" y="12189"/>
                </a:lnTo>
                <a:lnTo>
                  <a:pt x="15868" y="12090"/>
                </a:lnTo>
                <a:lnTo>
                  <a:pt x="15835" y="12069"/>
                </a:lnTo>
                <a:lnTo>
                  <a:pt x="15772" y="12168"/>
                </a:lnTo>
                <a:close/>
                <a:moveTo>
                  <a:pt x="15416" y="12731"/>
                </a:moveTo>
                <a:lnTo>
                  <a:pt x="15353" y="12830"/>
                </a:lnTo>
                <a:lnTo>
                  <a:pt x="15386" y="12850"/>
                </a:lnTo>
                <a:lnTo>
                  <a:pt x="15449" y="12751"/>
                </a:lnTo>
                <a:lnTo>
                  <a:pt x="15416" y="12731"/>
                </a:lnTo>
                <a:close/>
                <a:moveTo>
                  <a:pt x="12523" y="17294"/>
                </a:moveTo>
                <a:lnTo>
                  <a:pt x="12556" y="17314"/>
                </a:lnTo>
                <a:lnTo>
                  <a:pt x="12619" y="17215"/>
                </a:lnTo>
                <a:lnTo>
                  <a:pt x="12586" y="17195"/>
                </a:lnTo>
                <a:lnTo>
                  <a:pt x="12523" y="17294"/>
                </a:lnTo>
                <a:close/>
                <a:moveTo>
                  <a:pt x="12691" y="17029"/>
                </a:moveTo>
                <a:lnTo>
                  <a:pt x="12628" y="17128"/>
                </a:lnTo>
                <a:lnTo>
                  <a:pt x="12661" y="17149"/>
                </a:lnTo>
                <a:lnTo>
                  <a:pt x="12723" y="17050"/>
                </a:lnTo>
                <a:lnTo>
                  <a:pt x="12691" y="17029"/>
                </a:lnTo>
                <a:close/>
                <a:moveTo>
                  <a:pt x="12733" y="16963"/>
                </a:moveTo>
                <a:lnTo>
                  <a:pt x="12765" y="16984"/>
                </a:lnTo>
                <a:lnTo>
                  <a:pt x="12828" y="16885"/>
                </a:lnTo>
                <a:lnTo>
                  <a:pt x="12796" y="16864"/>
                </a:lnTo>
                <a:lnTo>
                  <a:pt x="12733" y="16963"/>
                </a:lnTo>
                <a:close/>
                <a:moveTo>
                  <a:pt x="12514" y="17381"/>
                </a:moveTo>
                <a:lnTo>
                  <a:pt x="12481" y="17360"/>
                </a:lnTo>
                <a:lnTo>
                  <a:pt x="12418" y="17459"/>
                </a:lnTo>
                <a:lnTo>
                  <a:pt x="12451" y="17480"/>
                </a:lnTo>
                <a:lnTo>
                  <a:pt x="12514" y="17381"/>
                </a:lnTo>
                <a:close/>
                <a:moveTo>
                  <a:pt x="13949" y="15045"/>
                </a:moveTo>
                <a:lnTo>
                  <a:pt x="13886" y="15144"/>
                </a:lnTo>
                <a:lnTo>
                  <a:pt x="13918" y="15165"/>
                </a:lnTo>
                <a:lnTo>
                  <a:pt x="13981" y="15066"/>
                </a:lnTo>
                <a:lnTo>
                  <a:pt x="13949" y="15045"/>
                </a:lnTo>
                <a:close/>
                <a:moveTo>
                  <a:pt x="14023" y="15000"/>
                </a:moveTo>
                <a:lnTo>
                  <a:pt x="14086" y="14901"/>
                </a:lnTo>
                <a:lnTo>
                  <a:pt x="14053" y="14880"/>
                </a:lnTo>
                <a:lnTo>
                  <a:pt x="13991" y="14979"/>
                </a:lnTo>
                <a:lnTo>
                  <a:pt x="14023" y="15000"/>
                </a:lnTo>
                <a:close/>
                <a:moveTo>
                  <a:pt x="13143" y="16389"/>
                </a:moveTo>
                <a:lnTo>
                  <a:pt x="13110" y="16368"/>
                </a:lnTo>
                <a:lnTo>
                  <a:pt x="13047" y="16467"/>
                </a:lnTo>
                <a:lnTo>
                  <a:pt x="13080" y="16488"/>
                </a:lnTo>
                <a:lnTo>
                  <a:pt x="13143" y="16389"/>
                </a:lnTo>
                <a:close/>
                <a:moveTo>
                  <a:pt x="13667" y="15562"/>
                </a:moveTo>
                <a:lnTo>
                  <a:pt x="13634" y="15541"/>
                </a:lnTo>
                <a:lnTo>
                  <a:pt x="13571" y="15640"/>
                </a:lnTo>
                <a:lnTo>
                  <a:pt x="13604" y="15661"/>
                </a:lnTo>
                <a:lnTo>
                  <a:pt x="13667" y="15562"/>
                </a:lnTo>
                <a:close/>
                <a:moveTo>
                  <a:pt x="13466" y="15806"/>
                </a:moveTo>
                <a:lnTo>
                  <a:pt x="13499" y="15826"/>
                </a:lnTo>
                <a:lnTo>
                  <a:pt x="13562" y="15727"/>
                </a:lnTo>
                <a:lnTo>
                  <a:pt x="13529" y="15707"/>
                </a:lnTo>
                <a:lnTo>
                  <a:pt x="13466" y="15806"/>
                </a:lnTo>
                <a:close/>
                <a:moveTo>
                  <a:pt x="13876" y="15231"/>
                </a:moveTo>
                <a:lnTo>
                  <a:pt x="13844" y="15211"/>
                </a:lnTo>
                <a:lnTo>
                  <a:pt x="13781" y="15310"/>
                </a:lnTo>
                <a:lnTo>
                  <a:pt x="13814" y="15330"/>
                </a:lnTo>
                <a:lnTo>
                  <a:pt x="13876" y="15231"/>
                </a:lnTo>
                <a:close/>
                <a:moveTo>
                  <a:pt x="13676" y="15475"/>
                </a:moveTo>
                <a:lnTo>
                  <a:pt x="13709" y="15496"/>
                </a:lnTo>
                <a:lnTo>
                  <a:pt x="13772" y="15397"/>
                </a:lnTo>
                <a:lnTo>
                  <a:pt x="13739" y="15376"/>
                </a:lnTo>
                <a:lnTo>
                  <a:pt x="13676" y="15475"/>
                </a:lnTo>
                <a:close/>
                <a:moveTo>
                  <a:pt x="12942" y="16632"/>
                </a:moveTo>
                <a:lnTo>
                  <a:pt x="12975" y="16653"/>
                </a:lnTo>
                <a:lnTo>
                  <a:pt x="13038" y="16554"/>
                </a:lnTo>
                <a:lnTo>
                  <a:pt x="13005" y="16533"/>
                </a:lnTo>
                <a:lnTo>
                  <a:pt x="12942" y="16632"/>
                </a:lnTo>
                <a:close/>
                <a:moveTo>
                  <a:pt x="13257" y="16136"/>
                </a:moveTo>
                <a:lnTo>
                  <a:pt x="13290" y="16157"/>
                </a:lnTo>
                <a:lnTo>
                  <a:pt x="13352" y="16058"/>
                </a:lnTo>
                <a:lnTo>
                  <a:pt x="13320" y="16037"/>
                </a:lnTo>
                <a:lnTo>
                  <a:pt x="13257" y="16136"/>
                </a:lnTo>
                <a:close/>
                <a:moveTo>
                  <a:pt x="12933" y="16719"/>
                </a:moveTo>
                <a:lnTo>
                  <a:pt x="12900" y="16699"/>
                </a:lnTo>
                <a:lnTo>
                  <a:pt x="12837" y="16798"/>
                </a:lnTo>
                <a:lnTo>
                  <a:pt x="12870" y="16818"/>
                </a:lnTo>
                <a:lnTo>
                  <a:pt x="12933" y="16719"/>
                </a:lnTo>
                <a:close/>
                <a:moveTo>
                  <a:pt x="13215" y="16203"/>
                </a:moveTo>
                <a:lnTo>
                  <a:pt x="13152" y="16302"/>
                </a:lnTo>
                <a:lnTo>
                  <a:pt x="13185" y="16322"/>
                </a:lnTo>
                <a:lnTo>
                  <a:pt x="13248" y="16223"/>
                </a:lnTo>
                <a:lnTo>
                  <a:pt x="13215" y="16203"/>
                </a:lnTo>
                <a:close/>
                <a:moveTo>
                  <a:pt x="13424" y="15872"/>
                </a:moveTo>
                <a:lnTo>
                  <a:pt x="13362" y="15971"/>
                </a:lnTo>
                <a:lnTo>
                  <a:pt x="13394" y="15992"/>
                </a:lnTo>
                <a:lnTo>
                  <a:pt x="13457" y="15893"/>
                </a:lnTo>
                <a:lnTo>
                  <a:pt x="13424" y="15872"/>
                </a:lnTo>
                <a:close/>
                <a:moveTo>
                  <a:pt x="22398" y="14485"/>
                </a:moveTo>
                <a:lnTo>
                  <a:pt x="22436" y="14494"/>
                </a:lnTo>
                <a:lnTo>
                  <a:pt x="22463" y="14380"/>
                </a:lnTo>
                <a:lnTo>
                  <a:pt x="22425" y="14371"/>
                </a:lnTo>
                <a:lnTo>
                  <a:pt x="22398" y="14485"/>
                </a:lnTo>
                <a:close/>
                <a:moveTo>
                  <a:pt x="22353" y="14676"/>
                </a:moveTo>
                <a:lnTo>
                  <a:pt x="22391" y="14684"/>
                </a:lnTo>
                <a:lnTo>
                  <a:pt x="22418" y="14570"/>
                </a:lnTo>
                <a:lnTo>
                  <a:pt x="22380" y="14561"/>
                </a:lnTo>
                <a:lnTo>
                  <a:pt x="22353" y="14676"/>
                </a:lnTo>
                <a:close/>
                <a:moveTo>
                  <a:pt x="22508" y="14189"/>
                </a:moveTo>
                <a:lnTo>
                  <a:pt x="22470" y="14180"/>
                </a:lnTo>
                <a:lnTo>
                  <a:pt x="22443" y="14294"/>
                </a:lnTo>
                <a:lnTo>
                  <a:pt x="22481" y="14303"/>
                </a:lnTo>
                <a:lnTo>
                  <a:pt x="22508" y="14189"/>
                </a:lnTo>
                <a:close/>
                <a:moveTo>
                  <a:pt x="22533" y="13913"/>
                </a:moveTo>
                <a:lnTo>
                  <a:pt x="22571" y="13922"/>
                </a:lnTo>
                <a:lnTo>
                  <a:pt x="22598" y="13808"/>
                </a:lnTo>
                <a:lnTo>
                  <a:pt x="22560" y="13799"/>
                </a:lnTo>
                <a:lnTo>
                  <a:pt x="22533" y="13913"/>
                </a:lnTo>
                <a:close/>
                <a:moveTo>
                  <a:pt x="22553" y="13998"/>
                </a:moveTo>
                <a:lnTo>
                  <a:pt x="22515" y="13989"/>
                </a:lnTo>
                <a:lnTo>
                  <a:pt x="22488" y="14104"/>
                </a:lnTo>
                <a:lnTo>
                  <a:pt x="22526" y="14113"/>
                </a:lnTo>
                <a:lnTo>
                  <a:pt x="22553" y="13998"/>
                </a:lnTo>
                <a:close/>
                <a:moveTo>
                  <a:pt x="22373" y="14761"/>
                </a:moveTo>
                <a:lnTo>
                  <a:pt x="22335" y="14752"/>
                </a:lnTo>
                <a:lnTo>
                  <a:pt x="22308" y="14866"/>
                </a:lnTo>
                <a:lnTo>
                  <a:pt x="22346" y="14875"/>
                </a:lnTo>
                <a:lnTo>
                  <a:pt x="22373" y="14761"/>
                </a:lnTo>
                <a:close/>
                <a:moveTo>
                  <a:pt x="22579" y="13722"/>
                </a:moveTo>
                <a:lnTo>
                  <a:pt x="22616" y="13731"/>
                </a:lnTo>
                <a:lnTo>
                  <a:pt x="22643" y="13617"/>
                </a:lnTo>
                <a:lnTo>
                  <a:pt x="22606" y="13608"/>
                </a:lnTo>
                <a:lnTo>
                  <a:pt x="22579" y="13722"/>
                </a:lnTo>
                <a:close/>
                <a:moveTo>
                  <a:pt x="22328" y="14951"/>
                </a:moveTo>
                <a:lnTo>
                  <a:pt x="22290" y="14943"/>
                </a:lnTo>
                <a:lnTo>
                  <a:pt x="22263" y="15057"/>
                </a:lnTo>
                <a:lnTo>
                  <a:pt x="22301" y="15066"/>
                </a:lnTo>
                <a:lnTo>
                  <a:pt x="22328" y="14951"/>
                </a:lnTo>
                <a:close/>
                <a:moveTo>
                  <a:pt x="22238" y="15333"/>
                </a:moveTo>
                <a:lnTo>
                  <a:pt x="22200" y="15324"/>
                </a:lnTo>
                <a:lnTo>
                  <a:pt x="22173" y="15438"/>
                </a:lnTo>
                <a:lnTo>
                  <a:pt x="22211" y="15447"/>
                </a:lnTo>
                <a:lnTo>
                  <a:pt x="22238" y="15333"/>
                </a:lnTo>
                <a:close/>
                <a:moveTo>
                  <a:pt x="22283" y="15142"/>
                </a:moveTo>
                <a:lnTo>
                  <a:pt x="22245" y="15133"/>
                </a:lnTo>
                <a:lnTo>
                  <a:pt x="22218" y="15247"/>
                </a:lnTo>
                <a:lnTo>
                  <a:pt x="22256" y="15256"/>
                </a:lnTo>
                <a:lnTo>
                  <a:pt x="22283" y="15142"/>
                </a:lnTo>
                <a:close/>
                <a:moveTo>
                  <a:pt x="22959" y="12283"/>
                </a:moveTo>
                <a:lnTo>
                  <a:pt x="22921" y="12274"/>
                </a:lnTo>
                <a:lnTo>
                  <a:pt x="22894" y="12388"/>
                </a:lnTo>
                <a:lnTo>
                  <a:pt x="22932" y="12397"/>
                </a:lnTo>
                <a:lnTo>
                  <a:pt x="22959" y="12283"/>
                </a:lnTo>
                <a:close/>
                <a:moveTo>
                  <a:pt x="22914" y="12473"/>
                </a:moveTo>
                <a:lnTo>
                  <a:pt x="22876" y="12464"/>
                </a:lnTo>
                <a:lnTo>
                  <a:pt x="22849" y="12579"/>
                </a:lnTo>
                <a:lnTo>
                  <a:pt x="22887" y="12588"/>
                </a:lnTo>
                <a:lnTo>
                  <a:pt x="22914" y="12473"/>
                </a:lnTo>
                <a:close/>
                <a:moveTo>
                  <a:pt x="22939" y="12197"/>
                </a:moveTo>
                <a:lnTo>
                  <a:pt x="22977" y="12206"/>
                </a:lnTo>
                <a:lnTo>
                  <a:pt x="23004" y="12092"/>
                </a:lnTo>
                <a:lnTo>
                  <a:pt x="22966" y="12083"/>
                </a:lnTo>
                <a:lnTo>
                  <a:pt x="22939" y="12197"/>
                </a:lnTo>
                <a:close/>
                <a:moveTo>
                  <a:pt x="22688" y="13426"/>
                </a:moveTo>
                <a:lnTo>
                  <a:pt x="22651" y="13418"/>
                </a:lnTo>
                <a:lnTo>
                  <a:pt x="22624" y="13532"/>
                </a:lnTo>
                <a:lnTo>
                  <a:pt x="22661" y="13541"/>
                </a:lnTo>
                <a:lnTo>
                  <a:pt x="22688" y="13426"/>
                </a:lnTo>
                <a:close/>
                <a:moveTo>
                  <a:pt x="23011" y="11892"/>
                </a:moveTo>
                <a:lnTo>
                  <a:pt x="22984" y="12007"/>
                </a:lnTo>
                <a:lnTo>
                  <a:pt x="23022" y="12016"/>
                </a:lnTo>
                <a:lnTo>
                  <a:pt x="23049" y="11901"/>
                </a:lnTo>
                <a:lnTo>
                  <a:pt x="23011" y="11892"/>
                </a:lnTo>
                <a:close/>
                <a:moveTo>
                  <a:pt x="22831" y="12655"/>
                </a:moveTo>
                <a:lnTo>
                  <a:pt x="22804" y="12769"/>
                </a:lnTo>
                <a:lnTo>
                  <a:pt x="22842" y="12778"/>
                </a:lnTo>
                <a:lnTo>
                  <a:pt x="22869" y="12664"/>
                </a:lnTo>
                <a:lnTo>
                  <a:pt x="22831" y="12655"/>
                </a:lnTo>
                <a:close/>
                <a:moveTo>
                  <a:pt x="22759" y="12960"/>
                </a:moveTo>
                <a:lnTo>
                  <a:pt x="22796" y="12969"/>
                </a:lnTo>
                <a:lnTo>
                  <a:pt x="22823" y="12855"/>
                </a:lnTo>
                <a:lnTo>
                  <a:pt x="22786" y="12846"/>
                </a:lnTo>
                <a:lnTo>
                  <a:pt x="22759" y="12960"/>
                </a:lnTo>
                <a:close/>
                <a:moveTo>
                  <a:pt x="22733" y="13236"/>
                </a:moveTo>
                <a:lnTo>
                  <a:pt x="22696" y="13227"/>
                </a:lnTo>
                <a:lnTo>
                  <a:pt x="22669" y="13341"/>
                </a:lnTo>
                <a:lnTo>
                  <a:pt x="22706" y="13350"/>
                </a:lnTo>
                <a:lnTo>
                  <a:pt x="22733" y="13236"/>
                </a:lnTo>
                <a:close/>
                <a:moveTo>
                  <a:pt x="22714" y="13151"/>
                </a:moveTo>
                <a:lnTo>
                  <a:pt x="22751" y="13159"/>
                </a:lnTo>
                <a:lnTo>
                  <a:pt x="22778" y="13045"/>
                </a:lnTo>
                <a:lnTo>
                  <a:pt x="22741" y="13036"/>
                </a:lnTo>
                <a:lnTo>
                  <a:pt x="22714" y="13151"/>
                </a:lnTo>
                <a:close/>
                <a:moveTo>
                  <a:pt x="23094" y="11711"/>
                </a:moveTo>
                <a:lnTo>
                  <a:pt x="23056" y="11702"/>
                </a:lnTo>
                <a:lnTo>
                  <a:pt x="23029" y="11816"/>
                </a:lnTo>
                <a:lnTo>
                  <a:pt x="23067" y="11825"/>
                </a:lnTo>
                <a:lnTo>
                  <a:pt x="23094" y="11711"/>
                </a:lnTo>
                <a:close/>
                <a:moveTo>
                  <a:pt x="19964" y="16600"/>
                </a:moveTo>
                <a:lnTo>
                  <a:pt x="19978" y="16637"/>
                </a:lnTo>
                <a:lnTo>
                  <a:pt x="20088" y="16595"/>
                </a:lnTo>
                <a:lnTo>
                  <a:pt x="20074" y="16558"/>
                </a:lnTo>
                <a:lnTo>
                  <a:pt x="19964" y="16600"/>
                </a:lnTo>
                <a:close/>
                <a:moveTo>
                  <a:pt x="20147" y="16530"/>
                </a:moveTo>
                <a:lnTo>
                  <a:pt x="20161" y="16567"/>
                </a:lnTo>
                <a:lnTo>
                  <a:pt x="20271" y="16525"/>
                </a:lnTo>
                <a:lnTo>
                  <a:pt x="20257" y="16488"/>
                </a:lnTo>
                <a:lnTo>
                  <a:pt x="20147" y="16530"/>
                </a:lnTo>
                <a:close/>
                <a:moveTo>
                  <a:pt x="20330" y="16460"/>
                </a:moveTo>
                <a:lnTo>
                  <a:pt x="20344" y="16496"/>
                </a:lnTo>
                <a:lnTo>
                  <a:pt x="20454" y="16454"/>
                </a:lnTo>
                <a:lnTo>
                  <a:pt x="20440" y="16418"/>
                </a:lnTo>
                <a:lnTo>
                  <a:pt x="20330" y="16460"/>
                </a:lnTo>
                <a:close/>
                <a:moveTo>
                  <a:pt x="19781" y="16670"/>
                </a:moveTo>
                <a:lnTo>
                  <a:pt x="19795" y="16707"/>
                </a:lnTo>
                <a:lnTo>
                  <a:pt x="19905" y="16665"/>
                </a:lnTo>
                <a:lnTo>
                  <a:pt x="19891" y="16628"/>
                </a:lnTo>
                <a:lnTo>
                  <a:pt x="19781" y="16670"/>
                </a:lnTo>
                <a:close/>
                <a:moveTo>
                  <a:pt x="20513" y="16390"/>
                </a:moveTo>
                <a:lnTo>
                  <a:pt x="20527" y="16426"/>
                </a:lnTo>
                <a:lnTo>
                  <a:pt x="20637" y="16384"/>
                </a:lnTo>
                <a:lnTo>
                  <a:pt x="20623" y="16348"/>
                </a:lnTo>
                <a:lnTo>
                  <a:pt x="20513" y="16390"/>
                </a:lnTo>
                <a:close/>
                <a:moveTo>
                  <a:pt x="19598" y="16741"/>
                </a:moveTo>
                <a:lnTo>
                  <a:pt x="19612" y="16777"/>
                </a:lnTo>
                <a:lnTo>
                  <a:pt x="19721" y="16735"/>
                </a:lnTo>
                <a:lnTo>
                  <a:pt x="19708" y="16699"/>
                </a:lnTo>
                <a:lnTo>
                  <a:pt x="19598" y="16741"/>
                </a:lnTo>
                <a:close/>
                <a:moveTo>
                  <a:pt x="19415" y="16811"/>
                </a:moveTo>
                <a:lnTo>
                  <a:pt x="19429" y="16847"/>
                </a:lnTo>
                <a:lnTo>
                  <a:pt x="19538" y="16805"/>
                </a:lnTo>
                <a:lnTo>
                  <a:pt x="19524" y="16769"/>
                </a:lnTo>
                <a:lnTo>
                  <a:pt x="19415" y="16811"/>
                </a:lnTo>
                <a:close/>
                <a:moveTo>
                  <a:pt x="19232" y="16881"/>
                </a:moveTo>
                <a:lnTo>
                  <a:pt x="19246" y="16917"/>
                </a:lnTo>
                <a:lnTo>
                  <a:pt x="19355" y="16875"/>
                </a:lnTo>
                <a:lnTo>
                  <a:pt x="19341" y="16839"/>
                </a:lnTo>
                <a:lnTo>
                  <a:pt x="19232" y="16881"/>
                </a:lnTo>
                <a:close/>
                <a:moveTo>
                  <a:pt x="21612" y="15970"/>
                </a:moveTo>
                <a:lnTo>
                  <a:pt x="21626" y="16006"/>
                </a:lnTo>
                <a:lnTo>
                  <a:pt x="21736" y="15964"/>
                </a:lnTo>
                <a:lnTo>
                  <a:pt x="21722" y="15928"/>
                </a:lnTo>
                <a:lnTo>
                  <a:pt x="21612" y="15970"/>
                </a:lnTo>
                <a:close/>
                <a:moveTo>
                  <a:pt x="20697" y="16320"/>
                </a:moveTo>
                <a:lnTo>
                  <a:pt x="20710" y="16356"/>
                </a:lnTo>
                <a:lnTo>
                  <a:pt x="20820" y="16314"/>
                </a:lnTo>
                <a:lnTo>
                  <a:pt x="20806" y="16278"/>
                </a:lnTo>
                <a:lnTo>
                  <a:pt x="20697" y="16320"/>
                </a:lnTo>
                <a:close/>
                <a:moveTo>
                  <a:pt x="21429" y="16040"/>
                </a:moveTo>
                <a:lnTo>
                  <a:pt x="21443" y="16076"/>
                </a:lnTo>
                <a:lnTo>
                  <a:pt x="21553" y="16034"/>
                </a:lnTo>
                <a:lnTo>
                  <a:pt x="21539" y="15998"/>
                </a:lnTo>
                <a:lnTo>
                  <a:pt x="21429" y="16040"/>
                </a:lnTo>
                <a:close/>
                <a:moveTo>
                  <a:pt x="20880" y="16250"/>
                </a:moveTo>
                <a:lnTo>
                  <a:pt x="20894" y="16286"/>
                </a:lnTo>
                <a:lnTo>
                  <a:pt x="21003" y="16244"/>
                </a:lnTo>
                <a:lnTo>
                  <a:pt x="20989" y="16208"/>
                </a:lnTo>
                <a:lnTo>
                  <a:pt x="20880" y="16250"/>
                </a:lnTo>
                <a:close/>
                <a:moveTo>
                  <a:pt x="21063" y="16180"/>
                </a:moveTo>
                <a:lnTo>
                  <a:pt x="21077" y="16216"/>
                </a:lnTo>
                <a:lnTo>
                  <a:pt x="21186" y="16174"/>
                </a:lnTo>
                <a:lnTo>
                  <a:pt x="21172" y="16138"/>
                </a:lnTo>
                <a:lnTo>
                  <a:pt x="21063" y="16180"/>
                </a:lnTo>
                <a:close/>
                <a:moveTo>
                  <a:pt x="21246" y="16110"/>
                </a:moveTo>
                <a:lnTo>
                  <a:pt x="21260" y="16146"/>
                </a:lnTo>
                <a:lnTo>
                  <a:pt x="21369" y="16104"/>
                </a:lnTo>
                <a:lnTo>
                  <a:pt x="21356" y="16068"/>
                </a:lnTo>
                <a:lnTo>
                  <a:pt x="21246" y="16110"/>
                </a:lnTo>
                <a:close/>
                <a:moveTo>
                  <a:pt x="17584" y="17511"/>
                </a:moveTo>
                <a:lnTo>
                  <a:pt x="17597" y="17548"/>
                </a:lnTo>
                <a:lnTo>
                  <a:pt x="17707" y="17506"/>
                </a:lnTo>
                <a:lnTo>
                  <a:pt x="17693" y="17469"/>
                </a:lnTo>
                <a:lnTo>
                  <a:pt x="17584" y="17511"/>
                </a:lnTo>
                <a:close/>
                <a:moveTo>
                  <a:pt x="16961" y="17750"/>
                </a:moveTo>
                <a:lnTo>
                  <a:pt x="16887" y="17778"/>
                </a:lnTo>
                <a:cubicBezTo>
                  <a:pt x="16870" y="17743"/>
                  <a:pt x="16844" y="17713"/>
                  <a:pt x="16813" y="17690"/>
                </a:cubicBezTo>
                <a:lnTo>
                  <a:pt x="16850" y="17626"/>
                </a:lnTo>
                <a:lnTo>
                  <a:pt x="16817" y="17606"/>
                </a:lnTo>
                <a:lnTo>
                  <a:pt x="16780" y="17670"/>
                </a:lnTo>
                <a:cubicBezTo>
                  <a:pt x="16748" y="17654"/>
                  <a:pt x="16713" y="17645"/>
                  <a:pt x="16675" y="17645"/>
                </a:cubicBezTo>
                <a:cubicBezTo>
                  <a:pt x="16574" y="17645"/>
                  <a:pt x="16488" y="17709"/>
                  <a:pt x="16455" y="17799"/>
                </a:cubicBezTo>
                <a:lnTo>
                  <a:pt x="16370" y="17775"/>
                </a:lnTo>
                <a:lnTo>
                  <a:pt x="16359" y="17813"/>
                </a:lnTo>
                <a:lnTo>
                  <a:pt x="16444" y="17836"/>
                </a:lnTo>
                <a:cubicBezTo>
                  <a:pt x="16442" y="17850"/>
                  <a:pt x="16440" y="17865"/>
                  <a:pt x="16440" y="17880"/>
                </a:cubicBezTo>
                <a:cubicBezTo>
                  <a:pt x="16440" y="17953"/>
                  <a:pt x="16473" y="18019"/>
                  <a:pt x="16526" y="18062"/>
                </a:cubicBezTo>
                <a:lnTo>
                  <a:pt x="16460" y="18136"/>
                </a:lnTo>
                <a:lnTo>
                  <a:pt x="16489" y="18161"/>
                </a:lnTo>
                <a:lnTo>
                  <a:pt x="16558" y="18084"/>
                </a:lnTo>
                <a:cubicBezTo>
                  <a:pt x="16593" y="18104"/>
                  <a:pt x="16632" y="18115"/>
                  <a:pt x="16675" y="18115"/>
                </a:cubicBezTo>
                <a:cubicBezTo>
                  <a:pt x="16805" y="18115"/>
                  <a:pt x="16910" y="18010"/>
                  <a:pt x="16910" y="17880"/>
                </a:cubicBezTo>
                <a:cubicBezTo>
                  <a:pt x="16910" y="17857"/>
                  <a:pt x="16907" y="17835"/>
                  <a:pt x="16901" y="17814"/>
                </a:cubicBezTo>
                <a:lnTo>
                  <a:pt x="16975" y="17786"/>
                </a:lnTo>
                <a:lnTo>
                  <a:pt x="16961" y="17750"/>
                </a:lnTo>
                <a:close/>
                <a:moveTo>
                  <a:pt x="17767" y="17441"/>
                </a:moveTo>
                <a:lnTo>
                  <a:pt x="17781" y="17478"/>
                </a:lnTo>
                <a:lnTo>
                  <a:pt x="17890" y="17436"/>
                </a:lnTo>
                <a:lnTo>
                  <a:pt x="17876" y="17399"/>
                </a:lnTo>
                <a:lnTo>
                  <a:pt x="17767" y="17441"/>
                </a:lnTo>
                <a:close/>
                <a:moveTo>
                  <a:pt x="18682" y="17091"/>
                </a:moveTo>
                <a:lnTo>
                  <a:pt x="18696" y="17127"/>
                </a:lnTo>
                <a:lnTo>
                  <a:pt x="18806" y="17085"/>
                </a:lnTo>
                <a:lnTo>
                  <a:pt x="18792" y="17049"/>
                </a:lnTo>
                <a:lnTo>
                  <a:pt x="18682" y="17091"/>
                </a:lnTo>
                <a:close/>
                <a:moveTo>
                  <a:pt x="18316" y="17231"/>
                </a:moveTo>
                <a:lnTo>
                  <a:pt x="18330" y="17267"/>
                </a:lnTo>
                <a:lnTo>
                  <a:pt x="18440" y="17225"/>
                </a:lnTo>
                <a:lnTo>
                  <a:pt x="18426" y="17189"/>
                </a:lnTo>
                <a:lnTo>
                  <a:pt x="18316" y="17231"/>
                </a:lnTo>
                <a:close/>
                <a:moveTo>
                  <a:pt x="17950" y="17371"/>
                </a:moveTo>
                <a:lnTo>
                  <a:pt x="17964" y="17408"/>
                </a:lnTo>
                <a:lnTo>
                  <a:pt x="18073" y="17366"/>
                </a:lnTo>
                <a:lnTo>
                  <a:pt x="18060" y="17329"/>
                </a:lnTo>
                <a:lnTo>
                  <a:pt x="17950" y="17371"/>
                </a:lnTo>
                <a:close/>
                <a:moveTo>
                  <a:pt x="18499" y="17161"/>
                </a:moveTo>
                <a:lnTo>
                  <a:pt x="18513" y="17197"/>
                </a:lnTo>
                <a:lnTo>
                  <a:pt x="18623" y="17155"/>
                </a:lnTo>
                <a:lnTo>
                  <a:pt x="18609" y="17119"/>
                </a:lnTo>
                <a:lnTo>
                  <a:pt x="18499" y="17161"/>
                </a:lnTo>
                <a:close/>
                <a:moveTo>
                  <a:pt x="18133" y="17301"/>
                </a:moveTo>
                <a:lnTo>
                  <a:pt x="18147" y="17337"/>
                </a:lnTo>
                <a:lnTo>
                  <a:pt x="18257" y="17296"/>
                </a:lnTo>
                <a:lnTo>
                  <a:pt x="18243" y="17259"/>
                </a:lnTo>
                <a:lnTo>
                  <a:pt x="18133" y="17301"/>
                </a:lnTo>
                <a:close/>
                <a:moveTo>
                  <a:pt x="17401" y="17582"/>
                </a:moveTo>
                <a:lnTo>
                  <a:pt x="17414" y="17618"/>
                </a:lnTo>
                <a:lnTo>
                  <a:pt x="17524" y="17576"/>
                </a:lnTo>
                <a:lnTo>
                  <a:pt x="17510" y="17540"/>
                </a:lnTo>
                <a:lnTo>
                  <a:pt x="17401" y="17582"/>
                </a:lnTo>
                <a:close/>
                <a:moveTo>
                  <a:pt x="17034" y="17722"/>
                </a:moveTo>
                <a:lnTo>
                  <a:pt x="17048" y="17758"/>
                </a:lnTo>
                <a:lnTo>
                  <a:pt x="17158" y="17716"/>
                </a:lnTo>
                <a:lnTo>
                  <a:pt x="17144" y="17680"/>
                </a:lnTo>
                <a:lnTo>
                  <a:pt x="17034" y="17722"/>
                </a:lnTo>
                <a:close/>
                <a:moveTo>
                  <a:pt x="19049" y="16951"/>
                </a:moveTo>
                <a:lnTo>
                  <a:pt x="19062" y="16987"/>
                </a:lnTo>
                <a:lnTo>
                  <a:pt x="19172" y="16945"/>
                </a:lnTo>
                <a:lnTo>
                  <a:pt x="19158" y="16909"/>
                </a:lnTo>
                <a:lnTo>
                  <a:pt x="19049" y="16951"/>
                </a:lnTo>
                <a:close/>
                <a:moveTo>
                  <a:pt x="17217" y="17652"/>
                </a:moveTo>
                <a:lnTo>
                  <a:pt x="17231" y="17688"/>
                </a:lnTo>
                <a:lnTo>
                  <a:pt x="17341" y="17646"/>
                </a:lnTo>
                <a:lnTo>
                  <a:pt x="17327" y="17610"/>
                </a:lnTo>
                <a:lnTo>
                  <a:pt x="17217" y="17652"/>
                </a:lnTo>
                <a:close/>
                <a:moveTo>
                  <a:pt x="18865" y="17021"/>
                </a:moveTo>
                <a:lnTo>
                  <a:pt x="18879" y="17057"/>
                </a:lnTo>
                <a:lnTo>
                  <a:pt x="18989" y="17015"/>
                </a:lnTo>
                <a:lnTo>
                  <a:pt x="18975" y="16979"/>
                </a:lnTo>
                <a:lnTo>
                  <a:pt x="18865" y="17021"/>
                </a:lnTo>
                <a:close/>
                <a:moveTo>
                  <a:pt x="21172" y="15436"/>
                </a:moveTo>
                <a:lnTo>
                  <a:pt x="21060" y="15394"/>
                </a:lnTo>
                <a:lnTo>
                  <a:pt x="21047" y="15431"/>
                </a:lnTo>
                <a:lnTo>
                  <a:pt x="21158" y="15473"/>
                </a:lnTo>
                <a:lnTo>
                  <a:pt x="21172" y="15436"/>
                </a:lnTo>
                <a:close/>
                <a:moveTo>
                  <a:pt x="21358" y="15507"/>
                </a:moveTo>
                <a:lnTo>
                  <a:pt x="21247" y="15465"/>
                </a:lnTo>
                <a:lnTo>
                  <a:pt x="21233" y="15501"/>
                </a:lnTo>
                <a:lnTo>
                  <a:pt x="21344" y="15543"/>
                </a:lnTo>
                <a:lnTo>
                  <a:pt x="21358" y="15507"/>
                </a:lnTo>
                <a:close/>
                <a:moveTo>
                  <a:pt x="21544" y="15577"/>
                </a:moveTo>
                <a:lnTo>
                  <a:pt x="21433" y="15535"/>
                </a:lnTo>
                <a:lnTo>
                  <a:pt x="21419" y="15571"/>
                </a:lnTo>
                <a:lnTo>
                  <a:pt x="21530" y="15613"/>
                </a:lnTo>
                <a:lnTo>
                  <a:pt x="21544" y="15577"/>
                </a:lnTo>
                <a:close/>
                <a:moveTo>
                  <a:pt x="21730" y="15647"/>
                </a:moveTo>
                <a:lnTo>
                  <a:pt x="21619" y="15605"/>
                </a:lnTo>
                <a:lnTo>
                  <a:pt x="21605" y="15641"/>
                </a:lnTo>
                <a:lnTo>
                  <a:pt x="21716" y="15683"/>
                </a:lnTo>
                <a:lnTo>
                  <a:pt x="21730" y="15647"/>
                </a:lnTo>
                <a:close/>
                <a:moveTo>
                  <a:pt x="19311" y="14734"/>
                </a:moveTo>
                <a:lnTo>
                  <a:pt x="19200" y="14692"/>
                </a:lnTo>
                <a:lnTo>
                  <a:pt x="19186" y="14729"/>
                </a:lnTo>
                <a:lnTo>
                  <a:pt x="19297" y="14771"/>
                </a:lnTo>
                <a:lnTo>
                  <a:pt x="19311" y="14734"/>
                </a:lnTo>
                <a:close/>
                <a:moveTo>
                  <a:pt x="20241" y="15085"/>
                </a:moveTo>
                <a:lnTo>
                  <a:pt x="20130" y="15043"/>
                </a:lnTo>
                <a:lnTo>
                  <a:pt x="20117" y="15080"/>
                </a:lnTo>
                <a:lnTo>
                  <a:pt x="20228" y="15122"/>
                </a:lnTo>
                <a:lnTo>
                  <a:pt x="20241" y="15085"/>
                </a:lnTo>
                <a:close/>
                <a:moveTo>
                  <a:pt x="20986" y="15366"/>
                </a:moveTo>
                <a:lnTo>
                  <a:pt x="20874" y="15324"/>
                </a:lnTo>
                <a:lnTo>
                  <a:pt x="20861" y="15361"/>
                </a:lnTo>
                <a:lnTo>
                  <a:pt x="20972" y="15403"/>
                </a:lnTo>
                <a:lnTo>
                  <a:pt x="20986" y="15366"/>
                </a:lnTo>
                <a:close/>
                <a:moveTo>
                  <a:pt x="20055" y="15015"/>
                </a:moveTo>
                <a:lnTo>
                  <a:pt x="19944" y="14973"/>
                </a:lnTo>
                <a:lnTo>
                  <a:pt x="19930" y="15010"/>
                </a:lnTo>
                <a:lnTo>
                  <a:pt x="20042" y="15052"/>
                </a:lnTo>
                <a:lnTo>
                  <a:pt x="20055" y="15015"/>
                </a:lnTo>
                <a:close/>
                <a:moveTo>
                  <a:pt x="19683" y="14875"/>
                </a:moveTo>
                <a:lnTo>
                  <a:pt x="19572" y="14833"/>
                </a:lnTo>
                <a:lnTo>
                  <a:pt x="19558" y="14869"/>
                </a:lnTo>
                <a:lnTo>
                  <a:pt x="19670" y="14911"/>
                </a:lnTo>
                <a:lnTo>
                  <a:pt x="19683" y="14875"/>
                </a:lnTo>
                <a:close/>
                <a:moveTo>
                  <a:pt x="19497" y="14805"/>
                </a:moveTo>
                <a:lnTo>
                  <a:pt x="19386" y="14763"/>
                </a:lnTo>
                <a:lnTo>
                  <a:pt x="19372" y="14799"/>
                </a:lnTo>
                <a:lnTo>
                  <a:pt x="19483" y="14841"/>
                </a:lnTo>
                <a:lnTo>
                  <a:pt x="19497" y="14805"/>
                </a:lnTo>
                <a:close/>
                <a:moveTo>
                  <a:pt x="19125" y="14664"/>
                </a:moveTo>
                <a:lnTo>
                  <a:pt x="19014" y="14622"/>
                </a:lnTo>
                <a:lnTo>
                  <a:pt x="19000" y="14659"/>
                </a:lnTo>
                <a:lnTo>
                  <a:pt x="19111" y="14701"/>
                </a:lnTo>
                <a:lnTo>
                  <a:pt x="19125" y="14664"/>
                </a:lnTo>
                <a:close/>
                <a:moveTo>
                  <a:pt x="19869" y="14945"/>
                </a:moveTo>
                <a:lnTo>
                  <a:pt x="19758" y="14903"/>
                </a:lnTo>
                <a:lnTo>
                  <a:pt x="19744" y="14939"/>
                </a:lnTo>
                <a:lnTo>
                  <a:pt x="19856" y="14981"/>
                </a:lnTo>
                <a:lnTo>
                  <a:pt x="19869" y="14945"/>
                </a:lnTo>
                <a:close/>
                <a:moveTo>
                  <a:pt x="20800" y="15296"/>
                </a:moveTo>
                <a:lnTo>
                  <a:pt x="20688" y="15254"/>
                </a:lnTo>
                <a:lnTo>
                  <a:pt x="20675" y="15290"/>
                </a:lnTo>
                <a:lnTo>
                  <a:pt x="20786" y="15332"/>
                </a:lnTo>
                <a:lnTo>
                  <a:pt x="20800" y="15296"/>
                </a:lnTo>
                <a:close/>
                <a:moveTo>
                  <a:pt x="20427" y="15156"/>
                </a:moveTo>
                <a:lnTo>
                  <a:pt x="20316" y="15114"/>
                </a:lnTo>
                <a:lnTo>
                  <a:pt x="20303" y="15150"/>
                </a:lnTo>
                <a:lnTo>
                  <a:pt x="20414" y="15192"/>
                </a:lnTo>
                <a:lnTo>
                  <a:pt x="20427" y="15156"/>
                </a:lnTo>
                <a:close/>
                <a:moveTo>
                  <a:pt x="20613" y="15226"/>
                </a:moveTo>
                <a:lnTo>
                  <a:pt x="20502" y="15184"/>
                </a:lnTo>
                <a:lnTo>
                  <a:pt x="20489" y="15220"/>
                </a:lnTo>
                <a:lnTo>
                  <a:pt x="20600" y="15262"/>
                </a:lnTo>
                <a:lnTo>
                  <a:pt x="20613" y="15226"/>
                </a:lnTo>
                <a:close/>
                <a:moveTo>
                  <a:pt x="18373" y="13991"/>
                </a:moveTo>
                <a:lnTo>
                  <a:pt x="18408" y="13974"/>
                </a:lnTo>
                <a:lnTo>
                  <a:pt x="18359" y="13870"/>
                </a:lnTo>
                <a:lnTo>
                  <a:pt x="18324" y="13887"/>
                </a:lnTo>
                <a:lnTo>
                  <a:pt x="18373" y="13991"/>
                </a:lnTo>
                <a:close/>
                <a:moveTo>
                  <a:pt x="18048" y="13300"/>
                </a:moveTo>
                <a:lnTo>
                  <a:pt x="18083" y="13284"/>
                </a:lnTo>
                <a:lnTo>
                  <a:pt x="18034" y="13180"/>
                </a:lnTo>
                <a:lnTo>
                  <a:pt x="17999" y="13197"/>
                </a:lnTo>
                <a:lnTo>
                  <a:pt x="18048" y="13300"/>
                </a:lnTo>
                <a:close/>
                <a:moveTo>
                  <a:pt x="18210" y="13646"/>
                </a:moveTo>
                <a:lnTo>
                  <a:pt x="18245" y="13629"/>
                </a:lnTo>
                <a:lnTo>
                  <a:pt x="18196" y="13525"/>
                </a:lnTo>
                <a:lnTo>
                  <a:pt x="18161" y="13542"/>
                </a:lnTo>
                <a:lnTo>
                  <a:pt x="18210" y="13646"/>
                </a:lnTo>
                <a:close/>
                <a:moveTo>
                  <a:pt x="17478" y="12093"/>
                </a:moveTo>
                <a:lnTo>
                  <a:pt x="17513" y="12076"/>
                </a:lnTo>
                <a:lnTo>
                  <a:pt x="17464" y="11972"/>
                </a:lnTo>
                <a:lnTo>
                  <a:pt x="17429" y="11989"/>
                </a:lnTo>
                <a:lnTo>
                  <a:pt x="17478" y="12093"/>
                </a:lnTo>
                <a:close/>
                <a:moveTo>
                  <a:pt x="17641" y="12438"/>
                </a:moveTo>
                <a:lnTo>
                  <a:pt x="17676" y="12421"/>
                </a:lnTo>
                <a:lnTo>
                  <a:pt x="17627" y="12317"/>
                </a:lnTo>
                <a:lnTo>
                  <a:pt x="17592" y="12334"/>
                </a:lnTo>
                <a:lnTo>
                  <a:pt x="17641" y="12438"/>
                </a:lnTo>
                <a:close/>
                <a:moveTo>
                  <a:pt x="17315" y="11747"/>
                </a:moveTo>
                <a:lnTo>
                  <a:pt x="17350" y="11731"/>
                </a:lnTo>
                <a:lnTo>
                  <a:pt x="17301" y="11627"/>
                </a:lnTo>
                <a:lnTo>
                  <a:pt x="17266" y="11644"/>
                </a:lnTo>
                <a:lnTo>
                  <a:pt x="17315" y="11747"/>
                </a:lnTo>
                <a:close/>
                <a:moveTo>
                  <a:pt x="17885" y="12955"/>
                </a:moveTo>
                <a:lnTo>
                  <a:pt x="17920" y="12939"/>
                </a:lnTo>
                <a:lnTo>
                  <a:pt x="17871" y="12835"/>
                </a:lnTo>
                <a:lnTo>
                  <a:pt x="17836" y="12851"/>
                </a:lnTo>
                <a:lnTo>
                  <a:pt x="17885" y="12955"/>
                </a:lnTo>
                <a:close/>
                <a:moveTo>
                  <a:pt x="17152" y="11402"/>
                </a:moveTo>
                <a:lnTo>
                  <a:pt x="17187" y="11386"/>
                </a:lnTo>
                <a:lnTo>
                  <a:pt x="17138" y="11282"/>
                </a:lnTo>
                <a:lnTo>
                  <a:pt x="17103" y="11298"/>
                </a:lnTo>
                <a:lnTo>
                  <a:pt x="17152" y="11402"/>
                </a:lnTo>
                <a:close/>
                <a:moveTo>
                  <a:pt x="17233" y="11575"/>
                </a:moveTo>
                <a:lnTo>
                  <a:pt x="17269" y="11558"/>
                </a:lnTo>
                <a:lnTo>
                  <a:pt x="17220" y="11454"/>
                </a:lnTo>
                <a:lnTo>
                  <a:pt x="17184" y="11471"/>
                </a:lnTo>
                <a:lnTo>
                  <a:pt x="17233" y="11575"/>
                </a:lnTo>
                <a:close/>
                <a:moveTo>
                  <a:pt x="18129" y="13473"/>
                </a:moveTo>
                <a:lnTo>
                  <a:pt x="18164" y="13456"/>
                </a:lnTo>
                <a:lnTo>
                  <a:pt x="18115" y="13353"/>
                </a:lnTo>
                <a:lnTo>
                  <a:pt x="18080" y="13369"/>
                </a:lnTo>
                <a:lnTo>
                  <a:pt x="18129" y="13473"/>
                </a:lnTo>
                <a:close/>
                <a:moveTo>
                  <a:pt x="17966" y="13128"/>
                </a:moveTo>
                <a:lnTo>
                  <a:pt x="18001" y="13111"/>
                </a:lnTo>
                <a:lnTo>
                  <a:pt x="17952" y="13007"/>
                </a:lnTo>
                <a:lnTo>
                  <a:pt x="17917" y="13024"/>
                </a:lnTo>
                <a:lnTo>
                  <a:pt x="17966" y="13128"/>
                </a:lnTo>
                <a:close/>
                <a:moveTo>
                  <a:pt x="18292" y="13818"/>
                </a:moveTo>
                <a:lnTo>
                  <a:pt x="18327" y="13802"/>
                </a:lnTo>
                <a:lnTo>
                  <a:pt x="18278" y="13698"/>
                </a:lnTo>
                <a:lnTo>
                  <a:pt x="18243" y="13714"/>
                </a:lnTo>
                <a:lnTo>
                  <a:pt x="18292" y="13818"/>
                </a:lnTo>
                <a:close/>
                <a:moveTo>
                  <a:pt x="18455" y="14163"/>
                </a:moveTo>
                <a:lnTo>
                  <a:pt x="18490" y="14147"/>
                </a:lnTo>
                <a:lnTo>
                  <a:pt x="18441" y="14043"/>
                </a:lnTo>
                <a:lnTo>
                  <a:pt x="18406" y="14059"/>
                </a:lnTo>
                <a:lnTo>
                  <a:pt x="18455" y="14163"/>
                </a:lnTo>
                <a:close/>
                <a:moveTo>
                  <a:pt x="17396" y="11920"/>
                </a:moveTo>
                <a:lnTo>
                  <a:pt x="17431" y="11903"/>
                </a:lnTo>
                <a:lnTo>
                  <a:pt x="17382" y="11800"/>
                </a:lnTo>
                <a:lnTo>
                  <a:pt x="17347" y="11816"/>
                </a:lnTo>
                <a:lnTo>
                  <a:pt x="17396" y="11920"/>
                </a:lnTo>
                <a:close/>
                <a:moveTo>
                  <a:pt x="17024" y="11041"/>
                </a:moveTo>
                <a:lnTo>
                  <a:pt x="16975" y="10937"/>
                </a:lnTo>
                <a:lnTo>
                  <a:pt x="16940" y="10953"/>
                </a:lnTo>
                <a:lnTo>
                  <a:pt x="16989" y="11057"/>
                </a:lnTo>
                <a:lnTo>
                  <a:pt x="17024" y="11041"/>
                </a:lnTo>
                <a:close/>
                <a:moveTo>
                  <a:pt x="17071" y="11230"/>
                </a:moveTo>
                <a:lnTo>
                  <a:pt x="17106" y="11213"/>
                </a:lnTo>
                <a:lnTo>
                  <a:pt x="17057" y="11109"/>
                </a:lnTo>
                <a:lnTo>
                  <a:pt x="17022" y="11126"/>
                </a:lnTo>
                <a:lnTo>
                  <a:pt x="17071" y="11230"/>
                </a:lnTo>
                <a:close/>
                <a:moveTo>
                  <a:pt x="17722" y="12610"/>
                </a:moveTo>
                <a:lnTo>
                  <a:pt x="17757" y="12594"/>
                </a:lnTo>
                <a:lnTo>
                  <a:pt x="17708" y="12490"/>
                </a:lnTo>
                <a:lnTo>
                  <a:pt x="17673" y="12506"/>
                </a:lnTo>
                <a:lnTo>
                  <a:pt x="17722" y="12610"/>
                </a:lnTo>
                <a:close/>
                <a:moveTo>
                  <a:pt x="17803" y="12783"/>
                </a:moveTo>
                <a:lnTo>
                  <a:pt x="17838" y="12766"/>
                </a:lnTo>
                <a:lnTo>
                  <a:pt x="17789" y="12662"/>
                </a:lnTo>
                <a:lnTo>
                  <a:pt x="17754" y="12679"/>
                </a:lnTo>
                <a:lnTo>
                  <a:pt x="17803" y="12783"/>
                </a:lnTo>
                <a:close/>
                <a:moveTo>
                  <a:pt x="17559" y="12265"/>
                </a:moveTo>
                <a:lnTo>
                  <a:pt x="17594" y="12249"/>
                </a:lnTo>
                <a:lnTo>
                  <a:pt x="17545" y="12145"/>
                </a:lnTo>
                <a:lnTo>
                  <a:pt x="17510" y="12161"/>
                </a:lnTo>
                <a:lnTo>
                  <a:pt x="17559" y="12265"/>
                </a:lnTo>
                <a:close/>
                <a:moveTo>
                  <a:pt x="22843" y="15953"/>
                </a:moveTo>
                <a:lnTo>
                  <a:pt x="22956" y="15973"/>
                </a:lnTo>
                <a:lnTo>
                  <a:pt x="22962" y="15934"/>
                </a:lnTo>
                <a:lnTo>
                  <a:pt x="22849" y="15915"/>
                </a:lnTo>
                <a:lnTo>
                  <a:pt x="22843" y="15953"/>
                </a:lnTo>
                <a:close/>
                <a:moveTo>
                  <a:pt x="23218" y="16017"/>
                </a:moveTo>
                <a:lnTo>
                  <a:pt x="23331" y="16037"/>
                </a:lnTo>
                <a:lnTo>
                  <a:pt x="23338" y="15999"/>
                </a:lnTo>
                <a:lnTo>
                  <a:pt x="23225" y="15979"/>
                </a:lnTo>
                <a:lnTo>
                  <a:pt x="23218" y="16017"/>
                </a:lnTo>
                <a:close/>
                <a:moveTo>
                  <a:pt x="23406" y="16050"/>
                </a:moveTo>
                <a:lnTo>
                  <a:pt x="23519" y="16069"/>
                </a:lnTo>
                <a:lnTo>
                  <a:pt x="23526" y="16031"/>
                </a:lnTo>
                <a:lnTo>
                  <a:pt x="23413" y="16011"/>
                </a:lnTo>
                <a:lnTo>
                  <a:pt x="23406" y="16050"/>
                </a:lnTo>
                <a:close/>
                <a:moveTo>
                  <a:pt x="22655" y="15921"/>
                </a:moveTo>
                <a:lnTo>
                  <a:pt x="22768" y="15940"/>
                </a:lnTo>
                <a:lnTo>
                  <a:pt x="22775" y="15902"/>
                </a:lnTo>
                <a:lnTo>
                  <a:pt x="22662" y="15883"/>
                </a:lnTo>
                <a:lnTo>
                  <a:pt x="22655" y="15921"/>
                </a:lnTo>
                <a:close/>
                <a:moveTo>
                  <a:pt x="23031" y="15985"/>
                </a:moveTo>
                <a:lnTo>
                  <a:pt x="23144" y="16005"/>
                </a:lnTo>
                <a:lnTo>
                  <a:pt x="23150" y="15966"/>
                </a:lnTo>
                <a:lnTo>
                  <a:pt x="23037" y="15947"/>
                </a:lnTo>
                <a:lnTo>
                  <a:pt x="23031" y="15985"/>
                </a:lnTo>
                <a:close/>
                <a:moveTo>
                  <a:pt x="22467" y="15889"/>
                </a:moveTo>
                <a:lnTo>
                  <a:pt x="22580" y="15908"/>
                </a:lnTo>
                <a:lnTo>
                  <a:pt x="22587" y="15870"/>
                </a:lnTo>
                <a:lnTo>
                  <a:pt x="22474" y="15851"/>
                </a:lnTo>
                <a:lnTo>
                  <a:pt x="22467" y="15889"/>
                </a:lnTo>
                <a:close/>
                <a:moveTo>
                  <a:pt x="24720" y="16275"/>
                </a:moveTo>
                <a:lnTo>
                  <a:pt x="24833" y="16294"/>
                </a:lnTo>
                <a:lnTo>
                  <a:pt x="24840" y="16256"/>
                </a:lnTo>
                <a:lnTo>
                  <a:pt x="24727" y="16236"/>
                </a:lnTo>
                <a:lnTo>
                  <a:pt x="24720" y="16275"/>
                </a:lnTo>
                <a:close/>
                <a:moveTo>
                  <a:pt x="24533" y="16242"/>
                </a:moveTo>
                <a:lnTo>
                  <a:pt x="24646" y="16262"/>
                </a:lnTo>
                <a:lnTo>
                  <a:pt x="24652" y="16224"/>
                </a:lnTo>
                <a:lnTo>
                  <a:pt x="24539" y="16204"/>
                </a:lnTo>
                <a:lnTo>
                  <a:pt x="24533" y="16242"/>
                </a:lnTo>
                <a:close/>
                <a:moveTo>
                  <a:pt x="24908" y="16307"/>
                </a:moveTo>
                <a:lnTo>
                  <a:pt x="25021" y="16326"/>
                </a:lnTo>
                <a:lnTo>
                  <a:pt x="25028" y="16288"/>
                </a:lnTo>
                <a:lnTo>
                  <a:pt x="24915" y="16268"/>
                </a:lnTo>
                <a:lnTo>
                  <a:pt x="24908" y="16307"/>
                </a:lnTo>
                <a:close/>
                <a:moveTo>
                  <a:pt x="24345" y="16210"/>
                </a:moveTo>
                <a:lnTo>
                  <a:pt x="24458" y="16230"/>
                </a:lnTo>
                <a:lnTo>
                  <a:pt x="24464" y="16191"/>
                </a:lnTo>
                <a:lnTo>
                  <a:pt x="24351" y="16172"/>
                </a:lnTo>
                <a:lnTo>
                  <a:pt x="24345" y="16210"/>
                </a:lnTo>
                <a:close/>
                <a:moveTo>
                  <a:pt x="23782" y="16114"/>
                </a:moveTo>
                <a:lnTo>
                  <a:pt x="23895" y="16133"/>
                </a:lnTo>
                <a:lnTo>
                  <a:pt x="23901" y="16095"/>
                </a:lnTo>
                <a:lnTo>
                  <a:pt x="23788" y="16076"/>
                </a:lnTo>
                <a:lnTo>
                  <a:pt x="23782" y="16114"/>
                </a:lnTo>
                <a:close/>
                <a:moveTo>
                  <a:pt x="23594" y="16082"/>
                </a:moveTo>
                <a:lnTo>
                  <a:pt x="23707" y="16101"/>
                </a:lnTo>
                <a:lnTo>
                  <a:pt x="23713" y="16063"/>
                </a:lnTo>
                <a:lnTo>
                  <a:pt x="23600" y="16043"/>
                </a:lnTo>
                <a:lnTo>
                  <a:pt x="23594" y="16082"/>
                </a:lnTo>
                <a:close/>
                <a:moveTo>
                  <a:pt x="23969" y="16146"/>
                </a:moveTo>
                <a:lnTo>
                  <a:pt x="24082" y="16165"/>
                </a:lnTo>
                <a:lnTo>
                  <a:pt x="24089" y="16127"/>
                </a:lnTo>
                <a:lnTo>
                  <a:pt x="23976" y="16108"/>
                </a:lnTo>
                <a:lnTo>
                  <a:pt x="23969" y="16146"/>
                </a:lnTo>
                <a:close/>
                <a:moveTo>
                  <a:pt x="24157" y="16178"/>
                </a:moveTo>
                <a:lnTo>
                  <a:pt x="24270" y="16197"/>
                </a:lnTo>
                <a:lnTo>
                  <a:pt x="24277" y="16159"/>
                </a:lnTo>
                <a:lnTo>
                  <a:pt x="24164" y="16140"/>
                </a:lnTo>
                <a:lnTo>
                  <a:pt x="24157" y="16178"/>
                </a:lnTo>
                <a:close/>
                <a:moveTo>
                  <a:pt x="15708" y="17591"/>
                </a:moveTo>
                <a:lnTo>
                  <a:pt x="15592" y="17559"/>
                </a:lnTo>
                <a:lnTo>
                  <a:pt x="15582" y="17597"/>
                </a:lnTo>
                <a:lnTo>
                  <a:pt x="15698" y="17629"/>
                </a:lnTo>
                <a:lnTo>
                  <a:pt x="15708" y="17591"/>
                </a:lnTo>
                <a:close/>
                <a:moveTo>
                  <a:pt x="15387" y="17543"/>
                </a:moveTo>
                <a:lnTo>
                  <a:pt x="15503" y="17575"/>
                </a:lnTo>
                <a:lnTo>
                  <a:pt x="15514" y="17538"/>
                </a:lnTo>
                <a:lnTo>
                  <a:pt x="15398" y="17505"/>
                </a:lnTo>
                <a:lnTo>
                  <a:pt x="15387" y="17543"/>
                </a:lnTo>
                <a:close/>
                <a:moveTo>
                  <a:pt x="14999" y="17435"/>
                </a:moveTo>
                <a:lnTo>
                  <a:pt x="15114" y="17467"/>
                </a:lnTo>
                <a:lnTo>
                  <a:pt x="15125" y="17430"/>
                </a:lnTo>
                <a:lnTo>
                  <a:pt x="15009" y="17397"/>
                </a:lnTo>
                <a:lnTo>
                  <a:pt x="14999" y="17435"/>
                </a:lnTo>
                <a:close/>
                <a:moveTo>
                  <a:pt x="15193" y="17489"/>
                </a:moveTo>
                <a:lnTo>
                  <a:pt x="15309" y="17521"/>
                </a:lnTo>
                <a:lnTo>
                  <a:pt x="15319" y="17484"/>
                </a:lnTo>
                <a:lnTo>
                  <a:pt x="15203" y="17451"/>
                </a:lnTo>
                <a:lnTo>
                  <a:pt x="15193" y="17489"/>
                </a:lnTo>
                <a:close/>
                <a:moveTo>
                  <a:pt x="15903" y="17645"/>
                </a:moveTo>
                <a:lnTo>
                  <a:pt x="15787" y="17613"/>
                </a:lnTo>
                <a:lnTo>
                  <a:pt x="15776" y="17651"/>
                </a:lnTo>
                <a:lnTo>
                  <a:pt x="15892" y="17683"/>
                </a:lnTo>
                <a:lnTo>
                  <a:pt x="15903" y="17645"/>
                </a:lnTo>
                <a:close/>
                <a:moveTo>
                  <a:pt x="16291" y="17753"/>
                </a:moveTo>
                <a:lnTo>
                  <a:pt x="16176" y="17721"/>
                </a:lnTo>
                <a:lnTo>
                  <a:pt x="16165" y="17759"/>
                </a:lnTo>
                <a:lnTo>
                  <a:pt x="16281" y="17791"/>
                </a:lnTo>
                <a:lnTo>
                  <a:pt x="16291" y="17753"/>
                </a:lnTo>
                <a:close/>
                <a:moveTo>
                  <a:pt x="16097" y="17699"/>
                </a:moveTo>
                <a:lnTo>
                  <a:pt x="15981" y="17667"/>
                </a:lnTo>
                <a:lnTo>
                  <a:pt x="15971" y="17705"/>
                </a:lnTo>
                <a:lnTo>
                  <a:pt x="16087" y="17737"/>
                </a:lnTo>
                <a:lnTo>
                  <a:pt x="16097" y="17699"/>
                </a:lnTo>
                <a:close/>
                <a:moveTo>
                  <a:pt x="9411" y="3370"/>
                </a:moveTo>
                <a:lnTo>
                  <a:pt x="9396" y="3334"/>
                </a:lnTo>
                <a:lnTo>
                  <a:pt x="9289" y="3379"/>
                </a:lnTo>
                <a:lnTo>
                  <a:pt x="9304" y="3415"/>
                </a:lnTo>
                <a:lnTo>
                  <a:pt x="9411" y="3370"/>
                </a:lnTo>
                <a:close/>
                <a:moveTo>
                  <a:pt x="8933" y="3528"/>
                </a:moveTo>
                <a:lnTo>
                  <a:pt x="8948" y="3564"/>
                </a:lnTo>
                <a:lnTo>
                  <a:pt x="9055" y="3519"/>
                </a:lnTo>
                <a:lnTo>
                  <a:pt x="9040" y="3483"/>
                </a:lnTo>
                <a:lnTo>
                  <a:pt x="8933" y="3528"/>
                </a:lnTo>
                <a:close/>
                <a:moveTo>
                  <a:pt x="9589" y="3296"/>
                </a:moveTo>
                <a:lnTo>
                  <a:pt x="9574" y="3260"/>
                </a:lnTo>
                <a:lnTo>
                  <a:pt x="9468" y="3304"/>
                </a:lnTo>
                <a:lnTo>
                  <a:pt x="9482" y="3340"/>
                </a:lnTo>
                <a:lnTo>
                  <a:pt x="9589" y="3296"/>
                </a:lnTo>
                <a:close/>
                <a:moveTo>
                  <a:pt x="9768" y="3221"/>
                </a:moveTo>
                <a:lnTo>
                  <a:pt x="9753" y="3185"/>
                </a:lnTo>
                <a:lnTo>
                  <a:pt x="9646" y="3230"/>
                </a:lnTo>
                <a:lnTo>
                  <a:pt x="9661" y="3266"/>
                </a:lnTo>
                <a:lnTo>
                  <a:pt x="9768" y="3221"/>
                </a:lnTo>
                <a:close/>
                <a:moveTo>
                  <a:pt x="9824" y="3155"/>
                </a:moveTo>
                <a:lnTo>
                  <a:pt x="9839" y="3191"/>
                </a:lnTo>
                <a:lnTo>
                  <a:pt x="9946" y="3146"/>
                </a:lnTo>
                <a:lnTo>
                  <a:pt x="9931" y="3111"/>
                </a:lnTo>
                <a:lnTo>
                  <a:pt x="9824" y="3155"/>
                </a:lnTo>
                <a:close/>
                <a:moveTo>
                  <a:pt x="8399" y="3752"/>
                </a:moveTo>
                <a:lnTo>
                  <a:pt x="8414" y="3787"/>
                </a:lnTo>
                <a:lnTo>
                  <a:pt x="8521" y="3743"/>
                </a:lnTo>
                <a:lnTo>
                  <a:pt x="8506" y="3707"/>
                </a:lnTo>
                <a:lnTo>
                  <a:pt x="8399" y="3752"/>
                </a:lnTo>
                <a:close/>
                <a:moveTo>
                  <a:pt x="10195" y="3042"/>
                </a:moveTo>
                <a:lnTo>
                  <a:pt x="10302" y="2997"/>
                </a:lnTo>
                <a:lnTo>
                  <a:pt x="10287" y="2962"/>
                </a:lnTo>
                <a:lnTo>
                  <a:pt x="10180" y="3006"/>
                </a:lnTo>
                <a:lnTo>
                  <a:pt x="10195" y="3042"/>
                </a:lnTo>
                <a:close/>
                <a:moveTo>
                  <a:pt x="10002" y="3081"/>
                </a:moveTo>
                <a:lnTo>
                  <a:pt x="10017" y="3117"/>
                </a:lnTo>
                <a:lnTo>
                  <a:pt x="10124" y="3072"/>
                </a:lnTo>
                <a:lnTo>
                  <a:pt x="10109" y="3036"/>
                </a:lnTo>
                <a:lnTo>
                  <a:pt x="10002" y="3081"/>
                </a:lnTo>
                <a:close/>
                <a:moveTo>
                  <a:pt x="5387" y="5054"/>
                </a:moveTo>
                <a:lnTo>
                  <a:pt x="5494" y="5010"/>
                </a:lnTo>
                <a:lnTo>
                  <a:pt x="5479" y="4974"/>
                </a:lnTo>
                <a:lnTo>
                  <a:pt x="5372" y="5019"/>
                </a:lnTo>
                <a:lnTo>
                  <a:pt x="5387" y="5054"/>
                </a:lnTo>
                <a:close/>
                <a:moveTo>
                  <a:pt x="6634" y="4533"/>
                </a:moveTo>
                <a:lnTo>
                  <a:pt x="6741" y="4488"/>
                </a:lnTo>
                <a:lnTo>
                  <a:pt x="6726" y="4452"/>
                </a:lnTo>
                <a:lnTo>
                  <a:pt x="6619" y="4497"/>
                </a:lnTo>
                <a:lnTo>
                  <a:pt x="6634" y="4533"/>
                </a:lnTo>
                <a:close/>
                <a:moveTo>
                  <a:pt x="6028" y="4786"/>
                </a:moveTo>
                <a:lnTo>
                  <a:pt x="6013" y="4750"/>
                </a:lnTo>
                <a:lnTo>
                  <a:pt x="5906" y="4795"/>
                </a:lnTo>
                <a:lnTo>
                  <a:pt x="5921" y="4831"/>
                </a:lnTo>
                <a:lnTo>
                  <a:pt x="6028" y="4786"/>
                </a:lnTo>
                <a:close/>
                <a:moveTo>
                  <a:pt x="6084" y="4721"/>
                </a:moveTo>
                <a:lnTo>
                  <a:pt x="6099" y="4756"/>
                </a:lnTo>
                <a:lnTo>
                  <a:pt x="6206" y="4712"/>
                </a:lnTo>
                <a:lnTo>
                  <a:pt x="6191" y="4676"/>
                </a:lnTo>
                <a:lnTo>
                  <a:pt x="6084" y="4721"/>
                </a:lnTo>
                <a:close/>
                <a:moveTo>
                  <a:pt x="6441" y="4572"/>
                </a:moveTo>
                <a:lnTo>
                  <a:pt x="6456" y="4607"/>
                </a:lnTo>
                <a:lnTo>
                  <a:pt x="6562" y="4563"/>
                </a:lnTo>
                <a:lnTo>
                  <a:pt x="6547" y="4527"/>
                </a:lnTo>
                <a:lnTo>
                  <a:pt x="6441" y="4572"/>
                </a:lnTo>
                <a:close/>
                <a:moveTo>
                  <a:pt x="10729" y="2819"/>
                </a:moveTo>
                <a:lnTo>
                  <a:pt x="10836" y="2774"/>
                </a:lnTo>
                <a:lnTo>
                  <a:pt x="10821" y="2738"/>
                </a:lnTo>
                <a:lnTo>
                  <a:pt x="10714" y="2783"/>
                </a:lnTo>
                <a:lnTo>
                  <a:pt x="10729" y="2819"/>
                </a:lnTo>
                <a:close/>
                <a:moveTo>
                  <a:pt x="6263" y="4646"/>
                </a:moveTo>
                <a:lnTo>
                  <a:pt x="6277" y="4682"/>
                </a:lnTo>
                <a:lnTo>
                  <a:pt x="6384" y="4637"/>
                </a:lnTo>
                <a:lnTo>
                  <a:pt x="6369" y="4601"/>
                </a:lnTo>
                <a:lnTo>
                  <a:pt x="6263" y="4646"/>
                </a:lnTo>
                <a:close/>
                <a:moveTo>
                  <a:pt x="7972" y="3931"/>
                </a:moveTo>
                <a:lnTo>
                  <a:pt x="7865" y="3975"/>
                </a:lnTo>
                <a:lnTo>
                  <a:pt x="7880" y="4011"/>
                </a:lnTo>
                <a:lnTo>
                  <a:pt x="7987" y="3966"/>
                </a:lnTo>
                <a:lnTo>
                  <a:pt x="7972" y="3931"/>
                </a:lnTo>
                <a:close/>
                <a:moveTo>
                  <a:pt x="8150" y="3856"/>
                </a:moveTo>
                <a:lnTo>
                  <a:pt x="8043" y="3901"/>
                </a:lnTo>
                <a:lnTo>
                  <a:pt x="8058" y="3937"/>
                </a:lnTo>
                <a:lnTo>
                  <a:pt x="8165" y="3892"/>
                </a:lnTo>
                <a:lnTo>
                  <a:pt x="8150" y="3856"/>
                </a:lnTo>
                <a:close/>
                <a:moveTo>
                  <a:pt x="7794" y="4005"/>
                </a:moveTo>
                <a:lnTo>
                  <a:pt x="7687" y="4050"/>
                </a:lnTo>
                <a:lnTo>
                  <a:pt x="7702" y="4086"/>
                </a:lnTo>
                <a:lnTo>
                  <a:pt x="7809" y="4041"/>
                </a:lnTo>
                <a:lnTo>
                  <a:pt x="7794" y="4005"/>
                </a:lnTo>
                <a:close/>
                <a:moveTo>
                  <a:pt x="7438" y="4154"/>
                </a:moveTo>
                <a:lnTo>
                  <a:pt x="7331" y="4199"/>
                </a:lnTo>
                <a:lnTo>
                  <a:pt x="7346" y="4235"/>
                </a:lnTo>
                <a:lnTo>
                  <a:pt x="7453" y="4190"/>
                </a:lnTo>
                <a:lnTo>
                  <a:pt x="7438" y="4154"/>
                </a:lnTo>
                <a:close/>
                <a:moveTo>
                  <a:pt x="9233" y="3445"/>
                </a:moveTo>
                <a:lnTo>
                  <a:pt x="9218" y="3409"/>
                </a:lnTo>
                <a:lnTo>
                  <a:pt x="9111" y="3454"/>
                </a:lnTo>
                <a:lnTo>
                  <a:pt x="9126" y="3489"/>
                </a:lnTo>
                <a:lnTo>
                  <a:pt x="9233" y="3445"/>
                </a:lnTo>
                <a:close/>
                <a:moveTo>
                  <a:pt x="7616" y="4080"/>
                </a:moveTo>
                <a:lnTo>
                  <a:pt x="7509" y="4124"/>
                </a:lnTo>
                <a:lnTo>
                  <a:pt x="7524" y="4160"/>
                </a:lnTo>
                <a:lnTo>
                  <a:pt x="7631" y="4115"/>
                </a:lnTo>
                <a:lnTo>
                  <a:pt x="7616" y="4080"/>
                </a:lnTo>
                <a:close/>
                <a:moveTo>
                  <a:pt x="7260" y="4229"/>
                </a:moveTo>
                <a:lnTo>
                  <a:pt x="7153" y="4273"/>
                </a:lnTo>
                <a:lnTo>
                  <a:pt x="7168" y="4309"/>
                </a:lnTo>
                <a:lnTo>
                  <a:pt x="7275" y="4264"/>
                </a:lnTo>
                <a:lnTo>
                  <a:pt x="7260" y="4229"/>
                </a:lnTo>
                <a:close/>
                <a:moveTo>
                  <a:pt x="7097" y="4339"/>
                </a:moveTo>
                <a:lnTo>
                  <a:pt x="7082" y="4303"/>
                </a:lnTo>
                <a:lnTo>
                  <a:pt x="6975" y="4348"/>
                </a:lnTo>
                <a:lnTo>
                  <a:pt x="6990" y="4384"/>
                </a:lnTo>
                <a:lnTo>
                  <a:pt x="7097" y="4339"/>
                </a:lnTo>
                <a:close/>
                <a:moveTo>
                  <a:pt x="4482" y="5391"/>
                </a:moveTo>
                <a:lnTo>
                  <a:pt x="4497" y="5427"/>
                </a:lnTo>
                <a:lnTo>
                  <a:pt x="4604" y="5382"/>
                </a:lnTo>
                <a:lnTo>
                  <a:pt x="4589" y="5347"/>
                </a:lnTo>
                <a:lnTo>
                  <a:pt x="4482" y="5391"/>
                </a:lnTo>
                <a:close/>
                <a:moveTo>
                  <a:pt x="10373" y="2968"/>
                </a:moveTo>
                <a:lnTo>
                  <a:pt x="10480" y="2923"/>
                </a:lnTo>
                <a:lnTo>
                  <a:pt x="10465" y="2887"/>
                </a:lnTo>
                <a:lnTo>
                  <a:pt x="10358" y="2932"/>
                </a:lnTo>
                <a:lnTo>
                  <a:pt x="10373" y="2968"/>
                </a:lnTo>
                <a:close/>
                <a:moveTo>
                  <a:pt x="4426" y="5457"/>
                </a:moveTo>
                <a:lnTo>
                  <a:pt x="4411" y="5421"/>
                </a:lnTo>
                <a:lnTo>
                  <a:pt x="4330" y="5455"/>
                </a:lnTo>
                <a:cubicBezTo>
                  <a:pt x="4287" y="5397"/>
                  <a:pt x="4218" y="5358"/>
                  <a:pt x="4140" y="5358"/>
                </a:cubicBezTo>
                <a:cubicBezTo>
                  <a:pt x="4048" y="5358"/>
                  <a:pt x="3968" y="5411"/>
                  <a:pt x="3930" y="5488"/>
                </a:cubicBezTo>
                <a:lnTo>
                  <a:pt x="3889" y="5479"/>
                </a:lnTo>
                <a:lnTo>
                  <a:pt x="3880" y="5516"/>
                </a:lnTo>
                <a:lnTo>
                  <a:pt x="3915" y="5525"/>
                </a:lnTo>
                <a:cubicBezTo>
                  <a:pt x="3909" y="5546"/>
                  <a:pt x="3905" y="5569"/>
                  <a:pt x="3905" y="5593"/>
                </a:cubicBezTo>
                <a:cubicBezTo>
                  <a:pt x="3905" y="5723"/>
                  <a:pt x="4010" y="5828"/>
                  <a:pt x="4140" y="5828"/>
                </a:cubicBezTo>
                <a:cubicBezTo>
                  <a:pt x="4270" y="5828"/>
                  <a:pt x="4375" y="5723"/>
                  <a:pt x="4375" y="5593"/>
                </a:cubicBezTo>
                <a:cubicBezTo>
                  <a:pt x="4375" y="5591"/>
                  <a:pt x="4374" y="5588"/>
                  <a:pt x="4374" y="5585"/>
                </a:cubicBezTo>
                <a:lnTo>
                  <a:pt x="4385" y="5585"/>
                </a:lnTo>
                <a:lnTo>
                  <a:pt x="4386" y="5547"/>
                </a:lnTo>
                <a:lnTo>
                  <a:pt x="4370" y="5546"/>
                </a:lnTo>
                <a:cubicBezTo>
                  <a:pt x="4365" y="5526"/>
                  <a:pt x="4359" y="5507"/>
                  <a:pt x="4350" y="5489"/>
                </a:cubicBezTo>
                <a:lnTo>
                  <a:pt x="4426" y="5457"/>
                </a:lnTo>
                <a:close/>
                <a:moveTo>
                  <a:pt x="10551" y="2893"/>
                </a:moveTo>
                <a:lnTo>
                  <a:pt x="10658" y="2848"/>
                </a:lnTo>
                <a:lnTo>
                  <a:pt x="10643" y="2813"/>
                </a:lnTo>
                <a:lnTo>
                  <a:pt x="10536" y="2857"/>
                </a:lnTo>
                <a:lnTo>
                  <a:pt x="10551" y="2893"/>
                </a:lnTo>
                <a:close/>
                <a:moveTo>
                  <a:pt x="8577" y="3677"/>
                </a:moveTo>
                <a:lnTo>
                  <a:pt x="8592" y="3713"/>
                </a:lnTo>
                <a:lnTo>
                  <a:pt x="8699" y="3668"/>
                </a:lnTo>
                <a:lnTo>
                  <a:pt x="8684" y="3632"/>
                </a:lnTo>
                <a:lnTo>
                  <a:pt x="8577" y="3677"/>
                </a:lnTo>
                <a:close/>
                <a:moveTo>
                  <a:pt x="8755" y="3603"/>
                </a:moveTo>
                <a:lnTo>
                  <a:pt x="8770" y="3638"/>
                </a:lnTo>
                <a:lnTo>
                  <a:pt x="8877" y="3594"/>
                </a:lnTo>
                <a:lnTo>
                  <a:pt x="8862" y="3558"/>
                </a:lnTo>
                <a:lnTo>
                  <a:pt x="8755" y="3603"/>
                </a:lnTo>
                <a:close/>
                <a:moveTo>
                  <a:pt x="5016" y="5168"/>
                </a:moveTo>
                <a:lnTo>
                  <a:pt x="5031" y="5204"/>
                </a:lnTo>
                <a:lnTo>
                  <a:pt x="5138" y="5159"/>
                </a:lnTo>
                <a:lnTo>
                  <a:pt x="5123" y="5123"/>
                </a:lnTo>
                <a:lnTo>
                  <a:pt x="5016" y="5168"/>
                </a:lnTo>
                <a:close/>
                <a:moveTo>
                  <a:pt x="5565" y="4980"/>
                </a:moveTo>
                <a:lnTo>
                  <a:pt x="5672" y="4935"/>
                </a:lnTo>
                <a:lnTo>
                  <a:pt x="5657" y="4899"/>
                </a:lnTo>
                <a:lnTo>
                  <a:pt x="5550" y="4944"/>
                </a:lnTo>
                <a:lnTo>
                  <a:pt x="5565" y="4980"/>
                </a:lnTo>
                <a:close/>
                <a:moveTo>
                  <a:pt x="5209" y="5129"/>
                </a:moveTo>
                <a:lnTo>
                  <a:pt x="5316" y="5084"/>
                </a:lnTo>
                <a:lnTo>
                  <a:pt x="5301" y="5048"/>
                </a:lnTo>
                <a:lnTo>
                  <a:pt x="5194" y="5093"/>
                </a:lnTo>
                <a:lnTo>
                  <a:pt x="5209" y="5129"/>
                </a:lnTo>
                <a:close/>
                <a:moveTo>
                  <a:pt x="8236" y="3862"/>
                </a:moveTo>
                <a:lnTo>
                  <a:pt x="8343" y="3817"/>
                </a:lnTo>
                <a:lnTo>
                  <a:pt x="8328" y="3781"/>
                </a:lnTo>
                <a:lnTo>
                  <a:pt x="8221" y="3826"/>
                </a:lnTo>
                <a:lnTo>
                  <a:pt x="8236" y="3862"/>
                </a:lnTo>
                <a:close/>
                <a:moveTo>
                  <a:pt x="4960" y="5233"/>
                </a:moveTo>
                <a:lnTo>
                  <a:pt x="4945" y="5198"/>
                </a:lnTo>
                <a:lnTo>
                  <a:pt x="4838" y="5242"/>
                </a:lnTo>
                <a:lnTo>
                  <a:pt x="4853" y="5278"/>
                </a:lnTo>
                <a:lnTo>
                  <a:pt x="4960" y="5233"/>
                </a:lnTo>
                <a:close/>
                <a:moveTo>
                  <a:pt x="5743" y="4905"/>
                </a:moveTo>
                <a:lnTo>
                  <a:pt x="5850" y="4861"/>
                </a:lnTo>
                <a:lnTo>
                  <a:pt x="5835" y="4825"/>
                </a:lnTo>
                <a:lnTo>
                  <a:pt x="5728" y="4870"/>
                </a:lnTo>
                <a:lnTo>
                  <a:pt x="5743" y="4905"/>
                </a:lnTo>
                <a:close/>
                <a:moveTo>
                  <a:pt x="4660" y="5317"/>
                </a:moveTo>
                <a:lnTo>
                  <a:pt x="4675" y="5353"/>
                </a:lnTo>
                <a:lnTo>
                  <a:pt x="4782" y="5308"/>
                </a:lnTo>
                <a:lnTo>
                  <a:pt x="4767" y="5272"/>
                </a:lnTo>
                <a:lnTo>
                  <a:pt x="4660" y="5317"/>
                </a:lnTo>
                <a:close/>
                <a:moveTo>
                  <a:pt x="1110" y="4766"/>
                </a:moveTo>
                <a:lnTo>
                  <a:pt x="1107" y="4727"/>
                </a:lnTo>
                <a:cubicBezTo>
                  <a:pt x="1091" y="4613"/>
                  <a:pt x="994" y="4525"/>
                  <a:pt x="875" y="4525"/>
                </a:cubicBezTo>
                <a:cubicBezTo>
                  <a:pt x="745" y="4525"/>
                  <a:pt x="640" y="4630"/>
                  <a:pt x="640" y="4760"/>
                </a:cubicBezTo>
                <a:cubicBezTo>
                  <a:pt x="640" y="4772"/>
                  <a:pt x="641" y="4784"/>
                  <a:pt x="643" y="4795"/>
                </a:cubicBezTo>
                <a:lnTo>
                  <a:pt x="570" y="4824"/>
                </a:lnTo>
                <a:lnTo>
                  <a:pt x="584" y="4860"/>
                </a:lnTo>
                <a:lnTo>
                  <a:pt x="652" y="4833"/>
                </a:lnTo>
                <a:cubicBezTo>
                  <a:pt x="683" y="4927"/>
                  <a:pt x="771" y="4995"/>
                  <a:pt x="875" y="4995"/>
                </a:cubicBezTo>
                <a:cubicBezTo>
                  <a:pt x="979" y="4995"/>
                  <a:pt x="1067" y="4928"/>
                  <a:pt x="1098" y="4835"/>
                </a:cubicBezTo>
                <a:lnTo>
                  <a:pt x="1120" y="4840"/>
                </a:lnTo>
                <a:lnTo>
                  <a:pt x="1129" y="4802"/>
                </a:lnTo>
                <a:lnTo>
                  <a:pt x="1107" y="4797"/>
                </a:lnTo>
                <a:cubicBezTo>
                  <a:pt x="1108" y="4787"/>
                  <a:pt x="1109" y="4776"/>
                  <a:pt x="1110" y="4766"/>
                </a:cubicBezTo>
                <a:close/>
                <a:moveTo>
                  <a:pt x="13725" y="1920"/>
                </a:moveTo>
                <a:lnTo>
                  <a:pt x="13714" y="1883"/>
                </a:lnTo>
                <a:lnTo>
                  <a:pt x="13602" y="1916"/>
                </a:lnTo>
                <a:lnTo>
                  <a:pt x="13613" y="1953"/>
                </a:lnTo>
                <a:lnTo>
                  <a:pt x="13725" y="1920"/>
                </a:lnTo>
                <a:close/>
                <a:moveTo>
                  <a:pt x="14473" y="1703"/>
                </a:moveTo>
                <a:lnTo>
                  <a:pt x="14463" y="1666"/>
                </a:lnTo>
                <a:lnTo>
                  <a:pt x="14350" y="1698"/>
                </a:lnTo>
                <a:lnTo>
                  <a:pt x="14361" y="1736"/>
                </a:lnTo>
                <a:lnTo>
                  <a:pt x="14473" y="1703"/>
                </a:lnTo>
                <a:close/>
                <a:moveTo>
                  <a:pt x="14099" y="1812"/>
                </a:moveTo>
                <a:lnTo>
                  <a:pt x="14088" y="1774"/>
                </a:lnTo>
                <a:lnTo>
                  <a:pt x="13976" y="1807"/>
                </a:lnTo>
                <a:lnTo>
                  <a:pt x="13987" y="1844"/>
                </a:lnTo>
                <a:lnTo>
                  <a:pt x="14099" y="1812"/>
                </a:lnTo>
                <a:close/>
                <a:moveTo>
                  <a:pt x="14286" y="1757"/>
                </a:moveTo>
                <a:lnTo>
                  <a:pt x="14276" y="1720"/>
                </a:lnTo>
                <a:lnTo>
                  <a:pt x="14163" y="1753"/>
                </a:lnTo>
                <a:lnTo>
                  <a:pt x="14174" y="1790"/>
                </a:lnTo>
                <a:lnTo>
                  <a:pt x="14286" y="1757"/>
                </a:lnTo>
                <a:close/>
                <a:moveTo>
                  <a:pt x="13912" y="1866"/>
                </a:moveTo>
                <a:lnTo>
                  <a:pt x="13901" y="1829"/>
                </a:lnTo>
                <a:lnTo>
                  <a:pt x="13789" y="1861"/>
                </a:lnTo>
                <a:lnTo>
                  <a:pt x="13800" y="1898"/>
                </a:lnTo>
                <a:lnTo>
                  <a:pt x="13912" y="1866"/>
                </a:lnTo>
                <a:close/>
                <a:moveTo>
                  <a:pt x="15596" y="1377"/>
                </a:moveTo>
                <a:lnTo>
                  <a:pt x="15585" y="1340"/>
                </a:lnTo>
                <a:lnTo>
                  <a:pt x="15473" y="1373"/>
                </a:lnTo>
                <a:lnTo>
                  <a:pt x="15484" y="1410"/>
                </a:lnTo>
                <a:lnTo>
                  <a:pt x="15596" y="1377"/>
                </a:lnTo>
                <a:close/>
                <a:moveTo>
                  <a:pt x="15409" y="1432"/>
                </a:moveTo>
                <a:lnTo>
                  <a:pt x="15398" y="1394"/>
                </a:lnTo>
                <a:lnTo>
                  <a:pt x="15286" y="1427"/>
                </a:lnTo>
                <a:lnTo>
                  <a:pt x="15297" y="1464"/>
                </a:lnTo>
                <a:lnTo>
                  <a:pt x="15409" y="1432"/>
                </a:lnTo>
                <a:close/>
                <a:moveTo>
                  <a:pt x="15024" y="1503"/>
                </a:moveTo>
                <a:lnTo>
                  <a:pt x="14912" y="1535"/>
                </a:lnTo>
                <a:lnTo>
                  <a:pt x="14923" y="1573"/>
                </a:lnTo>
                <a:lnTo>
                  <a:pt x="15035" y="1540"/>
                </a:lnTo>
                <a:lnTo>
                  <a:pt x="15024" y="1503"/>
                </a:lnTo>
                <a:close/>
                <a:moveTo>
                  <a:pt x="14848" y="1594"/>
                </a:moveTo>
                <a:lnTo>
                  <a:pt x="14837" y="1557"/>
                </a:lnTo>
                <a:lnTo>
                  <a:pt x="14725" y="1590"/>
                </a:lnTo>
                <a:lnTo>
                  <a:pt x="14736" y="1627"/>
                </a:lnTo>
                <a:lnTo>
                  <a:pt x="14848" y="1594"/>
                </a:lnTo>
                <a:close/>
                <a:moveTo>
                  <a:pt x="15222" y="1486"/>
                </a:moveTo>
                <a:lnTo>
                  <a:pt x="15211" y="1449"/>
                </a:lnTo>
                <a:lnTo>
                  <a:pt x="15099" y="1481"/>
                </a:lnTo>
                <a:lnTo>
                  <a:pt x="15110" y="1518"/>
                </a:lnTo>
                <a:lnTo>
                  <a:pt x="15222" y="1486"/>
                </a:lnTo>
                <a:close/>
                <a:moveTo>
                  <a:pt x="14661" y="1649"/>
                </a:moveTo>
                <a:lnTo>
                  <a:pt x="14650" y="1611"/>
                </a:lnTo>
                <a:lnTo>
                  <a:pt x="14538" y="1644"/>
                </a:lnTo>
                <a:lnTo>
                  <a:pt x="14548" y="1681"/>
                </a:lnTo>
                <a:lnTo>
                  <a:pt x="14661" y="1649"/>
                </a:lnTo>
                <a:close/>
                <a:moveTo>
                  <a:pt x="13527" y="1937"/>
                </a:moveTo>
                <a:lnTo>
                  <a:pt x="13415" y="1970"/>
                </a:lnTo>
                <a:lnTo>
                  <a:pt x="13426" y="2007"/>
                </a:lnTo>
                <a:lnTo>
                  <a:pt x="13538" y="1975"/>
                </a:lnTo>
                <a:lnTo>
                  <a:pt x="13527" y="1937"/>
                </a:lnTo>
                <a:close/>
                <a:moveTo>
                  <a:pt x="11843" y="2426"/>
                </a:moveTo>
                <a:lnTo>
                  <a:pt x="11731" y="2458"/>
                </a:lnTo>
                <a:lnTo>
                  <a:pt x="11742" y="2496"/>
                </a:lnTo>
                <a:lnTo>
                  <a:pt x="11854" y="2463"/>
                </a:lnTo>
                <a:lnTo>
                  <a:pt x="11843" y="2426"/>
                </a:lnTo>
                <a:close/>
                <a:moveTo>
                  <a:pt x="11667" y="2517"/>
                </a:moveTo>
                <a:lnTo>
                  <a:pt x="11656" y="2480"/>
                </a:lnTo>
                <a:lnTo>
                  <a:pt x="11544" y="2513"/>
                </a:lnTo>
                <a:lnTo>
                  <a:pt x="11555" y="2550"/>
                </a:lnTo>
                <a:lnTo>
                  <a:pt x="11667" y="2517"/>
                </a:lnTo>
                <a:close/>
                <a:moveTo>
                  <a:pt x="13153" y="2046"/>
                </a:moveTo>
                <a:lnTo>
                  <a:pt x="13041" y="2078"/>
                </a:lnTo>
                <a:lnTo>
                  <a:pt x="13052" y="2116"/>
                </a:lnTo>
                <a:lnTo>
                  <a:pt x="13164" y="2083"/>
                </a:lnTo>
                <a:lnTo>
                  <a:pt x="13153" y="2046"/>
                </a:lnTo>
                <a:close/>
                <a:moveTo>
                  <a:pt x="12041" y="2409"/>
                </a:moveTo>
                <a:lnTo>
                  <a:pt x="12030" y="2372"/>
                </a:lnTo>
                <a:lnTo>
                  <a:pt x="11918" y="2404"/>
                </a:lnTo>
                <a:lnTo>
                  <a:pt x="11929" y="2441"/>
                </a:lnTo>
                <a:lnTo>
                  <a:pt x="12041" y="2409"/>
                </a:lnTo>
                <a:close/>
                <a:moveTo>
                  <a:pt x="12977" y="2137"/>
                </a:moveTo>
                <a:lnTo>
                  <a:pt x="12966" y="2100"/>
                </a:lnTo>
                <a:lnTo>
                  <a:pt x="12854" y="2133"/>
                </a:lnTo>
                <a:lnTo>
                  <a:pt x="12864" y="2170"/>
                </a:lnTo>
                <a:lnTo>
                  <a:pt x="12977" y="2137"/>
                </a:lnTo>
                <a:close/>
                <a:moveTo>
                  <a:pt x="12217" y="2317"/>
                </a:moveTo>
                <a:lnTo>
                  <a:pt x="12105" y="2350"/>
                </a:lnTo>
                <a:lnTo>
                  <a:pt x="12116" y="2387"/>
                </a:lnTo>
                <a:lnTo>
                  <a:pt x="12228" y="2355"/>
                </a:lnTo>
                <a:lnTo>
                  <a:pt x="12217" y="2317"/>
                </a:lnTo>
                <a:close/>
                <a:moveTo>
                  <a:pt x="12779" y="2154"/>
                </a:moveTo>
                <a:lnTo>
                  <a:pt x="12666" y="2187"/>
                </a:lnTo>
                <a:lnTo>
                  <a:pt x="12677" y="2224"/>
                </a:lnTo>
                <a:lnTo>
                  <a:pt x="12789" y="2192"/>
                </a:lnTo>
                <a:lnTo>
                  <a:pt x="12779" y="2154"/>
                </a:lnTo>
                <a:close/>
                <a:moveTo>
                  <a:pt x="13351" y="2029"/>
                </a:moveTo>
                <a:lnTo>
                  <a:pt x="13340" y="1992"/>
                </a:lnTo>
                <a:lnTo>
                  <a:pt x="13228" y="2024"/>
                </a:lnTo>
                <a:lnTo>
                  <a:pt x="13239" y="2061"/>
                </a:lnTo>
                <a:lnTo>
                  <a:pt x="13351" y="2029"/>
                </a:lnTo>
                <a:close/>
                <a:moveTo>
                  <a:pt x="12490" y="2279"/>
                </a:moveTo>
                <a:lnTo>
                  <a:pt x="12602" y="2246"/>
                </a:lnTo>
                <a:lnTo>
                  <a:pt x="12592" y="2209"/>
                </a:lnTo>
                <a:lnTo>
                  <a:pt x="12479" y="2241"/>
                </a:lnTo>
                <a:lnTo>
                  <a:pt x="12490" y="2279"/>
                </a:lnTo>
                <a:close/>
                <a:moveTo>
                  <a:pt x="12292" y="2296"/>
                </a:moveTo>
                <a:lnTo>
                  <a:pt x="12303" y="2333"/>
                </a:lnTo>
                <a:lnTo>
                  <a:pt x="12415" y="2300"/>
                </a:lnTo>
                <a:lnTo>
                  <a:pt x="12404" y="2263"/>
                </a:lnTo>
                <a:lnTo>
                  <a:pt x="12292" y="2296"/>
                </a:lnTo>
                <a:close/>
                <a:moveTo>
                  <a:pt x="15202" y="16915"/>
                </a:moveTo>
                <a:lnTo>
                  <a:pt x="15180" y="16883"/>
                </a:lnTo>
                <a:lnTo>
                  <a:pt x="15085" y="16950"/>
                </a:lnTo>
                <a:lnTo>
                  <a:pt x="15108" y="16982"/>
                </a:lnTo>
                <a:lnTo>
                  <a:pt x="15202" y="16915"/>
                </a:lnTo>
                <a:close/>
                <a:moveTo>
                  <a:pt x="15966" y="16327"/>
                </a:moveTo>
                <a:lnTo>
                  <a:pt x="15872" y="16394"/>
                </a:lnTo>
                <a:lnTo>
                  <a:pt x="15894" y="16425"/>
                </a:lnTo>
                <a:lnTo>
                  <a:pt x="15988" y="16358"/>
                </a:lnTo>
                <a:lnTo>
                  <a:pt x="15966" y="16327"/>
                </a:lnTo>
                <a:close/>
                <a:moveTo>
                  <a:pt x="16680" y="15869"/>
                </a:moveTo>
                <a:lnTo>
                  <a:pt x="16775" y="15802"/>
                </a:lnTo>
                <a:lnTo>
                  <a:pt x="16752" y="15770"/>
                </a:lnTo>
                <a:lnTo>
                  <a:pt x="16658" y="15837"/>
                </a:lnTo>
                <a:lnTo>
                  <a:pt x="16680" y="15869"/>
                </a:lnTo>
                <a:close/>
                <a:moveTo>
                  <a:pt x="18252" y="14755"/>
                </a:moveTo>
                <a:lnTo>
                  <a:pt x="18347" y="14689"/>
                </a:lnTo>
                <a:lnTo>
                  <a:pt x="18324" y="14657"/>
                </a:lnTo>
                <a:lnTo>
                  <a:pt x="18230" y="14724"/>
                </a:lnTo>
                <a:lnTo>
                  <a:pt x="18252" y="14755"/>
                </a:lnTo>
                <a:close/>
                <a:moveTo>
                  <a:pt x="17381" y="15325"/>
                </a:moveTo>
                <a:lnTo>
                  <a:pt x="17287" y="15392"/>
                </a:lnTo>
                <a:lnTo>
                  <a:pt x="17309" y="15423"/>
                </a:lnTo>
                <a:lnTo>
                  <a:pt x="17403" y="15356"/>
                </a:lnTo>
                <a:lnTo>
                  <a:pt x="17381" y="15325"/>
                </a:lnTo>
                <a:close/>
                <a:moveTo>
                  <a:pt x="17246" y="15468"/>
                </a:moveTo>
                <a:lnTo>
                  <a:pt x="17224" y="15436"/>
                </a:lnTo>
                <a:lnTo>
                  <a:pt x="17129" y="15503"/>
                </a:lnTo>
                <a:lnTo>
                  <a:pt x="17152" y="15535"/>
                </a:lnTo>
                <a:lnTo>
                  <a:pt x="17246" y="15468"/>
                </a:lnTo>
                <a:close/>
                <a:moveTo>
                  <a:pt x="16909" y="15659"/>
                </a:moveTo>
                <a:lnTo>
                  <a:pt x="16815" y="15726"/>
                </a:lnTo>
                <a:lnTo>
                  <a:pt x="16837" y="15757"/>
                </a:lnTo>
                <a:lnTo>
                  <a:pt x="16932" y="15690"/>
                </a:lnTo>
                <a:lnTo>
                  <a:pt x="16909" y="15659"/>
                </a:lnTo>
                <a:close/>
                <a:moveTo>
                  <a:pt x="15652" y="16549"/>
                </a:moveTo>
                <a:lnTo>
                  <a:pt x="15557" y="16616"/>
                </a:lnTo>
                <a:lnTo>
                  <a:pt x="15580" y="16648"/>
                </a:lnTo>
                <a:lnTo>
                  <a:pt x="15674" y="16581"/>
                </a:lnTo>
                <a:lnTo>
                  <a:pt x="15652" y="16549"/>
                </a:lnTo>
                <a:close/>
                <a:moveTo>
                  <a:pt x="17938" y="14978"/>
                </a:moveTo>
                <a:lnTo>
                  <a:pt x="18032" y="14911"/>
                </a:lnTo>
                <a:lnTo>
                  <a:pt x="18010" y="14879"/>
                </a:lnTo>
                <a:lnTo>
                  <a:pt x="17915" y="14946"/>
                </a:lnTo>
                <a:lnTo>
                  <a:pt x="17938" y="14978"/>
                </a:lnTo>
                <a:close/>
                <a:moveTo>
                  <a:pt x="16366" y="16091"/>
                </a:moveTo>
                <a:lnTo>
                  <a:pt x="16460" y="16024"/>
                </a:lnTo>
                <a:lnTo>
                  <a:pt x="16438" y="15993"/>
                </a:lnTo>
                <a:lnTo>
                  <a:pt x="16343" y="16060"/>
                </a:lnTo>
                <a:lnTo>
                  <a:pt x="16366" y="16091"/>
                </a:lnTo>
                <a:close/>
                <a:moveTo>
                  <a:pt x="18167" y="14768"/>
                </a:moveTo>
                <a:lnTo>
                  <a:pt x="18073" y="14835"/>
                </a:lnTo>
                <a:lnTo>
                  <a:pt x="18095" y="14867"/>
                </a:lnTo>
                <a:lnTo>
                  <a:pt x="18190" y="14800"/>
                </a:lnTo>
                <a:lnTo>
                  <a:pt x="18167" y="14768"/>
                </a:lnTo>
                <a:close/>
                <a:moveTo>
                  <a:pt x="15023" y="16995"/>
                </a:moveTo>
                <a:lnTo>
                  <a:pt x="14928" y="17062"/>
                </a:lnTo>
                <a:lnTo>
                  <a:pt x="14951" y="17093"/>
                </a:lnTo>
                <a:lnTo>
                  <a:pt x="15045" y="17026"/>
                </a:lnTo>
                <a:lnTo>
                  <a:pt x="15023" y="16995"/>
                </a:lnTo>
                <a:close/>
                <a:moveTo>
                  <a:pt x="15243" y="16839"/>
                </a:moveTo>
                <a:lnTo>
                  <a:pt x="15265" y="16871"/>
                </a:lnTo>
                <a:lnTo>
                  <a:pt x="15360" y="16804"/>
                </a:lnTo>
                <a:lnTo>
                  <a:pt x="15337" y="16772"/>
                </a:lnTo>
                <a:lnTo>
                  <a:pt x="15243" y="16839"/>
                </a:lnTo>
                <a:close/>
                <a:moveTo>
                  <a:pt x="17781" y="15089"/>
                </a:moveTo>
                <a:lnTo>
                  <a:pt x="17875" y="15022"/>
                </a:lnTo>
                <a:lnTo>
                  <a:pt x="17853" y="14991"/>
                </a:lnTo>
                <a:lnTo>
                  <a:pt x="17758" y="15058"/>
                </a:lnTo>
                <a:lnTo>
                  <a:pt x="17781" y="15089"/>
                </a:lnTo>
                <a:close/>
                <a:moveTo>
                  <a:pt x="16123" y="16215"/>
                </a:moveTo>
                <a:lnTo>
                  <a:pt x="16029" y="16282"/>
                </a:lnTo>
                <a:lnTo>
                  <a:pt x="16051" y="16314"/>
                </a:lnTo>
                <a:lnTo>
                  <a:pt x="16146" y="16247"/>
                </a:lnTo>
                <a:lnTo>
                  <a:pt x="16123" y="16215"/>
                </a:lnTo>
                <a:close/>
                <a:moveTo>
                  <a:pt x="15400" y="16728"/>
                </a:moveTo>
                <a:lnTo>
                  <a:pt x="15422" y="16759"/>
                </a:lnTo>
                <a:lnTo>
                  <a:pt x="15517" y="16692"/>
                </a:lnTo>
                <a:lnTo>
                  <a:pt x="15494" y="16661"/>
                </a:lnTo>
                <a:lnTo>
                  <a:pt x="15400" y="16728"/>
                </a:lnTo>
                <a:close/>
                <a:moveTo>
                  <a:pt x="16617" y="15913"/>
                </a:moveTo>
                <a:lnTo>
                  <a:pt x="16595" y="15881"/>
                </a:lnTo>
                <a:lnTo>
                  <a:pt x="16500" y="15948"/>
                </a:lnTo>
                <a:lnTo>
                  <a:pt x="16523" y="15980"/>
                </a:lnTo>
                <a:lnTo>
                  <a:pt x="16617" y="15913"/>
                </a:lnTo>
                <a:close/>
                <a:moveTo>
                  <a:pt x="15831" y="16470"/>
                </a:moveTo>
                <a:lnTo>
                  <a:pt x="15809" y="16438"/>
                </a:lnTo>
                <a:lnTo>
                  <a:pt x="15714" y="16505"/>
                </a:lnTo>
                <a:lnTo>
                  <a:pt x="15737" y="16537"/>
                </a:lnTo>
                <a:lnTo>
                  <a:pt x="15831" y="16470"/>
                </a:lnTo>
                <a:close/>
                <a:moveTo>
                  <a:pt x="17538" y="15213"/>
                </a:moveTo>
                <a:lnTo>
                  <a:pt x="17444" y="15280"/>
                </a:lnTo>
                <a:lnTo>
                  <a:pt x="17466" y="15312"/>
                </a:lnTo>
                <a:lnTo>
                  <a:pt x="17561" y="15245"/>
                </a:lnTo>
                <a:lnTo>
                  <a:pt x="17538" y="15213"/>
                </a:lnTo>
                <a:close/>
                <a:moveTo>
                  <a:pt x="17089" y="15579"/>
                </a:moveTo>
                <a:lnTo>
                  <a:pt x="17067" y="15547"/>
                </a:lnTo>
                <a:lnTo>
                  <a:pt x="16972" y="15614"/>
                </a:lnTo>
                <a:lnTo>
                  <a:pt x="16995" y="15646"/>
                </a:lnTo>
                <a:lnTo>
                  <a:pt x="17089" y="15579"/>
                </a:lnTo>
                <a:close/>
                <a:moveTo>
                  <a:pt x="16280" y="16104"/>
                </a:moveTo>
                <a:lnTo>
                  <a:pt x="16186" y="16171"/>
                </a:lnTo>
                <a:lnTo>
                  <a:pt x="16208" y="16203"/>
                </a:lnTo>
                <a:lnTo>
                  <a:pt x="16303" y="16136"/>
                </a:lnTo>
                <a:lnTo>
                  <a:pt x="16280" y="16104"/>
                </a:lnTo>
                <a:close/>
                <a:moveTo>
                  <a:pt x="17623" y="15201"/>
                </a:moveTo>
                <a:lnTo>
                  <a:pt x="17718" y="15134"/>
                </a:lnTo>
                <a:lnTo>
                  <a:pt x="17695" y="15102"/>
                </a:lnTo>
                <a:lnTo>
                  <a:pt x="17601" y="15169"/>
                </a:lnTo>
                <a:lnTo>
                  <a:pt x="17623" y="15201"/>
                </a:lnTo>
                <a:close/>
                <a:moveTo>
                  <a:pt x="17583" y="16286"/>
                </a:moveTo>
                <a:lnTo>
                  <a:pt x="17525" y="16386"/>
                </a:lnTo>
                <a:lnTo>
                  <a:pt x="17559" y="16405"/>
                </a:lnTo>
                <a:lnTo>
                  <a:pt x="17616" y="16306"/>
                </a:lnTo>
                <a:lnTo>
                  <a:pt x="17583" y="16286"/>
                </a:lnTo>
                <a:close/>
                <a:moveTo>
                  <a:pt x="17621" y="16221"/>
                </a:moveTo>
                <a:lnTo>
                  <a:pt x="17654" y="16240"/>
                </a:lnTo>
                <a:lnTo>
                  <a:pt x="17712" y="16141"/>
                </a:lnTo>
                <a:lnTo>
                  <a:pt x="17678" y="16122"/>
                </a:lnTo>
                <a:lnTo>
                  <a:pt x="17621" y="16221"/>
                </a:lnTo>
                <a:close/>
                <a:moveTo>
                  <a:pt x="17391" y="16616"/>
                </a:moveTo>
                <a:lnTo>
                  <a:pt x="17334" y="16716"/>
                </a:lnTo>
                <a:lnTo>
                  <a:pt x="17367" y="16735"/>
                </a:lnTo>
                <a:lnTo>
                  <a:pt x="17425" y="16636"/>
                </a:lnTo>
                <a:lnTo>
                  <a:pt x="17391" y="16616"/>
                </a:lnTo>
                <a:close/>
                <a:moveTo>
                  <a:pt x="16946" y="17461"/>
                </a:moveTo>
                <a:lnTo>
                  <a:pt x="16912" y="17441"/>
                </a:lnTo>
                <a:lnTo>
                  <a:pt x="16855" y="17540"/>
                </a:lnTo>
                <a:lnTo>
                  <a:pt x="16888" y="17560"/>
                </a:lnTo>
                <a:lnTo>
                  <a:pt x="16946" y="17461"/>
                </a:lnTo>
                <a:close/>
                <a:moveTo>
                  <a:pt x="17200" y="16946"/>
                </a:moveTo>
                <a:lnTo>
                  <a:pt x="17142" y="17046"/>
                </a:lnTo>
                <a:lnTo>
                  <a:pt x="17176" y="17065"/>
                </a:lnTo>
                <a:lnTo>
                  <a:pt x="17233" y="16966"/>
                </a:lnTo>
                <a:lnTo>
                  <a:pt x="17200" y="16946"/>
                </a:lnTo>
                <a:close/>
                <a:moveTo>
                  <a:pt x="17774" y="15957"/>
                </a:moveTo>
                <a:lnTo>
                  <a:pt x="17717" y="16056"/>
                </a:lnTo>
                <a:lnTo>
                  <a:pt x="17750" y="16075"/>
                </a:lnTo>
                <a:lnTo>
                  <a:pt x="17808" y="15976"/>
                </a:lnTo>
                <a:lnTo>
                  <a:pt x="17774" y="15957"/>
                </a:lnTo>
                <a:close/>
                <a:moveTo>
                  <a:pt x="17008" y="17276"/>
                </a:moveTo>
                <a:lnTo>
                  <a:pt x="16951" y="17375"/>
                </a:lnTo>
                <a:lnTo>
                  <a:pt x="16984" y="17395"/>
                </a:lnTo>
                <a:lnTo>
                  <a:pt x="17042" y="17296"/>
                </a:lnTo>
                <a:lnTo>
                  <a:pt x="17008" y="17276"/>
                </a:lnTo>
                <a:close/>
                <a:moveTo>
                  <a:pt x="17463" y="16570"/>
                </a:moveTo>
                <a:lnTo>
                  <a:pt x="17521" y="16471"/>
                </a:lnTo>
                <a:lnTo>
                  <a:pt x="17487" y="16451"/>
                </a:lnTo>
                <a:lnTo>
                  <a:pt x="17429" y="16551"/>
                </a:lnTo>
                <a:lnTo>
                  <a:pt x="17463" y="16570"/>
                </a:lnTo>
                <a:close/>
                <a:moveTo>
                  <a:pt x="18382" y="14986"/>
                </a:moveTo>
                <a:lnTo>
                  <a:pt x="18349" y="14967"/>
                </a:lnTo>
                <a:lnTo>
                  <a:pt x="18291" y="15066"/>
                </a:lnTo>
                <a:lnTo>
                  <a:pt x="18325" y="15086"/>
                </a:lnTo>
                <a:lnTo>
                  <a:pt x="18382" y="14986"/>
                </a:lnTo>
                <a:close/>
                <a:moveTo>
                  <a:pt x="18387" y="14901"/>
                </a:moveTo>
                <a:lnTo>
                  <a:pt x="18420" y="14921"/>
                </a:lnTo>
                <a:lnTo>
                  <a:pt x="18478" y="14822"/>
                </a:lnTo>
                <a:lnTo>
                  <a:pt x="18444" y="14802"/>
                </a:lnTo>
                <a:lnTo>
                  <a:pt x="18387" y="14901"/>
                </a:lnTo>
                <a:close/>
                <a:moveTo>
                  <a:pt x="17329" y="16801"/>
                </a:moveTo>
                <a:lnTo>
                  <a:pt x="17295" y="16781"/>
                </a:lnTo>
                <a:lnTo>
                  <a:pt x="17238" y="16881"/>
                </a:lnTo>
                <a:lnTo>
                  <a:pt x="17271" y="16900"/>
                </a:lnTo>
                <a:lnTo>
                  <a:pt x="17329" y="16801"/>
                </a:lnTo>
                <a:close/>
                <a:moveTo>
                  <a:pt x="17138" y="17131"/>
                </a:moveTo>
                <a:lnTo>
                  <a:pt x="17104" y="17111"/>
                </a:lnTo>
                <a:lnTo>
                  <a:pt x="17046" y="17210"/>
                </a:lnTo>
                <a:lnTo>
                  <a:pt x="17080" y="17230"/>
                </a:lnTo>
                <a:lnTo>
                  <a:pt x="17138" y="17131"/>
                </a:lnTo>
                <a:close/>
                <a:moveTo>
                  <a:pt x="17812" y="15891"/>
                </a:moveTo>
                <a:lnTo>
                  <a:pt x="17846" y="15910"/>
                </a:lnTo>
                <a:lnTo>
                  <a:pt x="17903" y="15811"/>
                </a:lnTo>
                <a:lnTo>
                  <a:pt x="17870" y="15792"/>
                </a:lnTo>
                <a:lnTo>
                  <a:pt x="17812" y="15891"/>
                </a:lnTo>
                <a:close/>
                <a:moveTo>
                  <a:pt x="18004" y="15561"/>
                </a:moveTo>
                <a:lnTo>
                  <a:pt x="18037" y="15581"/>
                </a:lnTo>
                <a:lnTo>
                  <a:pt x="18095" y="15481"/>
                </a:lnTo>
                <a:lnTo>
                  <a:pt x="18061" y="15462"/>
                </a:lnTo>
                <a:lnTo>
                  <a:pt x="18004" y="15561"/>
                </a:lnTo>
                <a:close/>
                <a:moveTo>
                  <a:pt x="18195" y="15231"/>
                </a:moveTo>
                <a:lnTo>
                  <a:pt x="18229" y="15251"/>
                </a:lnTo>
                <a:lnTo>
                  <a:pt x="18286" y="15151"/>
                </a:lnTo>
                <a:lnTo>
                  <a:pt x="18253" y="15132"/>
                </a:lnTo>
                <a:lnTo>
                  <a:pt x="18195" y="15231"/>
                </a:lnTo>
                <a:close/>
                <a:moveTo>
                  <a:pt x="17966" y="15627"/>
                </a:moveTo>
                <a:lnTo>
                  <a:pt x="17908" y="15726"/>
                </a:lnTo>
                <a:lnTo>
                  <a:pt x="17942" y="15745"/>
                </a:lnTo>
                <a:lnTo>
                  <a:pt x="17999" y="15646"/>
                </a:lnTo>
                <a:lnTo>
                  <a:pt x="17966" y="15627"/>
                </a:lnTo>
                <a:close/>
                <a:moveTo>
                  <a:pt x="18191" y="15316"/>
                </a:moveTo>
                <a:lnTo>
                  <a:pt x="18157" y="15297"/>
                </a:lnTo>
                <a:lnTo>
                  <a:pt x="18099" y="15396"/>
                </a:lnTo>
                <a:lnTo>
                  <a:pt x="18133" y="15416"/>
                </a:lnTo>
                <a:lnTo>
                  <a:pt x="18191" y="15316"/>
                </a:lnTo>
                <a:close/>
                <a:moveTo>
                  <a:pt x="9664" y="18226"/>
                </a:moveTo>
                <a:lnTo>
                  <a:pt x="9670" y="18264"/>
                </a:lnTo>
                <a:lnTo>
                  <a:pt x="9784" y="18245"/>
                </a:lnTo>
                <a:lnTo>
                  <a:pt x="9778" y="18206"/>
                </a:lnTo>
                <a:lnTo>
                  <a:pt x="9664" y="18226"/>
                </a:lnTo>
                <a:close/>
                <a:moveTo>
                  <a:pt x="9854" y="18193"/>
                </a:moveTo>
                <a:lnTo>
                  <a:pt x="9860" y="18231"/>
                </a:lnTo>
                <a:lnTo>
                  <a:pt x="9974" y="18212"/>
                </a:lnTo>
                <a:lnTo>
                  <a:pt x="9968" y="18174"/>
                </a:lnTo>
                <a:lnTo>
                  <a:pt x="9854" y="18193"/>
                </a:lnTo>
                <a:close/>
                <a:moveTo>
                  <a:pt x="8714" y="18390"/>
                </a:moveTo>
                <a:lnTo>
                  <a:pt x="8721" y="18428"/>
                </a:lnTo>
                <a:lnTo>
                  <a:pt x="8835" y="18408"/>
                </a:lnTo>
                <a:lnTo>
                  <a:pt x="8828" y="18370"/>
                </a:lnTo>
                <a:lnTo>
                  <a:pt x="8714" y="18390"/>
                </a:lnTo>
                <a:close/>
                <a:moveTo>
                  <a:pt x="10423" y="18095"/>
                </a:moveTo>
                <a:lnTo>
                  <a:pt x="10430" y="18133"/>
                </a:lnTo>
                <a:lnTo>
                  <a:pt x="10544" y="18114"/>
                </a:lnTo>
                <a:lnTo>
                  <a:pt x="10538" y="18075"/>
                </a:lnTo>
                <a:lnTo>
                  <a:pt x="10423" y="18095"/>
                </a:lnTo>
                <a:close/>
                <a:moveTo>
                  <a:pt x="10044" y="18161"/>
                </a:moveTo>
                <a:lnTo>
                  <a:pt x="10050" y="18199"/>
                </a:lnTo>
                <a:lnTo>
                  <a:pt x="10164" y="18179"/>
                </a:lnTo>
                <a:lnTo>
                  <a:pt x="10158" y="18141"/>
                </a:lnTo>
                <a:lnTo>
                  <a:pt x="10044" y="18161"/>
                </a:lnTo>
                <a:close/>
                <a:moveTo>
                  <a:pt x="8904" y="18357"/>
                </a:moveTo>
                <a:lnTo>
                  <a:pt x="8911" y="18395"/>
                </a:lnTo>
                <a:lnTo>
                  <a:pt x="9025" y="18375"/>
                </a:lnTo>
                <a:lnTo>
                  <a:pt x="9018" y="18337"/>
                </a:lnTo>
                <a:lnTo>
                  <a:pt x="8904" y="18357"/>
                </a:lnTo>
                <a:close/>
                <a:moveTo>
                  <a:pt x="9284" y="18291"/>
                </a:moveTo>
                <a:lnTo>
                  <a:pt x="9291" y="18330"/>
                </a:lnTo>
                <a:lnTo>
                  <a:pt x="9405" y="18310"/>
                </a:lnTo>
                <a:lnTo>
                  <a:pt x="9398" y="18272"/>
                </a:lnTo>
                <a:lnTo>
                  <a:pt x="9284" y="18291"/>
                </a:lnTo>
                <a:close/>
                <a:moveTo>
                  <a:pt x="9094" y="18324"/>
                </a:moveTo>
                <a:lnTo>
                  <a:pt x="9101" y="18362"/>
                </a:lnTo>
                <a:lnTo>
                  <a:pt x="9215" y="18343"/>
                </a:lnTo>
                <a:lnTo>
                  <a:pt x="9208" y="18304"/>
                </a:lnTo>
                <a:lnTo>
                  <a:pt x="9094" y="18324"/>
                </a:lnTo>
                <a:close/>
                <a:moveTo>
                  <a:pt x="9474" y="18259"/>
                </a:moveTo>
                <a:lnTo>
                  <a:pt x="9480" y="18297"/>
                </a:lnTo>
                <a:lnTo>
                  <a:pt x="9595" y="18277"/>
                </a:lnTo>
                <a:lnTo>
                  <a:pt x="9588" y="18239"/>
                </a:lnTo>
                <a:lnTo>
                  <a:pt x="9474" y="18259"/>
                </a:lnTo>
                <a:close/>
                <a:moveTo>
                  <a:pt x="10234" y="18128"/>
                </a:moveTo>
                <a:lnTo>
                  <a:pt x="10240" y="18166"/>
                </a:lnTo>
                <a:lnTo>
                  <a:pt x="10354" y="18146"/>
                </a:lnTo>
                <a:lnTo>
                  <a:pt x="10348" y="18108"/>
                </a:lnTo>
                <a:lnTo>
                  <a:pt x="10234" y="18128"/>
                </a:lnTo>
                <a:close/>
                <a:moveTo>
                  <a:pt x="11753" y="17866"/>
                </a:moveTo>
                <a:lnTo>
                  <a:pt x="11759" y="17904"/>
                </a:lnTo>
                <a:lnTo>
                  <a:pt x="11873" y="17885"/>
                </a:lnTo>
                <a:lnTo>
                  <a:pt x="11867" y="17846"/>
                </a:lnTo>
                <a:lnTo>
                  <a:pt x="11753" y="17866"/>
                </a:lnTo>
                <a:close/>
                <a:moveTo>
                  <a:pt x="11563" y="17899"/>
                </a:moveTo>
                <a:lnTo>
                  <a:pt x="11569" y="17937"/>
                </a:lnTo>
                <a:lnTo>
                  <a:pt x="11684" y="17917"/>
                </a:lnTo>
                <a:lnTo>
                  <a:pt x="11677" y="17879"/>
                </a:lnTo>
                <a:lnTo>
                  <a:pt x="11563" y="17899"/>
                </a:lnTo>
                <a:close/>
                <a:moveTo>
                  <a:pt x="11183" y="17964"/>
                </a:moveTo>
                <a:lnTo>
                  <a:pt x="11190" y="18002"/>
                </a:lnTo>
                <a:lnTo>
                  <a:pt x="11304" y="17983"/>
                </a:lnTo>
                <a:lnTo>
                  <a:pt x="11297" y="17945"/>
                </a:lnTo>
                <a:lnTo>
                  <a:pt x="11183" y="17964"/>
                </a:lnTo>
                <a:close/>
                <a:moveTo>
                  <a:pt x="10803" y="18030"/>
                </a:moveTo>
                <a:lnTo>
                  <a:pt x="10810" y="18068"/>
                </a:lnTo>
                <a:lnTo>
                  <a:pt x="10924" y="18048"/>
                </a:lnTo>
                <a:lnTo>
                  <a:pt x="10917" y="18010"/>
                </a:lnTo>
                <a:lnTo>
                  <a:pt x="10803" y="18030"/>
                </a:lnTo>
                <a:close/>
                <a:moveTo>
                  <a:pt x="11373" y="17931"/>
                </a:moveTo>
                <a:lnTo>
                  <a:pt x="11380" y="17970"/>
                </a:lnTo>
                <a:lnTo>
                  <a:pt x="11494" y="17950"/>
                </a:lnTo>
                <a:lnTo>
                  <a:pt x="11487" y="17912"/>
                </a:lnTo>
                <a:lnTo>
                  <a:pt x="11373" y="17931"/>
                </a:lnTo>
                <a:close/>
                <a:moveTo>
                  <a:pt x="10613" y="18062"/>
                </a:moveTo>
                <a:lnTo>
                  <a:pt x="10620" y="18101"/>
                </a:lnTo>
                <a:lnTo>
                  <a:pt x="10734" y="18081"/>
                </a:lnTo>
                <a:lnTo>
                  <a:pt x="10727" y="18043"/>
                </a:lnTo>
                <a:lnTo>
                  <a:pt x="10613" y="18062"/>
                </a:lnTo>
                <a:close/>
                <a:moveTo>
                  <a:pt x="10993" y="17997"/>
                </a:moveTo>
                <a:lnTo>
                  <a:pt x="11000" y="18035"/>
                </a:lnTo>
                <a:lnTo>
                  <a:pt x="11114" y="18015"/>
                </a:lnTo>
                <a:lnTo>
                  <a:pt x="11107" y="17977"/>
                </a:lnTo>
                <a:lnTo>
                  <a:pt x="10993" y="17997"/>
                </a:lnTo>
                <a:close/>
                <a:moveTo>
                  <a:pt x="7385" y="18619"/>
                </a:moveTo>
                <a:lnTo>
                  <a:pt x="7391" y="18657"/>
                </a:lnTo>
                <a:lnTo>
                  <a:pt x="7505" y="18637"/>
                </a:lnTo>
                <a:lnTo>
                  <a:pt x="7499" y="18599"/>
                </a:lnTo>
                <a:lnTo>
                  <a:pt x="7385" y="18619"/>
                </a:lnTo>
                <a:close/>
                <a:moveTo>
                  <a:pt x="5676" y="18913"/>
                </a:moveTo>
                <a:lnTo>
                  <a:pt x="5682" y="18951"/>
                </a:lnTo>
                <a:lnTo>
                  <a:pt x="5796" y="18932"/>
                </a:lnTo>
                <a:lnTo>
                  <a:pt x="5790" y="18894"/>
                </a:lnTo>
                <a:lnTo>
                  <a:pt x="5676" y="18913"/>
                </a:lnTo>
                <a:close/>
                <a:moveTo>
                  <a:pt x="5866" y="18880"/>
                </a:moveTo>
                <a:lnTo>
                  <a:pt x="5872" y="18919"/>
                </a:lnTo>
                <a:lnTo>
                  <a:pt x="5986" y="18899"/>
                </a:lnTo>
                <a:lnTo>
                  <a:pt x="5980" y="18861"/>
                </a:lnTo>
                <a:lnTo>
                  <a:pt x="5866" y="18880"/>
                </a:lnTo>
                <a:close/>
                <a:moveTo>
                  <a:pt x="6245" y="18815"/>
                </a:moveTo>
                <a:lnTo>
                  <a:pt x="6252" y="18853"/>
                </a:lnTo>
                <a:lnTo>
                  <a:pt x="6366" y="18834"/>
                </a:lnTo>
                <a:lnTo>
                  <a:pt x="6359" y="18795"/>
                </a:lnTo>
                <a:lnTo>
                  <a:pt x="6245" y="18815"/>
                </a:lnTo>
                <a:close/>
                <a:moveTo>
                  <a:pt x="6055" y="18848"/>
                </a:moveTo>
                <a:lnTo>
                  <a:pt x="6062" y="18886"/>
                </a:lnTo>
                <a:lnTo>
                  <a:pt x="6176" y="18866"/>
                </a:lnTo>
                <a:lnTo>
                  <a:pt x="6170" y="18828"/>
                </a:lnTo>
                <a:lnTo>
                  <a:pt x="6055" y="18848"/>
                </a:lnTo>
                <a:close/>
                <a:moveTo>
                  <a:pt x="5486" y="18946"/>
                </a:moveTo>
                <a:lnTo>
                  <a:pt x="5492" y="18984"/>
                </a:lnTo>
                <a:lnTo>
                  <a:pt x="5606" y="18964"/>
                </a:lnTo>
                <a:lnTo>
                  <a:pt x="5600" y="18926"/>
                </a:lnTo>
                <a:lnTo>
                  <a:pt x="5486" y="18946"/>
                </a:lnTo>
                <a:close/>
                <a:moveTo>
                  <a:pt x="8524" y="18422"/>
                </a:moveTo>
                <a:lnTo>
                  <a:pt x="8531" y="18461"/>
                </a:lnTo>
                <a:lnTo>
                  <a:pt x="8645" y="18441"/>
                </a:lnTo>
                <a:lnTo>
                  <a:pt x="8638" y="18403"/>
                </a:lnTo>
                <a:lnTo>
                  <a:pt x="8524" y="18422"/>
                </a:lnTo>
                <a:close/>
                <a:moveTo>
                  <a:pt x="4916" y="19044"/>
                </a:moveTo>
                <a:lnTo>
                  <a:pt x="4917" y="19050"/>
                </a:lnTo>
                <a:lnTo>
                  <a:pt x="5034" y="19050"/>
                </a:lnTo>
                <a:lnTo>
                  <a:pt x="5030" y="19024"/>
                </a:lnTo>
                <a:lnTo>
                  <a:pt x="4916" y="19044"/>
                </a:lnTo>
                <a:close/>
                <a:moveTo>
                  <a:pt x="5296" y="18979"/>
                </a:moveTo>
                <a:lnTo>
                  <a:pt x="5302" y="19017"/>
                </a:lnTo>
                <a:lnTo>
                  <a:pt x="5416" y="18997"/>
                </a:lnTo>
                <a:lnTo>
                  <a:pt x="5410" y="18959"/>
                </a:lnTo>
                <a:lnTo>
                  <a:pt x="5296" y="18979"/>
                </a:lnTo>
                <a:close/>
                <a:moveTo>
                  <a:pt x="5106" y="19011"/>
                </a:moveTo>
                <a:lnTo>
                  <a:pt x="5112" y="19050"/>
                </a:lnTo>
                <a:lnTo>
                  <a:pt x="5227" y="19030"/>
                </a:lnTo>
                <a:lnTo>
                  <a:pt x="5220" y="18992"/>
                </a:lnTo>
                <a:lnTo>
                  <a:pt x="5106" y="19011"/>
                </a:lnTo>
                <a:close/>
                <a:moveTo>
                  <a:pt x="6435" y="18782"/>
                </a:moveTo>
                <a:lnTo>
                  <a:pt x="6442" y="18821"/>
                </a:lnTo>
                <a:lnTo>
                  <a:pt x="6556" y="18801"/>
                </a:lnTo>
                <a:lnTo>
                  <a:pt x="6549" y="18763"/>
                </a:lnTo>
                <a:lnTo>
                  <a:pt x="6435" y="18782"/>
                </a:lnTo>
                <a:close/>
                <a:moveTo>
                  <a:pt x="7765" y="18553"/>
                </a:moveTo>
                <a:lnTo>
                  <a:pt x="7771" y="18591"/>
                </a:lnTo>
                <a:lnTo>
                  <a:pt x="7885" y="18572"/>
                </a:lnTo>
                <a:lnTo>
                  <a:pt x="7879" y="18534"/>
                </a:lnTo>
                <a:lnTo>
                  <a:pt x="7765" y="18553"/>
                </a:lnTo>
                <a:close/>
                <a:moveTo>
                  <a:pt x="7955" y="18520"/>
                </a:moveTo>
                <a:lnTo>
                  <a:pt x="7961" y="18559"/>
                </a:lnTo>
                <a:lnTo>
                  <a:pt x="8075" y="18539"/>
                </a:lnTo>
                <a:lnTo>
                  <a:pt x="8069" y="18501"/>
                </a:lnTo>
                <a:lnTo>
                  <a:pt x="7955" y="18520"/>
                </a:lnTo>
                <a:close/>
                <a:moveTo>
                  <a:pt x="8144" y="18488"/>
                </a:moveTo>
                <a:lnTo>
                  <a:pt x="8151" y="18526"/>
                </a:lnTo>
                <a:lnTo>
                  <a:pt x="8265" y="18506"/>
                </a:lnTo>
                <a:lnTo>
                  <a:pt x="8259" y="18468"/>
                </a:lnTo>
                <a:lnTo>
                  <a:pt x="8144" y="18488"/>
                </a:lnTo>
                <a:close/>
                <a:moveTo>
                  <a:pt x="8334" y="18455"/>
                </a:moveTo>
                <a:lnTo>
                  <a:pt x="8341" y="18493"/>
                </a:lnTo>
                <a:lnTo>
                  <a:pt x="8455" y="18474"/>
                </a:lnTo>
                <a:lnTo>
                  <a:pt x="8448" y="18435"/>
                </a:lnTo>
                <a:lnTo>
                  <a:pt x="8334" y="18455"/>
                </a:lnTo>
                <a:close/>
                <a:moveTo>
                  <a:pt x="7195" y="18651"/>
                </a:moveTo>
                <a:lnTo>
                  <a:pt x="7202" y="18690"/>
                </a:lnTo>
                <a:lnTo>
                  <a:pt x="7316" y="18670"/>
                </a:lnTo>
                <a:lnTo>
                  <a:pt x="7309" y="18632"/>
                </a:lnTo>
                <a:lnTo>
                  <a:pt x="7195" y="18651"/>
                </a:lnTo>
                <a:close/>
                <a:moveTo>
                  <a:pt x="7005" y="18684"/>
                </a:moveTo>
                <a:lnTo>
                  <a:pt x="7012" y="18722"/>
                </a:lnTo>
                <a:lnTo>
                  <a:pt x="7126" y="18703"/>
                </a:lnTo>
                <a:lnTo>
                  <a:pt x="7119" y="18664"/>
                </a:lnTo>
                <a:lnTo>
                  <a:pt x="7005" y="18684"/>
                </a:lnTo>
                <a:close/>
                <a:moveTo>
                  <a:pt x="6815" y="18717"/>
                </a:moveTo>
                <a:lnTo>
                  <a:pt x="6822" y="18755"/>
                </a:lnTo>
                <a:lnTo>
                  <a:pt x="6936" y="18735"/>
                </a:lnTo>
                <a:lnTo>
                  <a:pt x="6929" y="18697"/>
                </a:lnTo>
                <a:lnTo>
                  <a:pt x="6815" y="18717"/>
                </a:lnTo>
                <a:close/>
                <a:moveTo>
                  <a:pt x="6625" y="18750"/>
                </a:moveTo>
                <a:lnTo>
                  <a:pt x="6632" y="18788"/>
                </a:lnTo>
                <a:lnTo>
                  <a:pt x="6746" y="18768"/>
                </a:lnTo>
                <a:lnTo>
                  <a:pt x="6739" y="18730"/>
                </a:lnTo>
                <a:lnTo>
                  <a:pt x="6625" y="18750"/>
                </a:lnTo>
                <a:close/>
                <a:moveTo>
                  <a:pt x="7575" y="18586"/>
                </a:moveTo>
                <a:lnTo>
                  <a:pt x="7581" y="18624"/>
                </a:lnTo>
                <a:lnTo>
                  <a:pt x="7695" y="18605"/>
                </a:lnTo>
                <a:lnTo>
                  <a:pt x="7689" y="18566"/>
                </a:lnTo>
                <a:lnTo>
                  <a:pt x="7575" y="18586"/>
                </a:lnTo>
                <a:close/>
                <a:moveTo>
                  <a:pt x="16332" y="18280"/>
                </a:moveTo>
                <a:lnTo>
                  <a:pt x="16361" y="18306"/>
                </a:lnTo>
                <a:lnTo>
                  <a:pt x="16438" y="18219"/>
                </a:lnTo>
                <a:lnTo>
                  <a:pt x="16409" y="18193"/>
                </a:lnTo>
                <a:lnTo>
                  <a:pt x="16332" y="18280"/>
                </a:lnTo>
                <a:close/>
                <a:moveTo>
                  <a:pt x="16203" y="18425"/>
                </a:moveTo>
                <a:lnTo>
                  <a:pt x="16232" y="18451"/>
                </a:lnTo>
                <a:lnTo>
                  <a:pt x="16309" y="18364"/>
                </a:lnTo>
                <a:lnTo>
                  <a:pt x="16280" y="18338"/>
                </a:lnTo>
                <a:lnTo>
                  <a:pt x="16203" y="18425"/>
                </a:lnTo>
                <a:close/>
                <a:moveTo>
                  <a:pt x="15818" y="18858"/>
                </a:moveTo>
                <a:lnTo>
                  <a:pt x="15847" y="18884"/>
                </a:lnTo>
                <a:lnTo>
                  <a:pt x="15924" y="18797"/>
                </a:lnTo>
                <a:lnTo>
                  <a:pt x="15895" y="18772"/>
                </a:lnTo>
                <a:lnTo>
                  <a:pt x="15818" y="18858"/>
                </a:lnTo>
                <a:close/>
                <a:moveTo>
                  <a:pt x="16075" y="18569"/>
                </a:moveTo>
                <a:lnTo>
                  <a:pt x="16104" y="18595"/>
                </a:lnTo>
                <a:lnTo>
                  <a:pt x="16181" y="18508"/>
                </a:lnTo>
                <a:lnTo>
                  <a:pt x="16152" y="18483"/>
                </a:lnTo>
                <a:lnTo>
                  <a:pt x="16075" y="18569"/>
                </a:lnTo>
                <a:close/>
                <a:moveTo>
                  <a:pt x="15946" y="18714"/>
                </a:moveTo>
                <a:lnTo>
                  <a:pt x="15975" y="18740"/>
                </a:lnTo>
                <a:lnTo>
                  <a:pt x="16053" y="18653"/>
                </a:lnTo>
                <a:lnTo>
                  <a:pt x="16024" y="18627"/>
                </a:lnTo>
                <a:lnTo>
                  <a:pt x="15946" y="18714"/>
                </a:lnTo>
                <a:close/>
                <a:moveTo>
                  <a:pt x="15690" y="19003"/>
                </a:moveTo>
                <a:lnTo>
                  <a:pt x="15719" y="19029"/>
                </a:lnTo>
                <a:lnTo>
                  <a:pt x="15796" y="18942"/>
                </a:lnTo>
                <a:lnTo>
                  <a:pt x="15767" y="18916"/>
                </a:lnTo>
                <a:lnTo>
                  <a:pt x="15690" y="19003"/>
                </a:lnTo>
                <a:close/>
                <a:moveTo>
                  <a:pt x="14712" y="17676"/>
                </a:moveTo>
                <a:lnTo>
                  <a:pt x="14674" y="17680"/>
                </a:lnTo>
                <a:lnTo>
                  <a:pt x="14687" y="17797"/>
                </a:lnTo>
                <a:lnTo>
                  <a:pt x="14726" y="17792"/>
                </a:lnTo>
                <a:lnTo>
                  <a:pt x="14712" y="17676"/>
                </a:lnTo>
                <a:close/>
                <a:moveTo>
                  <a:pt x="14830" y="19040"/>
                </a:moveTo>
                <a:lnTo>
                  <a:pt x="14832" y="19050"/>
                </a:lnTo>
                <a:lnTo>
                  <a:pt x="14871" y="19050"/>
                </a:lnTo>
                <a:lnTo>
                  <a:pt x="14869" y="19035"/>
                </a:lnTo>
                <a:lnTo>
                  <a:pt x="14830" y="19040"/>
                </a:lnTo>
                <a:close/>
                <a:moveTo>
                  <a:pt x="14735" y="17870"/>
                </a:moveTo>
                <a:lnTo>
                  <a:pt x="14696" y="17874"/>
                </a:lnTo>
                <a:lnTo>
                  <a:pt x="14710" y="17991"/>
                </a:lnTo>
                <a:lnTo>
                  <a:pt x="14748" y="17986"/>
                </a:lnTo>
                <a:lnTo>
                  <a:pt x="14735" y="17870"/>
                </a:lnTo>
                <a:close/>
                <a:moveTo>
                  <a:pt x="14757" y="18064"/>
                </a:moveTo>
                <a:lnTo>
                  <a:pt x="14718" y="18069"/>
                </a:lnTo>
                <a:lnTo>
                  <a:pt x="14732" y="18185"/>
                </a:lnTo>
                <a:lnTo>
                  <a:pt x="14770" y="18181"/>
                </a:lnTo>
                <a:lnTo>
                  <a:pt x="14757" y="18064"/>
                </a:lnTo>
                <a:close/>
                <a:moveTo>
                  <a:pt x="14847" y="18841"/>
                </a:moveTo>
                <a:lnTo>
                  <a:pt x="14808" y="18846"/>
                </a:lnTo>
                <a:lnTo>
                  <a:pt x="14821" y="18962"/>
                </a:lnTo>
                <a:lnTo>
                  <a:pt x="14860" y="18957"/>
                </a:lnTo>
                <a:lnTo>
                  <a:pt x="14847" y="18841"/>
                </a:lnTo>
                <a:close/>
                <a:moveTo>
                  <a:pt x="14824" y="18647"/>
                </a:moveTo>
                <a:lnTo>
                  <a:pt x="14786" y="18651"/>
                </a:lnTo>
                <a:lnTo>
                  <a:pt x="14799" y="18768"/>
                </a:lnTo>
                <a:lnTo>
                  <a:pt x="14838" y="18763"/>
                </a:lnTo>
                <a:lnTo>
                  <a:pt x="14824" y="18647"/>
                </a:lnTo>
                <a:close/>
                <a:moveTo>
                  <a:pt x="14802" y="18453"/>
                </a:moveTo>
                <a:lnTo>
                  <a:pt x="14763" y="18457"/>
                </a:lnTo>
                <a:lnTo>
                  <a:pt x="14777" y="18573"/>
                </a:lnTo>
                <a:lnTo>
                  <a:pt x="14815" y="18569"/>
                </a:lnTo>
                <a:lnTo>
                  <a:pt x="14802" y="18453"/>
                </a:lnTo>
                <a:close/>
                <a:moveTo>
                  <a:pt x="14779" y="18258"/>
                </a:moveTo>
                <a:lnTo>
                  <a:pt x="14741" y="18263"/>
                </a:lnTo>
                <a:lnTo>
                  <a:pt x="14754" y="18379"/>
                </a:lnTo>
                <a:lnTo>
                  <a:pt x="14793" y="18375"/>
                </a:lnTo>
                <a:lnTo>
                  <a:pt x="14779" y="18258"/>
                </a:lnTo>
                <a:close/>
                <a:moveTo>
                  <a:pt x="23165" y="11090"/>
                </a:moveTo>
                <a:cubicBezTo>
                  <a:pt x="23035" y="11090"/>
                  <a:pt x="22930" y="11195"/>
                  <a:pt x="22930" y="11325"/>
                </a:cubicBezTo>
                <a:cubicBezTo>
                  <a:pt x="22930" y="11429"/>
                  <a:pt x="22998" y="11518"/>
                  <a:pt x="23092" y="11548"/>
                </a:cubicBezTo>
                <a:lnTo>
                  <a:pt x="23074" y="11625"/>
                </a:lnTo>
                <a:lnTo>
                  <a:pt x="23112" y="11634"/>
                </a:lnTo>
                <a:lnTo>
                  <a:pt x="23130" y="11557"/>
                </a:lnTo>
                <a:cubicBezTo>
                  <a:pt x="23141" y="11559"/>
                  <a:pt x="23153" y="11560"/>
                  <a:pt x="23165" y="11560"/>
                </a:cubicBezTo>
                <a:cubicBezTo>
                  <a:pt x="23295" y="11560"/>
                  <a:pt x="23400" y="11455"/>
                  <a:pt x="23400" y="11325"/>
                </a:cubicBezTo>
                <a:cubicBezTo>
                  <a:pt x="23400" y="11195"/>
                  <a:pt x="23295" y="11090"/>
                  <a:pt x="23165" y="11090"/>
                </a:cubicBezTo>
                <a:close/>
                <a:moveTo>
                  <a:pt x="16650" y="10785"/>
                </a:moveTo>
                <a:lnTo>
                  <a:pt x="16611" y="10846"/>
                </a:lnTo>
                <a:lnTo>
                  <a:pt x="16644" y="10866"/>
                </a:lnTo>
                <a:lnTo>
                  <a:pt x="16682" y="10806"/>
                </a:lnTo>
                <a:cubicBezTo>
                  <a:pt x="16716" y="10824"/>
                  <a:pt x="16754" y="10835"/>
                  <a:pt x="16795" y="10835"/>
                </a:cubicBezTo>
                <a:cubicBezTo>
                  <a:pt x="16824" y="10835"/>
                  <a:pt x="16852" y="10830"/>
                  <a:pt x="16877" y="10820"/>
                </a:cubicBezTo>
                <a:lnTo>
                  <a:pt x="16908" y="10885"/>
                </a:lnTo>
                <a:lnTo>
                  <a:pt x="16943" y="10868"/>
                </a:lnTo>
                <a:lnTo>
                  <a:pt x="16912" y="10803"/>
                </a:lnTo>
                <a:cubicBezTo>
                  <a:pt x="16983" y="10763"/>
                  <a:pt x="17030" y="10687"/>
                  <a:pt x="17030" y="10600"/>
                </a:cubicBezTo>
                <a:cubicBezTo>
                  <a:pt x="17030" y="10470"/>
                  <a:pt x="16925" y="10365"/>
                  <a:pt x="16795" y="10365"/>
                </a:cubicBezTo>
                <a:cubicBezTo>
                  <a:pt x="16665" y="10365"/>
                  <a:pt x="16560" y="10470"/>
                  <a:pt x="16560" y="10600"/>
                </a:cubicBezTo>
                <a:cubicBezTo>
                  <a:pt x="16560" y="10675"/>
                  <a:pt x="16595" y="10741"/>
                  <a:pt x="16650" y="10785"/>
                </a:cubicBezTo>
                <a:close/>
                <a:moveTo>
                  <a:pt x="15735" y="1297"/>
                </a:moveTo>
                <a:lnTo>
                  <a:pt x="15660" y="1318"/>
                </a:lnTo>
                <a:lnTo>
                  <a:pt x="15671" y="1355"/>
                </a:lnTo>
                <a:lnTo>
                  <a:pt x="15746" y="1334"/>
                </a:lnTo>
                <a:cubicBezTo>
                  <a:pt x="15779" y="1422"/>
                  <a:pt x="15865" y="1485"/>
                  <a:pt x="15965" y="1485"/>
                </a:cubicBezTo>
                <a:cubicBezTo>
                  <a:pt x="16095" y="1485"/>
                  <a:pt x="16200" y="1380"/>
                  <a:pt x="16200" y="1250"/>
                </a:cubicBezTo>
                <a:cubicBezTo>
                  <a:pt x="16200" y="1120"/>
                  <a:pt x="16095" y="1015"/>
                  <a:pt x="15965" y="1015"/>
                </a:cubicBezTo>
                <a:cubicBezTo>
                  <a:pt x="15914" y="1015"/>
                  <a:pt x="15866" y="1032"/>
                  <a:pt x="15827" y="1060"/>
                </a:cubicBezTo>
                <a:lnTo>
                  <a:pt x="15779" y="1006"/>
                </a:lnTo>
                <a:lnTo>
                  <a:pt x="15750" y="1032"/>
                </a:lnTo>
                <a:lnTo>
                  <a:pt x="15798" y="1085"/>
                </a:lnTo>
                <a:cubicBezTo>
                  <a:pt x="15756" y="1127"/>
                  <a:pt x="15730" y="1186"/>
                  <a:pt x="15730" y="1250"/>
                </a:cubicBezTo>
                <a:cubicBezTo>
                  <a:pt x="15730" y="1266"/>
                  <a:pt x="15732" y="1282"/>
                  <a:pt x="15735" y="1297"/>
                </a:cubicBezTo>
                <a:close/>
                <a:moveTo>
                  <a:pt x="12935" y="4080"/>
                </a:moveTo>
                <a:cubicBezTo>
                  <a:pt x="12935" y="3950"/>
                  <a:pt x="12830" y="3845"/>
                  <a:pt x="12700" y="3845"/>
                </a:cubicBezTo>
                <a:cubicBezTo>
                  <a:pt x="12640" y="3845"/>
                  <a:pt x="12585" y="3868"/>
                  <a:pt x="12543" y="3905"/>
                </a:cubicBezTo>
                <a:lnTo>
                  <a:pt x="12533" y="3895"/>
                </a:lnTo>
                <a:lnTo>
                  <a:pt x="12506" y="3924"/>
                </a:lnTo>
                <a:lnTo>
                  <a:pt x="12517" y="3933"/>
                </a:lnTo>
                <a:cubicBezTo>
                  <a:pt x="12486" y="3972"/>
                  <a:pt x="12467" y="4021"/>
                  <a:pt x="12465" y="4074"/>
                </a:cubicBezTo>
                <a:lnTo>
                  <a:pt x="12468" y="4113"/>
                </a:lnTo>
                <a:cubicBezTo>
                  <a:pt x="12470" y="4133"/>
                  <a:pt x="12476" y="4152"/>
                  <a:pt x="12484" y="4171"/>
                </a:cubicBezTo>
                <a:lnTo>
                  <a:pt x="12418" y="4204"/>
                </a:lnTo>
                <a:lnTo>
                  <a:pt x="12436" y="4239"/>
                </a:lnTo>
                <a:lnTo>
                  <a:pt x="12501" y="4205"/>
                </a:lnTo>
                <a:cubicBezTo>
                  <a:pt x="12543" y="4271"/>
                  <a:pt x="12616" y="4315"/>
                  <a:pt x="12700" y="4315"/>
                </a:cubicBezTo>
                <a:cubicBezTo>
                  <a:pt x="12830" y="4315"/>
                  <a:pt x="12935" y="4210"/>
                  <a:pt x="12935" y="4080"/>
                </a:cubicBezTo>
                <a:close/>
                <a:moveTo>
                  <a:pt x="25173" y="16313"/>
                </a:moveTo>
                <a:lnTo>
                  <a:pt x="25103" y="16301"/>
                </a:lnTo>
                <a:lnTo>
                  <a:pt x="25096" y="16339"/>
                </a:lnTo>
                <a:lnTo>
                  <a:pt x="25166" y="16351"/>
                </a:lnTo>
                <a:cubicBezTo>
                  <a:pt x="25165" y="16357"/>
                  <a:pt x="25165" y="16364"/>
                  <a:pt x="25165" y="16371"/>
                </a:cubicBezTo>
                <a:cubicBezTo>
                  <a:pt x="25165" y="16501"/>
                  <a:pt x="25270" y="16606"/>
                  <a:pt x="25400" y="16606"/>
                </a:cubicBezTo>
                <a:lnTo>
                  <a:pt x="25400" y="16136"/>
                </a:lnTo>
                <a:cubicBezTo>
                  <a:pt x="25290" y="16136"/>
                  <a:pt x="25199" y="16211"/>
                  <a:pt x="25173" y="16313"/>
                </a:cubicBezTo>
                <a:close/>
                <a:moveTo>
                  <a:pt x="5140" y="780"/>
                </a:moveTo>
                <a:cubicBezTo>
                  <a:pt x="5140" y="910"/>
                  <a:pt x="5245" y="1015"/>
                  <a:pt x="5375" y="1015"/>
                </a:cubicBezTo>
                <a:cubicBezTo>
                  <a:pt x="5505" y="1015"/>
                  <a:pt x="5610" y="910"/>
                  <a:pt x="5610" y="780"/>
                </a:cubicBezTo>
                <a:cubicBezTo>
                  <a:pt x="5610" y="734"/>
                  <a:pt x="5596" y="691"/>
                  <a:pt x="5573" y="654"/>
                </a:cubicBezTo>
                <a:lnTo>
                  <a:pt x="5593" y="640"/>
                </a:lnTo>
                <a:lnTo>
                  <a:pt x="5570" y="609"/>
                </a:lnTo>
                <a:lnTo>
                  <a:pt x="5550" y="623"/>
                </a:lnTo>
                <a:cubicBezTo>
                  <a:pt x="5507" y="575"/>
                  <a:pt x="5445" y="545"/>
                  <a:pt x="5375" y="545"/>
                </a:cubicBezTo>
                <a:cubicBezTo>
                  <a:pt x="5245" y="545"/>
                  <a:pt x="5140" y="650"/>
                  <a:pt x="5140" y="780"/>
                </a:cubicBezTo>
                <a:close/>
                <a:moveTo>
                  <a:pt x="6684" y="131"/>
                </a:moveTo>
                <a:lnTo>
                  <a:pt x="6611" y="92"/>
                </a:lnTo>
                <a:cubicBezTo>
                  <a:pt x="6623" y="64"/>
                  <a:pt x="6630" y="33"/>
                  <a:pt x="6630" y="0"/>
                </a:cubicBezTo>
                <a:lnTo>
                  <a:pt x="6160" y="0"/>
                </a:lnTo>
                <a:cubicBezTo>
                  <a:pt x="6160" y="130"/>
                  <a:pt x="6265" y="235"/>
                  <a:pt x="6395" y="235"/>
                </a:cubicBezTo>
                <a:cubicBezTo>
                  <a:pt x="6478" y="235"/>
                  <a:pt x="6551" y="192"/>
                  <a:pt x="6593" y="126"/>
                </a:cubicBezTo>
                <a:lnTo>
                  <a:pt x="6665" y="165"/>
                </a:lnTo>
                <a:lnTo>
                  <a:pt x="6684" y="131"/>
                </a:lnTo>
                <a:close/>
                <a:moveTo>
                  <a:pt x="10945" y="2686"/>
                </a:moveTo>
                <a:lnTo>
                  <a:pt x="10892" y="2708"/>
                </a:lnTo>
                <a:lnTo>
                  <a:pt x="10907" y="2744"/>
                </a:lnTo>
                <a:lnTo>
                  <a:pt x="10956" y="2724"/>
                </a:lnTo>
                <a:cubicBezTo>
                  <a:pt x="10974" y="2771"/>
                  <a:pt x="11007" y="2811"/>
                  <a:pt x="11050" y="2838"/>
                </a:cubicBezTo>
                <a:lnTo>
                  <a:pt x="11042" y="2854"/>
                </a:lnTo>
                <a:lnTo>
                  <a:pt x="11076" y="2872"/>
                </a:lnTo>
                <a:lnTo>
                  <a:pt x="11084" y="2856"/>
                </a:lnTo>
                <a:cubicBezTo>
                  <a:pt x="11112" y="2868"/>
                  <a:pt x="11143" y="2875"/>
                  <a:pt x="11175" y="2875"/>
                </a:cubicBezTo>
                <a:cubicBezTo>
                  <a:pt x="11235" y="2875"/>
                  <a:pt x="11290" y="2852"/>
                  <a:pt x="11332" y="2815"/>
                </a:cubicBezTo>
                <a:lnTo>
                  <a:pt x="11342" y="2824"/>
                </a:lnTo>
                <a:lnTo>
                  <a:pt x="11369" y="2796"/>
                </a:lnTo>
                <a:lnTo>
                  <a:pt x="11359" y="2787"/>
                </a:lnTo>
                <a:cubicBezTo>
                  <a:pt x="11391" y="2746"/>
                  <a:pt x="11410" y="2695"/>
                  <a:pt x="11410" y="2640"/>
                </a:cubicBezTo>
                <a:cubicBezTo>
                  <a:pt x="11410" y="2624"/>
                  <a:pt x="11408" y="2608"/>
                  <a:pt x="11405" y="2593"/>
                </a:cubicBezTo>
                <a:lnTo>
                  <a:pt x="11480" y="2572"/>
                </a:lnTo>
                <a:lnTo>
                  <a:pt x="11469" y="2535"/>
                </a:lnTo>
                <a:lnTo>
                  <a:pt x="11394" y="2556"/>
                </a:lnTo>
                <a:cubicBezTo>
                  <a:pt x="11383" y="2526"/>
                  <a:pt x="11366" y="2499"/>
                  <a:pt x="11344" y="2477"/>
                </a:cubicBezTo>
                <a:lnTo>
                  <a:pt x="11393" y="2421"/>
                </a:lnTo>
                <a:lnTo>
                  <a:pt x="11365" y="2395"/>
                </a:lnTo>
                <a:lnTo>
                  <a:pt x="11314" y="2451"/>
                </a:lnTo>
                <a:cubicBezTo>
                  <a:pt x="11275" y="2422"/>
                  <a:pt x="11227" y="2405"/>
                  <a:pt x="11175" y="2405"/>
                </a:cubicBezTo>
                <a:cubicBezTo>
                  <a:pt x="11045" y="2405"/>
                  <a:pt x="10940" y="2510"/>
                  <a:pt x="10940" y="2640"/>
                </a:cubicBezTo>
                <a:cubicBezTo>
                  <a:pt x="10940" y="2656"/>
                  <a:pt x="10942" y="2671"/>
                  <a:pt x="10945" y="2686"/>
                </a:cubicBezTo>
                <a:close/>
                <a:moveTo>
                  <a:pt x="18939" y="14594"/>
                </a:moveTo>
                <a:lnTo>
                  <a:pt x="18861" y="14565"/>
                </a:lnTo>
                <a:cubicBezTo>
                  <a:pt x="18867" y="14544"/>
                  <a:pt x="18870" y="14522"/>
                  <a:pt x="18870" y="14500"/>
                </a:cubicBezTo>
                <a:cubicBezTo>
                  <a:pt x="18870" y="14370"/>
                  <a:pt x="18765" y="14265"/>
                  <a:pt x="18635" y="14265"/>
                </a:cubicBezTo>
                <a:cubicBezTo>
                  <a:pt x="18606" y="14265"/>
                  <a:pt x="18578" y="14271"/>
                  <a:pt x="18553" y="14280"/>
                </a:cubicBezTo>
                <a:lnTo>
                  <a:pt x="18522" y="14215"/>
                </a:lnTo>
                <a:lnTo>
                  <a:pt x="18487" y="14232"/>
                </a:lnTo>
                <a:lnTo>
                  <a:pt x="18518" y="14297"/>
                </a:lnTo>
                <a:cubicBezTo>
                  <a:pt x="18447" y="14337"/>
                  <a:pt x="18400" y="14413"/>
                  <a:pt x="18400" y="14500"/>
                </a:cubicBezTo>
                <a:cubicBezTo>
                  <a:pt x="18400" y="14532"/>
                  <a:pt x="18406" y="14563"/>
                  <a:pt x="18418" y="14590"/>
                </a:cubicBezTo>
                <a:lnTo>
                  <a:pt x="18387" y="14612"/>
                </a:lnTo>
                <a:lnTo>
                  <a:pt x="18410" y="14644"/>
                </a:lnTo>
                <a:lnTo>
                  <a:pt x="18436" y="14625"/>
                </a:lnTo>
                <a:cubicBezTo>
                  <a:pt x="18454" y="14653"/>
                  <a:pt x="18478" y="14678"/>
                  <a:pt x="18506" y="14696"/>
                </a:cubicBezTo>
                <a:lnTo>
                  <a:pt x="18482" y="14736"/>
                </a:lnTo>
                <a:lnTo>
                  <a:pt x="18516" y="14756"/>
                </a:lnTo>
                <a:lnTo>
                  <a:pt x="18540" y="14715"/>
                </a:lnTo>
                <a:cubicBezTo>
                  <a:pt x="18569" y="14728"/>
                  <a:pt x="18601" y="14735"/>
                  <a:pt x="18635" y="14735"/>
                </a:cubicBezTo>
                <a:cubicBezTo>
                  <a:pt x="18729" y="14735"/>
                  <a:pt x="18809" y="14680"/>
                  <a:pt x="18847" y="14601"/>
                </a:cubicBezTo>
                <a:lnTo>
                  <a:pt x="18925" y="14630"/>
                </a:lnTo>
                <a:lnTo>
                  <a:pt x="18939" y="14594"/>
                </a:lnTo>
                <a:close/>
                <a:moveTo>
                  <a:pt x="14850" y="17308"/>
                </a:moveTo>
                <a:cubicBezTo>
                  <a:pt x="14850" y="17264"/>
                  <a:pt x="14838" y="17223"/>
                  <a:pt x="14817" y="17188"/>
                </a:cubicBezTo>
                <a:lnTo>
                  <a:pt x="14888" y="17138"/>
                </a:lnTo>
                <a:lnTo>
                  <a:pt x="14865" y="17106"/>
                </a:lnTo>
                <a:lnTo>
                  <a:pt x="14794" y="17156"/>
                </a:lnTo>
                <a:cubicBezTo>
                  <a:pt x="14751" y="17106"/>
                  <a:pt x="14687" y="17073"/>
                  <a:pt x="14615" y="17073"/>
                </a:cubicBezTo>
                <a:cubicBezTo>
                  <a:pt x="14485" y="17073"/>
                  <a:pt x="14380" y="17178"/>
                  <a:pt x="14380" y="17308"/>
                </a:cubicBezTo>
                <a:cubicBezTo>
                  <a:pt x="14380" y="17318"/>
                  <a:pt x="14381" y="17328"/>
                  <a:pt x="14382" y="17337"/>
                </a:cubicBezTo>
                <a:lnTo>
                  <a:pt x="14347" y="17345"/>
                </a:lnTo>
                <a:lnTo>
                  <a:pt x="14355" y="17383"/>
                </a:lnTo>
                <a:lnTo>
                  <a:pt x="14390" y="17375"/>
                </a:lnTo>
                <a:cubicBezTo>
                  <a:pt x="14419" y="17472"/>
                  <a:pt x="14509" y="17543"/>
                  <a:pt x="14615" y="17543"/>
                </a:cubicBezTo>
                <a:cubicBezTo>
                  <a:pt x="14629" y="17543"/>
                  <a:pt x="14644" y="17542"/>
                  <a:pt x="14657" y="17539"/>
                </a:cubicBezTo>
                <a:lnTo>
                  <a:pt x="14665" y="17602"/>
                </a:lnTo>
                <a:lnTo>
                  <a:pt x="14703" y="17598"/>
                </a:lnTo>
                <a:lnTo>
                  <a:pt x="14695" y="17529"/>
                </a:lnTo>
                <a:cubicBezTo>
                  <a:pt x="14760" y="17505"/>
                  <a:pt x="14811" y="17454"/>
                  <a:pt x="14835" y="17390"/>
                </a:cubicBezTo>
                <a:lnTo>
                  <a:pt x="14920" y="17413"/>
                </a:lnTo>
                <a:lnTo>
                  <a:pt x="14931" y="17376"/>
                </a:lnTo>
                <a:lnTo>
                  <a:pt x="14846" y="17352"/>
                </a:lnTo>
                <a:cubicBezTo>
                  <a:pt x="14848" y="17338"/>
                  <a:pt x="14850" y="17323"/>
                  <a:pt x="14850" y="17308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11"/>
          </p:nvPr>
        </p:nvSpPr>
        <p:spPr bwMode="auto">
          <a:xfrm>
            <a:off x="6670471" y="6301899"/>
            <a:ext cx="2057400" cy="171450"/>
          </a:xfrm>
        </p:spPr>
        <p:txBody>
          <a:bodyPr/>
          <a:lstStyle/>
          <a:p>
            <a:pPr>
              <a:defRPr/>
            </a:pPr>
            <a:fld id="{7E96C78E-7C53-0C21-EF22-F1077C889AC3}" type="slidenum">
              <a:rPr lang="de-DE"/>
              <a:t>107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050551A-0031-7D43-A958-94DD3C77B8EC}"/>
              </a:ext>
            </a:extLst>
          </p:cNvPr>
          <p:cNvSpPr txBox="1"/>
          <p:nvPr/>
        </p:nvSpPr>
        <p:spPr>
          <a:xfrm>
            <a:off x="357672" y="1772816"/>
            <a:ext cx="8311741" cy="40626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smtClean="0"/>
              <a:t>Haptisches Material: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240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240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240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240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240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240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240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smtClean="0"/>
              <a:t>Als Paket mit je 2 Klassensätzen </a:t>
            </a:r>
            <a:br>
              <a:rPr lang="de-DE" sz="2400" smtClean="0"/>
            </a:br>
            <a:r>
              <a:rPr lang="de-DE" sz="2400" smtClean="0"/>
              <a:t>(30 Kartenspielen) kostenlos für Schulen </a:t>
            </a:r>
            <a:endParaRPr lang="de-DE" sz="2400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A0C91695-C308-6845-AAFD-02D3463A5C6F}"/>
              </a:ext>
            </a:extLst>
          </p:cNvPr>
          <p:cNvSpPr txBox="1"/>
          <p:nvPr/>
        </p:nvSpPr>
        <p:spPr bwMode="auto">
          <a:xfrm>
            <a:off x="357672" y="1067567"/>
            <a:ext cx="831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/>
              <a:t>Erprobungen Entscheidungsbäume in 5/6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C1695-AB2D-EA4D-9AAE-5FFD46BC8CDC}"/>
              </a:ext>
            </a:extLst>
          </p:cNvPr>
          <p:cNvGrpSpPr/>
          <p:nvPr/>
        </p:nvGrpSpPr>
        <p:grpSpPr>
          <a:xfrm>
            <a:off x="357672" y="256061"/>
            <a:ext cx="8428653" cy="830997"/>
            <a:chOff x="544431" y="1524549"/>
            <a:chExt cx="8428653" cy="830997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ACF1E75B-556A-2A49-8C85-DCCE8596BE81}"/>
                </a:ext>
              </a:extLst>
            </p:cNvPr>
            <p:cNvGrpSpPr/>
            <p:nvPr/>
          </p:nvGrpSpPr>
          <p:grpSpPr>
            <a:xfrm>
              <a:off x="544431" y="1524549"/>
              <a:ext cx="8428653" cy="830997"/>
              <a:chOff x="386951" y="291746"/>
              <a:chExt cx="8428653" cy="830997"/>
            </a:xfrm>
          </p:grpSpPr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BDBC4F20-393B-834E-9986-04738D1B065B}"/>
                  </a:ext>
                </a:extLst>
              </p:cNvPr>
              <p:cNvSpPr/>
              <p:nvPr/>
            </p:nvSpPr>
            <p:spPr>
              <a:xfrm>
                <a:off x="386951" y="291746"/>
                <a:ext cx="8428653" cy="830997"/>
              </a:xfrm>
              <a:prstGeom prst="rect">
                <a:avLst/>
              </a:prstGeom>
              <a:solidFill>
                <a:srgbClr val="DDDDDD"/>
              </a:solidFill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endParaRPr lang="de-DE" sz="2400"/>
              </a:p>
              <a:p>
                <a:pPr algn="ctr">
                  <a:defRPr/>
                </a:pPr>
                <a:endParaRPr lang="de-DE" sz="2400"/>
              </a:p>
            </p:txBody>
          </p:sp>
          <p:pic>
            <p:nvPicPr>
              <p:cNvPr id="16" name="Grafik 15">
                <a:extLst>
                  <a:ext uri="{FF2B5EF4-FFF2-40B4-BE49-F238E27FC236}">
                    <a16:creationId xmlns:a16="http://schemas.microsoft.com/office/drawing/2014/main" id="{E173F11E-920C-4C48-920E-1B7E584110D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181149" y="432846"/>
                <a:ext cx="576000" cy="576000"/>
              </a:xfrm>
              <a:prstGeom prst="rect">
                <a:avLst/>
              </a:prstGeom>
            </p:spPr>
          </p:pic>
        </p:grp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C7C82402-DD89-C641-B8D8-7532FFC51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655581" y="1691041"/>
              <a:ext cx="1221536" cy="418283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F615B211-6DF2-1F49-AA41-028F99EB2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 bwMode="auto">
            <a:xfrm>
              <a:off x="2006234" y="1724704"/>
              <a:ext cx="1147338" cy="428676"/>
            </a:xfrm>
            <a:prstGeom prst="rect">
              <a:avLst/>
            </a:prstGeom>
          </p:spPr>
        </p:pic>
      </p:grpSp>
      <p:pic>
        <p:nvPicPr>
          <p:cNvPr id="3" name="Grafik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850" y="2217626"/>
            <a:ext cx="1856799" cy="278519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680" y="2217626"/>
            <a:ext cx="1822314" cy="278519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3543" y="2183976"/>
            <a:ext cx="1933154" cy="2889186"/>
          </a:xfrm>
          <a:prstGeom prst="rect">
            <a:avLst/>
          </a:prstGeom>
        </p:spPr>
      </p:pic>
      <p:pic>
        <p:nvPicPr>
          <p:cNvPr id="19" name="Grafik 18"/>
          <p:cNvPicPr/>
          <p:nvPr/>
        </p:nvPicPr>
        <p:blipFill>
          <a:blip r:embed="rId9"/>
          <a:stretch/>
        </p:blipFill>
        <p:spPr bwMode="auto">
          <a:xfrm>
            <a:off x="6506246" y="2312063"/>
            <a:ext cx="837615" cy="823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rafik 19" title="Bild wird eingefügt..."/>
          <p:cNvPicPr/>
          <p:nvPr/>
        </p:nvPicPr>
        <p:blipFill>
          <a:blip r:embed="rId10"/>
          <a:stretch/>
        </p:blipFill>
        <p:spPr bwMode="auto">
          <a:xfrm>
            <a:off x="7343860" y="2306666"/>
            <a:ext cx="808009" cy="828491"/>
          </a:xfrm>
          <a:prstGeom prst="rect">
            <a:avLst/>
          </a:prstGeom>
        </p:spPr>
      </p:pic>
      <p:pic>
        <p:nvPicPr>
          <p:cNvPr id="21" name="Grafik 8" descr="Ein Bild, das Text, drinnen, Kunststoff enthält.&#10;&#10;Beschreibung automatisch generiert.">
            <a:extLst>
              <a:ext uri="{FF2B5EF4-FFF2-40B4-BE49-F238E27FC236}">
                <a16:creationId xmlns:a16="http://schemas.microsoft.com/office/drawing/2014/main" id="{B944310D-FB84-0ADE-B4B5-04FBE1DB77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 bwMode="auto">
          <a:xfrm>
            <a:off x="6853404" y="3773825"/>
            <a:ext cx="1667185" cy="2523389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2375099" y="6242516"/>
            <a:ext cx="38603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/>
              <a:t>go.upb.de/</a:t>
            </a:r>
            <a:r>
              <a:rPr lang="en-GB" sz="2400" b="1" dirty="0" err="1"/>
              <a:t>prodabi-mailingliste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655054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 smtClean="0"/>
              <a:t>Flinga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Link:</a:t>
            </a:r>
            <a:r>
              <a:rPr lang="en-GB" dirty="0"/>
              <a:t>		</a:t>
            </a:r>
            <a:r>
              <a:rPr lang="en-GB" dirty="0" smtClean="0"/>
              <a:t>	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  <a:hlinkClick r:id="rId2"/>
              </a:rPr>
              <a:t>https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  <a:hlinkClick r:id="rId2"/>
              </a:rPr>
              <a:t>://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  <a:hlinkClick r:id="rId2"/>
              </a:rPr>
              <a:t>flinga.fi/s/FXLWSUP</a:t>
            </a:r>
            <a:endParaRPr lang="en-GB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3C1C3D-C22A-9946-8C8C-F907B3EB4C5C}" type="slidenum">
              <a:rPr lang="de-DE" smtClean="0"/>
              <a:t>108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312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Hintergrundnetz">
            <a:extLst>
              <a:ext uri="{FF2B5EF4-FFF2-40B4-BE49-F238E27FC236}">
                <a16:creationId xmlns:a16="http://schemas.microsoft.com/office/drawing/2014/main" id="{2FB2D3E2-39A5-6347-B37B-8DA7E6BD538A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193107" y="68297"/>
            <a:ext cx="9131300" cy="6858000"/>
          </a:xfrm>
          <a:custGeom>
            <a:avLst/>
            <a:gdLst>
              <a:gd name="T0" fmla="*/ 11923 w 25400"/>
              <a:gd name="T1" fmla="*/ 3320 h 19050"/>
              <a:gd name="T2" fmla="*/ 10023 w 25400"/>
              <a:gd name="T3" fmla="*/ 4808 h 19050"/>
              <a:gd name="T4" fmla="*/ 10862 w 25400"/>
              <a:gd name="T5" fmla="*/ 3283 h 19050"/>
              <a:gd name="T6" fmla="*/ 4657 w 25400"/>
              <a:gd name="T7" fmla="*/ 5594 h 19050"/>
              <a:gd name="T8" fmla="*/ 7180 w 25400"/>
              <a:gd name="T9" fmla="*/ 5671 h 19050"/>
              <a:gd name="T10" fmla="*/ 8344 w 25400"/>
              <a:gd name="T11" fmla="*/ 5707 h 19050"/>
              <a:gd name="T12" fmla="*/ 2461 w 25400"/>
              <a:gd name="T13" fmla="*/ 5169 h 19050"/>
              <a:gd name="T14" fmla="*/ 3123 w 25400"/>
              <a:gd name="T15" fmla="*/ 5291 h 19050"/>
              <a:gd name="T16" fmla="*/ 13439 w 25400"/>
              <a:gd name="T17" fmla="*/ 7971 h 19050"/>
              <a:gd name="T18" fmla="*/ 15341 w 25400"/>
              <a:gd name="T19" fmla="*/ 9056 h 19050"/>
              <a:gd name="T20" fmla="*/ 9954 w 25400"/>
              <a:gd name="T21" fmla="*/ 5938 h 19050"/>
              <a:gd name="T22" fmla="*/ 11356 w 25400"/>
              <a:gd name="T23" fmla="*/ 6738 h 19050"/>
              <a:gd name="T24" fmla="*/ 10546 w 25400"/>
              <a:gd name="T25" fmla="*/ 5177 h 19050"/>
              <a:gd name="T26" fmla="*/ 11397 w 25400"/>
              <a:gd name="T27" fmla="*/ 4735 h 19050"/>
              <a:gd name="T28" fmla="*/ 198 w 25400"/>
              <a:gd name="T29" fmla="*/ 4970 h 19050"/>
              <a:gd name="T30" fmla="*/ 11941 w 25400"/>
              <a:gd name="T31" fmla="*/ 1758 h 19050"/>
              <a:gd name="T32" fmla="*/ 13358 w 25400"/>
              <a:gd name="T33" fmla="*/ 249 h 19050"/>
              <a:gd name="T34" fmla="*/ 15214 w 25400"/>
              <a:gd name="T35" fmla="*/ 370 h 19050"/>
              <a:gd name="T36" fmla="*/ 9256 w 25400"/>
              <a:gd name="T37" fmla="*/ 1522 h 19050"/>
              <a:gd name="T38" fmla="*/ 7370 w 25400"/>
              <a:gd name="T39" fmla="*/ 502 h 19050"/>
              <a:gd name="T40" fmla="*/ 7953 w 25400"/>
              <a:gd name="T41" fmla="*/ 817 h 19050"/>
              <a:gd name="T42" fmla="*/ 403 w 25400"/>
              <a:gd name="T43" fmla="*/ 3631 h 19050"/>
              <a:gd name="T44" fmla="*/ 582 w 25400"/>
              <a:gd name="T45" fmla="*/ 4066 h 19050"/>
              <a:gd name="T46" fmla="*/ 13982 w 25400"/>
              <a:gd name="T47" fmla="*/ 17462 h 19050"/>
              <a:gd name="T48" fmla="*/ 16192 w 25400"/>
              <a:gd name="T49" fmla="*/ 11507 h 19050"/>
              <a:gd name="T50" fmla="*/ 15658 w 25400"/>
              <a:gd name="T51" fmla="*/ 12421 h 19050"/>
              <a:gd name="T52" fmla="*/ 14820 w 25400"/>
              <a:gd name="T53" fmla="*/ 13743 h 19050"/>
              <a:gd name="T54" fmla="*/ 12514 w 25400"/>
              <a:gd name="T55" fmla="*/ 17381 h 19050"/>
              <a:gd name="T56" fmla="*/ 13290 w 25400"/>
              <a:gd name="T57" fmla="*/ 16157 h 19050"/>
              <a:gd name="T58" fmla="*/ 22526 w 25400"/>
              <a:gd name="T59" fmla="*/ 14113 h 19050"/>
              <a:gd name="T60" fmla="*/ 22688 w 25400"/>
              <a:gd name="T61" fmla="*/ 13426 h 19050"/>
              <a:gd name="T62" fmla="*/ 20271 w 25400"/>
              <a:gd name="T63" fmla="*/ 16525 h 19050"/>
              <a:gd name="T64" fmla="*/ 20697 w 25400"/>
              <a:gd name="T65" fmla="*/ 16320 h 19050"/>
              <a:gd name="T66" fmla="*/ 16675 w 25400"/>
              <a:gd name="T67" fmla="*/ 18115 h 19050"/>
              <a:gd name="T68" fmla="*/ 17158 w 25400"/>
              <a:gd name="T69" fmla="*/ 17716 h 19050"/>
              <a:gd name="T70" fmla="*/ 19311 w 25400"/>
              <a:gd name="T71" fmla="*/ 14734 h 19050"/>
              <a:gd name="T72" fmla="*/ 20316 w 25400"/>
              <a:gd name="T73" fmla="*/ 15114 h 19050"/>
              <a:gd name="T74" fmla="*/ 17836 w 25400"/>
              <a:gd name="T75" fmla="*/ 12851 h 19050"/>
              <a:gd name="T76" fmla="*/ 17071 w 25400"/>
              <a:gd name="T77" fmla="*/ 11230 h 19050"/>
              <a:gd name="T78" fmla="*/ 23150 w 25400"/>
              <a:gd name="T79" fmla="*/ 15966 h 19050"/>
              <a:gd name="T80" fmla="*/ 23969 w 25400"/>
              <a:gd name="T81" fmla="*/ 16146 h 19050"/>
              <a:gd name="T82" fmla="*/ 9396 w 25400"/>
              <a:gd name="T83" fmla="*/ 3334 h 19050"/>
              <a:gd name="T84" fmla="*/ 5372 w 25400"/>
              <a:gd name="T85" fmla="*/ 5019 h 19050"/>
              <a:gd name="T86" fmla="*/ 7794 w 25400"/>
              <a:gd name="T87" fmla="*/ 4005 h 19050"/>
              <a:gd name="T88" fmla="*/ 4330 w 25400"/>
              <a:gd name="T89" fmla="*/ 5455 h 19050"/>
              <a:gd name="T90" fmla="*/ 5301 w 25400"/>
              <a:gd name="T91" fmla="*/ 5048 h 19050"/>
              <a:gd name="T92" fmla="*/ 14473 w 25400"/>
              <a:gd name="T93" fmla="*/ 1703 h 19050"/>
              <a:gd name="T94" fmla="*/ 15099 w 25400"/>
              <a:gd name="T95" fmla="*/ 1481 h 19050"/>
              <a:gd name="T96" fmla="*/ 12217 w 25400"/>
              <a:gd name="T97" fmla="*/ 2317 h 19050"/>
              <a:gd name="T98" fmla="*/ 17287 w 25400"/>
              <a:gd name="T99" fmla="*/ 15392 h 19050"/>
              <a:gd name="T100" fmla="*/ 15337 w 25400"/>
              <a:gd name="T101" fmla="*/ 16772 h 19050"/>
              <a:gd name="T102" fmla="*/ 17623 w 25400"/>
              <a:gd name="T103" fmla="*/ 15201 h 19050"/>
              <a:gd name="T104" fmla="*/ 17487 w 25400"/>
              <a:gd name="T105" fmla="*/ 16451 h 19050"/>
              <a:gd name="T106" fmla="*/ 17966 w 25400"/>
              <a:gd name="T107" fmla="*/ 15627 h 19050"/>
              <a:gd name="T108" fmla="*/ 9101 w 25400"/>
              <a:gd name="T109" fmla="*/ 18362 h 19050"/>
              <a:gd name="T110" fmla="*/ 10727 w 25400"/>
              <a:gd name="T111" fmla="*/ 18043 h 19050"/>
              <a:gd name="T112" fmla="*/ 4916 w 25400"/>
              <a:gd name="T113" fmla="*/ 19044 h 19050"/>
              <a:gd name="T114" fmla="*/ 7316 w 25400"/>
              <a:gd name="T115" fmla="*/ 18670 h 19050"/>
              <a:gd name="T116" fmla="*/ 16075 w 25400"/>
              <a:gd name="T117" fmla="*/ 18569 h 19050"/>
              <a:gd name="T118" fmla="*/ 14763 w 25400"/>
              <a:gd name="T119" fmla="*/ 18457 h 19050"/>
              <a:gd name="T120" fmla="*/ 15730 w 25400"/>
              <a:gd name="T121" fmla="*/ 1250 h 19050"/>
              <a:gd name="T122" fmla="*/ 10892 w 25400"/>
              <a:gd name="T123" fmla="*/ 2708 h 19050"/>
              <a:gd name="T124" fmla="*/ 18847 w 25400"/>
              <a:gd name="T125" fmla="*/ 14601 h 19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5400" h="19050">
                <a:moveTo>
                  <a:pt x="22330" y="15806"/>
                </a:moveTo>
                <a:cubicBezTo>
                  <a:pt x="22330" y="15705"/>
                  <a:pt x="22267" y="15620"/>
                  <a:pt x="22178" y="15586"/>
                </a:cubicBezTo>
                <a:lnTo>
                  <a:pt x="22193" y="15523"/>
                </a:lnTo>
                <a:lnTo>
                  <a:pt x="22155" y="15514"/>
                </a:lnTo>
                <a:lnTo>
                  <a:pt x="22141" y="15575"/>
                </a:lnTo>
                <a:cubicBezTo>
                  <a:pt x="22126" y="15572"/>
                  <a:pt x="22111" y="15571"/>
                  <a:pt x="22095" y="15571"/>
                </a:cubicBezTo>
                <a:cubicBezTo>
                  <a:pt x="22001" y="15571"/>
                  <a:pt x="21921" y="15626"/>
                  <a:pt x="21883" y="15705"/>
                </a:cubicBezTo>
                <a:lnTo>
                  <a:pt x="21805" y="15675"/>
                </a:lnTo>
                <a:lnTo>
                  <a:pt x="21791" y="15712"/>
                </a:lnTo>
                <a:lnTo>
                  <a:pt x="21869" y="15741"/>
                </a:lnTo>
                <a:cubicBezTo>
                  <a:pt x="21863" y="15762"/>
                  <a:pt x="21860" y="15783"/>
                  <a:pt x="21860" y="15806"/>
                </a:cubicBezTo>
                <a:cubicBezTo>
                  <a:pt x="21860" y="15828"/>
                  <a:pt x="21863" y="15850"/>
                  <a:pt x="21869" y="15871"/>
                </a:cubicBezTo>
                <a:lnTo>
                  <a:pt x="21795" y="15900"/>
                </a:lnTo>
                <a:lnTo>
                  <a:pt x="21809" y="15936"/>
                </a:lnTo>
                <a:lnTo>
                  <a:pt x="21883" y="15907"/>
                </a:lnTo>
                <a:cubicBezTo>
                  <a:pt x="21921" y="15986"/>
                  <a:pt x="22002" y="16041"/>
                  <a:pt x="22095" y="16041"/>
                </a:cubicBezTo>
                <a:cubicBezTo>
                  <a:pt x="22205" y="16041"/>
                  <a:pt x="22296" y="15966"/>
                  <a:pt x="22322" y="15864"/>
                </a:cubicBezTo>
                <a:lnTo>
                  <a:pt x="22393" y="15876"/>
                </a:lnTo>
                <a:lnTo>
                  <a:pt x="22399" y="15838"/>
                </a:lnTo>
                <a:lnTo>
                  <a:pt x="22329" y="15826"/>
                </a:lnTo>
                <a:cubicBezTo>
                  <a:pt x="22330" y="15819"/>
                  <a:pt x="22330" y="15812"/>
                  <a:pt x="22330" y="15806"/>
                </a:cubicBezTo>
                <a:close/>
                <a:moveTo>
                  <a:pt x="6919" y="4414"/>
                </a:moveTo>
                <a:lnTo>
                  <a:pt x="6904" y="4378"/>
                </a:lnTo>
                <a:lnTo>
                  <a:pt x="6797" y="4422"/>
                </a:lnTo>
                <a:lnTo>
                  <a:pt x="6812" y="4458"/>
                </a:lnTo>
                <a:lnTo>
                  <a:pt x="6812" y="4458"/>
                </a:lnTo>
                <a:lnTo>
                  <a:pt x="6919" y="4414"/>
                </a:lnTo>
                <a:close/>
                <a:moveTo>
                  <a:pt x="11646" y="3058"/>
                </a:moveTo>
                <a:lnTo>
                  <a:pt x="11563" y="2979"/>
                </a:lnTo>
                <a:lnTo>
                  <a:pt x="11536" y="3007"/>
                </a:lnTo>
                <a:lnTo>
                  <a:pt x="11619" y="3086"/>
                </a:lnTo>
                <a:lnTo>
                  <a:pt x="11646" y="3058"/>
                </a:lnTo>
                <a:close/>
                <a:moveTo>
                  <a:pt x="11785" y="3189"/>
                </a:moveTo>
                <a:lnTo>
                  <a:pt x="11701" y="3110"/>
                </a:lnTo>
                <a:lnTo>
                  <a:pt x="11675" y="3138"/>
                </a:lnTo>
                <a:lnTo>
                  <a:pt x="11758" y="3217"/>
                </a:lnTo>
                <a:lnTo>
                  <a:pt x="11785" y="3189"/>
                </a:lnTo>
                <a:close/>
                <a:moveTo>
                  <a:pt x="11923" y="3320"/>
                </a:moveTo>
                <a:lnTo>
                  <a:pt x="11840" y="3241"/>
                </a:lnTo>
                <a:lnTo>
                  <a:pt x="11813" y="3269"/>
                </a:lnTo>
                <a:lnTo>
                  <a:pt x="11897" y="3348"/>
                </a:lnTo>
                <a:lnTo>
                  <a:pt x="11923" y="3320"/>
                </a:lnTo>
                <a:close/>
                <a:moveTo>
                  <a:pt x="11424" y="2848"/>
                </a:moveTo>
                <a:lnTo>
                  <a:pt x="11397" y="2877"/>
                </a:lnTo>
                <a:lnTo>
                  <a:pt x="11481" y="2955"/>
                </a:lnTo>
                <a:lnTo>
                  <a:pt x="11507" y="2927"/>
                </a:lnTo>
                <a:lnTo>
                  <a:pt x="11424" y="2848"/>
                </a:lnTo>
                <a:close/>
                <a:moveTo>
                  <a:pt x="12451" y="3871"/>
                </a:moveTo>
                <a:lnTo>
                  <a:pt x="12478" y="3843"/>
                </a:lnTo>
                <a:lnTo>
                  <a:pt x="12394" y="3764"/>
                </a:lnTo>
                <a:lnTo>
                  <a:pt x="12368" y="3793"/>
                </a:lnTo>
                <a:lnTo>
                  <a:pt x="12451" y="3871"/>
                </a:lnTo>
                <a:close/>
                <a:moveTo>
                  <a:pt x="11952" y="3400"/>
                </a:moveTo>
                <a:lnTo>
                  <a:pt x="12035" y="3479"/>
                </a:lnTo>
                <a:lnTo>
                  <a:pt x="12062" y="3451"/>
                </a:lnTo>
                <a:lnTo>
                  <a:pt x="11978" y="3372"/>
                </a:lnTo>
                <a:lnTo>
                  <a:pt x="11952" y="3400"/>
                </a:lnTo>
                <a:close/>
                <a:moveTo>
                  <a:pt x="12174" y="3610"/>
                </a:moveTo>
                <a:lnTo>
                  <a:pt x="12200" y="3581"/>
                </a:lnTo>
                <a:lnTo>
                  <a:pt x="12117" y="3503"/>
                </a:lnTo>
                <a:lnTo>
                  <a:pt x="12090" y="3531"/>
                </a:lnTo>
                <a:lnTo>
                  <a:pt x="12174" y="3610"/>
                </a:lnTo>
                <a:close/>
                <a:moveTo>
                  <a:pt x="12229" y="3662"/>
                </a:moveTo>
                <a:lnTo>
                  <a:pt x="12312" y="3741"/>
                </a:lnTo>
                <a:lnTo>
                  <a:pt x="12339" y="3712"/>
                </a:lnTo>
                <a:lnTo>
                  <a:pt x="12256" y="3634"/>
                </a:lnTo>
                <a:lnTo>
                  <a:pt x="12229" y="3662"/>
                </a:lnTo>
                <a:close/>
                <a:moveTo>
                  <a:pt x="10236" y="4483"/>
                </a:moveTo>
                <a:lnTo>
                  <a:pt x="10202" y="4465"/>
                </a:lnTo>
                <a:lnTo>
                  <a:pt x="10148" y="4568"/>
                </a:lnTo>
                <a:lnTo>
                  <a:pt x="10183" y="4586"/>
                </a:lnTo>
                <a:lnTo>
                  <a:pt x="10236" y="4483"/>
                </a:lnTo>
                <a:close/>
                <a:moveTo>
                  <a:pt x="10059" y="4739"/>
                </a:moveTo>
                <a:lnTo>
                  <a:pt x="10093" y="4757"/>
                </a:lnTo>
                <a:lnTo>
                  <a:pt x="10147" y="4654"/>
                </a:lnTo>
                <a:lnTo>
                  <a:pt x="10112" y="4636"/>
                </a:lnTo>
                <a:lnTo>
                  <a:pt x="10059" y="4739"/>
                </a:lnTo>
                <a:close/>
                <a:moveTo>
                  <a:pt x="9701" y="5425"/>
                </a:moveTo>
                <a:lnTo>
                  <a:pt x="9736" y="5443"/>
                </a:lnTo>
                <a:lnTo>
                  <a:pt x="9790" y="5340"/>
                </a:lnTo>
                <a:lnTo>
                  <a:pt x="9755" y="5322"/>
                </a:lnTo>
                <a:lnTo>
                  <a:pt x="9701" y="5425"/>
                </a:lnTo>
                <a:close/>
                <a:moveTo>
                  <a:pt x="10058" y="4826"/>
                </a:moveTo>
                <a:lnTo>
                  <a:pt x="10023" y="4808"/>
                </a:lnTo>
                <a:lnTo>
                  <a:pt x="9970" y="4911"/>
                </a:lnTo>
                <a:lnTo>
                  <a:pt x="10004" y="4929"/>
                </a:lnTo>
                <a:lnTo>
                  <a:pt x="10058" y="4826"/>
                </a:lnTo>
                <a:close/>
                <a:moveTo>
                  <a:pt x="10415" y="4140"/>
                </a:moveTo>
                <a:lnTo>
                  <a:pt x="10380" y="4122"/>
                </a:lnTo>
                <a:lnTo>
                  <a:pt x="10327" y="4225"/>
                </a:lnTo>
                <a:lnTo>
                  <a:pt x="10361" y="4243"/>
                </a:lnTo>
                <a:lnTo>
                  <a:pt x="10415" y="4140"/>
                </a:lnTo>
                <a:close/>
                <a:moveTo>
                  <a:pt x="9844" y="5150"/>
                </a:moveTo>
                <a:lnTo>
                  <a:pt x="9791" y="5253"/>
                </a:lnTo>
                <a:lnTo>
                  <a:pt x="9825" y="5271"/>
                </a:lnTo>
                <a:lnTo>
                  <a:pt x="9879" y="5168"/>
                </a:lnTo>
                <a:lnTo>
                  <a:pt x="9844" y="5150"/>
                </a:lnTo>
                <a:close/>
                <a:moveTo>
                  <a:pt x="10291" y="4294"/>
                </a:moveTo>
                <a:lnTo>
                  <a:pt x="10238" y="4397"/>
                </a:lnTo>
                <a:lnTo>
                  <a:pt x="10272" y="4414"/>
                </a:lnTo>
                <a:lnTo>
                  <a:pt x="10326" y="4312"/>
                </a:lnTo>
                <a:lnTo>
                  <a:pt x="10291" y="4294"/>
                </a:lnTo>
                <a:close/>
                <a:moveTo>
                  <a:pt x="10917" y="3094"/>
                </a:moveTo>
                <a:lnTo>
                  <a:pt x="10863" y="3197"/>
                </a:lnTo>
                <a:lnTo>
                  <a:pt x="10897" y="3215"/>
                </a:lnTo>
                <a:lnTo>
                  <a:pt x="10951" y="3112"/>
                </a:lnTo>
                <a:lnTo>
                  <a:pt x="10917" y="3094"/>
                </a:lnTo>
                <a:close/>
                <a:moveTo>
                  <a:pt x="11006" y="2923"/>
                </a:moveTo>
                <a:lnTo>
                  <a:pt x="10952" y="3026"/>
                </a:lnTo>
                <a:lnTo>
                  <a:pt x="10987" y="3044"/>
                </a:lnTo>
                <a:lnTo>
                  <a:pt x="11040" y="2941"/>
                </a:lnTo>
                <a:lnTo>
                  <a:pt x="11006" y="2923"/>
                </a:lnTo>
                <a:close/>
                <a:moveTo>
                  <a:pt x="10594" y="3798"/>
                </a:moveTo>
                <a:lnTo>
                  <a:pt x="10559" y="3780"/>
                </a:lnTo>
                <a:lnTo>
                  <a:pt x="10506" y="3882"/>
                </a:lnTo>
                <a:lnTo>
                  <a:pt x="10540" y="3900"/>
                </a:lnTo>
                <a:lnTo>
                  <a:pt x="10594" y="3798"/>
                </a:lnTo>
                <a:close/>
                <a:moveTo>
                  <a:pt x="10470" y="3951"/>
                </a:moveTo>
                <a:lnTo>
                  <a:pt x="10416" y="4054"/>
                </a:lnTo>
                <a:lnTo>
                  <a:pt x="10451" y="4072"/>
                </a:lnTo>
                <a:lnTo>
                  <a:pt x="10504" y="3969"/>
                </a:lnTo>
                <a:lnTo>
                  <a:pt x="10470" y="3951"/>
                </a:lnTo>
                <a:close/>
                <a:moveTo>
                  <a:pt x="10827" y="3265"/>
                </a:moveTo>
                <a:lnTo>
                  <a:pt x="10774" y="3368"/>
                </a:lnTo>
                <a:lnTo>
                  <a:pt x="10808" y="3386"/>
                </a:lnTo>
                <a:lnTo>
                  <a:pt x="10862" y="3283"/>
                </a:lnTo>
                <a:lnTo>
                  <a:pt x="10827" y="3265"/>
                </a:lnTo>
                <a:close/>
                <a:moveTo>
                  <a:pt x="10738" y="3437"/>
                </a:moveTo>
                <a:lnTo>
                  <a:pt x="10684" y="3540"/>
                </a:lnTo>
                <a:lnTo>
                  <a:pt x="10719" y="3558"/>
                </a:lnTo>
                <a:lnTo>
                  <a:pt x="10772" y="3455"/>
                </a:lnTo>
                <a:lnTo>
                  <a:pt x="10738" y="3437"/>
                </a:lnTo>
                <a:close/>
                <a:moveTo>
                  <a:pt x="10648" y="3608"/>
                </a:moveTo>
                <a:lnTo>
                  <a:pt x="10595" y="3711"/>
                </a:lnTo>
                <a:lnTo>
                  <a:pt x="10629" y="3729"/>
                </a:lnTo>
                <a:lnTo>
                  <a:pt x="10683" y="3626"/>
                </a:lnTo>
                <a:lnTo>
                  <a:pt x="10648" y="3608"/>
                </a:lnTo>
                <a:close/>
                <a:moveTo>
                  <a:pt x="9880" y="5082"/>
                </a:moveTo>
                <a:lnTo>
                  <a:pt x="9915" y="5100"/>
                </a:lnTo>
                <a:lnTo>
                  <a:pt x="9968" y="4997"/>
                </a:lnTo>
                <a:lnTo>
                  <a:pt x="9934" y="4979"/>
                </a:lnTo>
                <a:lnTo>
                  <a:pt x="9880" y="5082"/>
                </a:lnTo>
                <a:close/>
                <a:moveTo>
                  <a:pt x="5551" y="5582"/>
                </a:moveTo>
                <a:lnTo>
                  <a:pt x="5434" y="5579"/>
                </a:lnTo>
                <a:lnTo>
                  <a:pt x="5433" y="5618"/>
                </a:lnTo>
                <a:lnTo>
                  <a:pt x="5550" y="5621"/>
                </a:lnTo>
                <a:lnTo>
                  <a:pt x="5551" y="5582"/>
                </a:lnTo>
                <a:close/>
                <a:moveTo>
                  <a:pt x="5745" y="5588"/>
                </a:moveTo>
                <a:lnTo>
                  <a:pt x="5628" y="5585"/>
                </a:lnTo>
                <a:lnTo>
                  <a:pt x="5627" y="5624"/>
                </a:lnTo>
                <a:lnTo>
                  <a:pt x="5744" y="5627"/>
                </a:lnTo>
                <a:lnTo>
                  <a:pt x="5745" y="5588"/>
                </a:lnTo>
                <a:close/>
                <a:moveTo>
                  <a:pt x="5939" y="5594"/>
                </a:moveTo>
                <a:lnTo>
                  <a:pt x="5823" y="5591"/>
                </a:lnTo>
                <a:lnTo>
                  <a:pt x="5821" y="5630"/>
                </a:lnTo>
                <a:lnTo>
                  <a:pt x="5938" y="5633"/>
                </a:lnTo>
                <a:lnTo>
                  <a:pt x="5939" y="5594"/>
                </a:lnTo>
                <a:close/>
                <a:moveTo>
                  <a:pt x="9121" y="5731"/>
                </a:moveTo>
                <a:lnTo>
                  <a:pt x="9237" y="5734"/>
                </a:lnTo>
                <a:lnTo>
                  <a:pt x="9238" y="5696"/>
                </a:lnTo>
                <a:lnTo>
                  <a:pt x="9122" y="5692"/>
                </a:lnTo>
                <a:lnTo>
                  <a:pt x="9121" y="5731"/>
                </a:lnTo>
                <a:close/>
                <a:moveTo>
                  <a:pt x="6133" y="5600"/>
                </a:moveTo>
                <a:lnTo>
                  <a:pt x="6017" y="5597"/>
                </a:lnTo>
                <a:lnTo>
                  <a:pt x="6015" y="5635"/>
                </a:lnTo>
                <a:lnTo>
                  <a:pt x="6132" y="5639"/>
                </a:lnTo>
                <a:lnTo>
                  <a:pt x="6133" y="5600"/>
                </a:lnTo>
                <a:close/>
                <a:moveTo>
                  <a:pt x="4657" y="5594"/>
                </a:moveTo>
                <a:lnTo>
                  <a:pt x="4773" y="5597"/>
                </a:lnTo>
                <a:lnTo>
                  <a:pt x="4774" y="5559"/>
                </a:lnTo>
                <a:lnTo>
                  <a:pt x="4658" y="5555"/>
                </a:lnTo>
                <a:lnTo>
                  <a:pt x="4657" y="5594"/>
                </a:lnTo>
                <a:close/>
                <a:moveTo>
                  <a:pt x="4463" y="5588"/>
                </a:moveTo>
                <a:lnTo>
                  <a:pt x="4579" y="5591"/>
                </a:lnTo>
                <a:lnTo>
                  <a:pt x="4580" y="5553"/>
                </a:lnTo>
                <a:lnTo>
                  <a:pt x="4464" y="5549"/>
                </a:lnTo>
                <a:lnTo>
                  <a:pt x="4463" y="5588"/>
                </a:lnTo>
                <a:close/>
                <a:moveTo>
                  <a:pt x="4969" y="5565"/>
                </a:moveTo>
                <a:lnTo>
                  <a:pt x="4852" y="5561"/>
                </a:lnTo>
                <a:lnTo>
                  <a:pt x="4851" y="5600"/>
                </a:lnTo>
                <a:lnTo>
                  <a:pt x="4967" y="5603"/>
                </a:lnTo>
                <a:lnTo>
                  <a:pt x="4969" y="5565"/>
                </a:lnTo>
                <a:close/>
                <a:moveTo>
                  <a:pt x="5163" y="5570"/>
                </a:moveTo>
                <a:lnTo>
                  <a:pt x="5046" y="5567"/>
                </a:lnTo>
                <a:lnTo>
                  <a:pt x="5045" y="5606"/>
                </a:lnTo>
                <a:lnTo>
                  <a:pt x="5161" y="5609"/>
                </a:lnTo>
                <a:lnTo>
                  <a:pt x="5163" y="5570"/>
                </a:lnTo>
                <a:close/>
                <a:moveTo>
                  <a:pt x="5357" y="5576"/>
                </a:moveTo>
                <a:lnTo>
                  <a:pt x="5240" y="5573"/>
                </a:lnTo>
                <a:lnTo>
                  <a:pt x="5239" y="5612"/>
                </a:lnTo>
                <a:lnTo>
                  <a:pt x="5356" y="5615"/>
                </a:lnTo>
                <a:lnTo>
                  <a:pt x="5357" y="5576"/>
                </a:lnTo>
                <a:close/>
                <a:moveTo>
                  <a:pt x="8927" y="5725"/>
                </a:moveTo>
                <a:lnTo>
                  <a:pt x="9043" y="5728"/>
                </a:lnTo>
                <a:lnTo>
                  <a:pt x="9044" y="5690"/>
                </a:lnTo>
                <a:lnTo>
                  <a:pt x="8928" y="5686"/>
                </a:lnTo>
                <a:lnTo>
                  <a:pt x="8927" y="5725"/>
                </a:lnTo>
                <a:close/>
                <a:moveTo>
                  <a:pt x="6715" y="5618"/>
                </a:moveTo>
                <a:lnTo>
                  <a:pt x="6599" y="5615"/>
                </a:lnTo>
                <a:lnTo>
                  <a:pt x="6598" y="5653"/>
                </a:lnTo>
                <a:lnTo>
                  <a:pt x="6714" y="5657"/>
                </a:lnTo>
                <a:lnTo>
                  <a:pt x="6715" y="5618"/>
                </a:lnTo>
                <a:close/>
                <a:moveTo>
                  <a:pt x="7492" y="5642"/>
                </a:moveTo>
                <a:lnTo>
                  <a:pt x="7375" y="5638"/>
                </a:lnTo>
                <a:lnTo>
                  <a:pt x="7374" y="5677"/>
                </a:lnTo>
                <a:lnTo>
                  <a:pt x="7490" y="5681"/>
                </a:lnTo>
                <a:lnTo>
                  <a:pt x="7492" y="5642"/>
                </a:lnTo>
                <a:close/>
                <a:moveTo>
                  <a:pt x="7297" y="5636"/>
                </a:moveTo>
                <a:lnTo>
                  <a:pt x="7181" y="5632"/>
                </a:lnTo>
                <a:lnTo>
                  <a:pt x="7180" y="5671"/>
                </a:lnTo>
                <a:lnTo>
                  <a:pt x="7296" y="5675"/>
                </a:lnTo>
                <a:lnTo>
                  <a:pt x="7297" y="5636"/>
                </a:lnTo>
                <a:close/>
                <a:moveTo>
                  <a:pt x="7103" y="5630"/>
                </a:moveTo>
                <a:lnTo>
                  <a:pt x="6987" y="5626"/>
                </a:lnTo>
                <a:lnTo>
                  <a:pt x="6986" y="5665"/>
                </a:lnTo>
                <a:lnTo>
                  <a:pt x="7102" y="5669"/>
                </a:lnTo>
                <a:lnTo>
                  <a:pt x="7103" y="5630"/>
                </a:lnTo>
                <a:close/>
                <a:moveTo>
                  <a:pt x="6521" y="5612"/>
                </a:moveTo>
                <a:lnTo>
                  <a:pt x="6405" y="5609"/>
                </a:lnTo>
                <a:lnTo>
                  <a:pt x="6404" y="5647"/>
                </a:lnTo>
                <a:lnTo>
                  <a:pt x="6520" y="5651"/>
                </a:lnTo>
                <a:lnTo>
                  <a:pt x="6521" y="5612"/>
                </a:lnTo>
                <a:close/>
                <a:moveTo>
                  <a:pt x="6327" y="5606"/>
                </a:moveTo>
                <a:lnTo>
                  <a:pt x="6211" y="5603"/>
                </a:lnTo>
                <a:lnTo>
                  <a:pt x="6210" y="5641"/>
                </a:lnTo>
                <a:lnTo>
                  <a:pt x="6326" y="5645"/>
                </a:lnTo>
                <a:lnTo>
                  <a:pt x="6327" y="5606"/>
                </a:lnTo>
                <a:close/>
                <a:moveTo>
                  <a:pt x="6909" y="5624"/>
                </a:moveTo>
                <a:lnTo>
                  <a:pt x="6793" y="5620"/>
                </a:lnTo>
                <a:lnTo>
                  <a:pt x="6792" y="5659"/>
                </a:lnTo>
                <a:lnTo>
                  <a:pt x="6908" y="5663"/>
                </a:lnTo>
                <a:lnTo>
                  <a:pt x="6909" y="5624"/>
                </a:lnTo>
                <a:close/>
                <a:moveTo>
                  <a:pt x="7686" y="5648"/>
                </a:moveTo>
                <a:lnTo>
                  <a:pt x="7569" y="5644"/>
                </a:lnTo>
                <a:lnTo>
                  <a:pt x="7568" y="5683"/>
                </a:lnTo>
                <a:lnTo>
                  <a:pt x="7684" y="5687"/>
                </a:lnTo>
                <a:lnTo>
                  <a:pt x="7686" y="5648"/>
                </a:lnTo>
                <a:close/>
                <a:moveTo>
                  <a:pt x="8538" y="5713"/>
                </a:moveTo>
                <a:lnTo>
                  <a:pt x="8655" y="5716"/>
                </a:lnTo>
                <a:lnTo>
                  <a:pt x="8656" y="5678"/>
                </a:lnTo>
                <a:lnTo>
                  <a:pt x="8540" y="5674"/>
                </a:lnTo>
                <a:lnTo>
                  <a:pt x="8538" y="5713"/>
                </a:lnTo>
                <a:close/>
                <a:moveTo>
                  <a:pt x="8150" y="5701"/>
                </a:moveTo>
                <a:lnTo>
                  <a:pt x="8267" y="5705"/>
                </a:lnTo>
                <a:lnTo>
                  <a:pt x="8268" y="5666"/>
                </a:lnTo>
                <a:lnTo>
                  <a:pt x="8151" y="5662"/>
                </a:lnTo>
                <a:lnTo>
                  <a:pt x="8150" y="5701"/>
                </a:lnTo>
                <a:close/>
                <a:moveTo>
                  <a:pt x="8344" y="5707"/>
                </a:moveTo>
                <a:lnTo>
                  <a:pt x="8461" y="5710"/>
                </a:lnTo>
                <a:lnTo>
                  <a:pt x="8462" y="5672"/>
                </a:lnTo>
                <a:lnTo>
                  <a:pt x="8346" y="5668"/>
                </a:lnTo>
                <a:lnTo>
                  <a:pt x="8344" y="5707"/>
                </a:lnTo>
                <a:close/>
                <a:moveTo>
                  <a:pt x="8733" y="5719"/>
                </a:moveTo>
                <a:lnTo>
                  <a:pt x="8849" y="5722"/>
                </a:lnTo>
                <a:lnTo>
                  <a:pt x="8850" y="5684"/>
                </a:lnTo>
                <a:lnTo>
                  <a:pt x="8734" y="5680"/>
                </a:lnTo>
                <a:lnTo>
                  <a:pt x="8733" y="5719"/>
                </a:lnTo>
                <a:close/>
                <a:moveTo>
                  <a:pt x="7880" y="5654"/>
                </a:moveTo>
                <a:lnTo>
                  <a:pt x="7763" y="5650"/>
                </a:lnTo>
                <a:lnTo>
                  <a:pt x="7762" y="5689"/>
                </a:lnTo>
                <a:lnTo>
                  <a:pt x="7879" y="5693"/>
                </a:lnTo>
                <a:lnTo>
                  <a:pt x="7880" y="5654"/>
                </a:lnTo>
                <a:close/>
                <a:moveTo>
                  <a:pt x="8074" y="5660"/>
                </a:moveTo>
                <a:lnTo>
                  <a:pt x="7957" y="5656"/>
                </a:lnTo>
                <a:lnTo>
                  <a:pt x="7956" y="5695"/>
                </a:lnTo>
                <a:lnTo>
                  <a:pt x="8073" y="5699"/>
                </a:lnTo>
                <a:lnTo>
                  <a:pt x="8074" y="5660"/>
                </a:lnTo>
                <a:close/>
                <a:moveTo>
                  <a:pt x="1772" y="5000"/>
                </a:moveTo>
                <a:lnTo>
                  <a:pt x="1886" y="5028"/>
                </a:lnTo>
                <a:lnTo>
                  <a:pt x="1895" y="4990"/>
                </a:lnTo>
                <a:lnTo>
                  <a:pt x="1781" y="4962"/>
                </a:lnTo>
                <a:lnTo>
                  <a:pt x="1772" y="5000"/>
                </a:lnTo>
                <a:close/>
                <a:moveTo>
                  <a:pt x="1963" y="5047"/>
                </a:moveTo>
                <a:lnTo>
                  <a:pt x="2078" y="5075"/>
                </a:lnTo>
                <a:lnTo>
                  <a:pt x="2087" y="5037"/>
                </a:lnTo>
                <a:lnTo>
                  <a:pt x="1972" y="5009"/>
                </a:lnTo>
                <a:lnTo>
                  <a:pt x="1963" y="5047"/>
                </a:lnTo>
                <a:close/>
                <a:moveTo>
                  <a:pt x="1388" y="4906"/>
                </a:moveTo>
                <a:lnTo>
                  <a:pt x="1503" y="4934"/>
                </a:lnTo>
                <a:lnTo>
                  <a:pt x="1512" y="4896"/>
                </a:lnTo>
                <a:lnTo>
                  <a:pt x="1397" y="4868"/>
                </a:lnTo>
                <a:lnTo>
                  <a:pt x="1388" y="4906"/>
                </a:lnTo>
                <a:close/>
                <a:moveTo>
                  <a:pt x="1580" y="4953"/>
                </a:moveTo>
                <a:lnTo>
                  <a:pt x="1695" y="4981"/>
                </a:lnTo>
                <a:lnTo>
                  <a:pt x="1704" y="4943"/>
                </a:lnTo>
                <a:lnTo>
                  <a:pt x="1589" y="4915"/>
                </a:lnTo>
                <a:lnTo>
                  <a:pt x="1580" y="4953"/>
                </a:lnTo>
                <a:close/>
                <a:moveTo>
                  <a:pt x="1197" y="4859"/>
                </a:moveTo>
                <a:lnTo>
                  <a:pt x="1311" y="4887"/>
                </a:lnTo>
                <a:lnTo>
                  <a:pt x="1320" y="4849"/>
                </a:lnTo>
                <a:lnTo>
                  <a:pt x="1206" y="4821"/>
                </a:lnTo>
                <a:lnTo>
                  <a:pt x="1197" y="4859"/>
                </a:lnTo>
                <a:close/>
                <a:moveTo>
                  <a:pt x="2347" y="5141"/>
                </a:moveTo>
                <a:lnTo>
                  <a:pt x="2461" y="5169"/>
                </a:lnTo>
                <a:lnTo>
                  <a:pt x="2470" y="5131"/>
                </a:lnTo>
                <a:lnTo>
                  <a:pt x="2356" y="5103"/>
                </a:lnTo>
                <a:lnTo>
                  <a:pt x="2347" y="5141"/>
                </a:lnTo>
                <a:close/>
                <a:moveTo>
                  <a:pt x="2155" y="5094"/>
                </a:moveTo>
                <a:lnTo>
                  <a:pt x="2270" y="5122"/>
                </a:lnTo>
                <a:lnTo>
                  <a:pt x="2279" y="5084"/>
                </a:lnTo>
                <a:lnTo>
                  <a:pt x="2164" y="5056"/>
                </a:lnTo>
                <a:lnTo>
                  <a:pt x="2155" y="5094"/>
                </a:lnTo>
                <a:close/>
                <a:moveTo>
                  <a:pt x="3688" y="5469"/>
                </a:moveTo>
                <a:lnTo>
                  <a:pt x="3803" y="5497"/>
                </a:lnTo>
                <a:lnTo>
                  <a:pt x="3812" y="5460"/>
                </a:lnTo>
                <a:lnTo>
                  <a:pt x="3698" y="5432"/>
                </a:lnTo>
                <a:lnTo>
                  <a:pt x="3688" y="5469"/>
                </a:lnTo>
                <a:close/>
                <a:moveTo>
                  <a:pt x="3497" y="5422"/>
                </a:moveTo>
                <a:lnTo>
                  <a:pt x="3611" y="5450"/>
                </a:lnTo>
                <a:lnTo>
                  <a:pt x="3621" y="5413"/>
                </a:lnTo>
                <a:lnTo>
                  <a:pt x="3506" y="5385"/>
                </a:lnTo>
                <a:lnTo>
                  <a:pt x="3497" y="5422"/>
                </a:lnTo>
                <a:close/>
                <a:moveTo>
                  <a:pt x="2922" y="5281"/>
                </a:moveTo>
                <a:lnTo>
                  <a:pt x="3036" y="5309"/>
                </a:lnTo>
                <a:lnTo>
                  <a:pt x="3046" y="5272"/>
                </a:lnTo>
                <a:lnTo>
                  <a:pt x="2931" y="5244"/>
                </a:lnTo>
                <a:lnTo>
                  <a:pt x="2922" y="5281"/>
                </a:lnTo>
                <a:close/>
                <a:moveTo>
                  <a:pt x="3305" y="5375"/>
                </a:moveTo>
                <a:lnTo>
                  <a:pt x="3420" y="5403"/>
                </a:lnTo>
                <a:lnTo>
                  <a:pt x="3429" y="5366"/>
                </a:lnTo>
                <a:lnTo>
                  <a:pt x="3314" y="5338"/>
                </a:lnTo>
                <a:lnTo>
                  <a:pt x="3305" y="5375"/>
                </a:lnTo>
                <a:close/>
                <a:moveTo>
                  <a:pt x="2730" y="5234"/>
                </a:moveTo>
                <a:lnTo>
                  <a:pt x="2845" y="5263"/>
                </a:lnTo>
                <a:lnTo>
                  <a:pt x="2854" y="5225"/>
                </a:lnTo>
                <a:lnTo>
                  <a:pt x="2739" y="5197"/>
                </a:lnTo>
                <a:lnTo>
                  <a:pt x="2730" y="5234"/>
                </a:lnTo>
                <a:close/>
                <a:moveTo>
                  <a:pt x="2538" y="5187"/>
                </a:moveTo>
                <a:lnTo>
                  <a:pt x="2653" y="5216"/>
                </a:lnTo>
                <a:lnTo>
                  <a:pt x="2662" y="5178"/>
                </a:lnTo>
                <a:lnTo>
                  <a:pt x="2547" y="5150"/>
                </a:lnTo>
                <a:lnTo>
                  <a:pt x="2538" y="5187"/>
                </a:lnTo>
                <a:close/>
                <a:moveTo>
                  <a:pt x="3113" y="5328"/>
                </a:moveTo>
                <a:lnTo>
                  <a:pt x="3228" y="5356"/>
                </a:lnTo>
                <a:lnTo>
                  <a:pt x="3237" y="5319"/>
                </a:lnTo>
                <a:lnTo>
                  <a:pt x="3123" y="5291"/>
                </a:lnTo>
                <a:lnTo>
                  <a:pt x="3113" y="5328"/>
                </a:lnTo>
                <a:close/>
                <a:moveTo>
                  <a:pt x="13839" y="8199"/>
                </a:moveTo>
                <a:lnTo>
                  <a:pt x="13940" y="8256"/>
                </a:lnTo>
                <a:lnTo>
                  <a:pt x="13959" y="8222"/>
                </a:lnTo>
                <a:lnTo>
                  <a:pt x="13858" y="8165"/>
                </a:lnTo>
                <a:lnTo>
                  <a:pt x="13839" y="8199"/>
                </a:lnTo>
                <a:close/>
                <a:moveTo>
                  <a:pt x="14459" y="8508"/>
                </a:moveTo>
                <a:lnTo>
                  <a:pt x="14359" y="8451"/>
                </a:lnTo>
                <a:lnTo>
                  <a:pt x="14340" y="8484"/>
                </a:lnTo>
                <a:lnTo>
                  <a:pt x="14440" y="8542"/>
                </a:lnTo>
                <a:lnTo>
                  <a:pt x="14459" y="8508"/>
                </a:lnTo>
                <a:close/>
                <a:moveTo>
                  <a:pt x="13692" y="8070"/>
                </a:moveTo>
                <a:lnTo>
                  <a:pt x="13672" y="8104"/>
                </a:lnTo>
                <a:lnTo>
                  <a:pt x="13773" y="8161"/>
                </a:lnTo>
                <a:lnTo>
                  <a:pt x="13792" y="8127"/>
                </a:lnTo>
                <a:lnTo>
                  <a:pt x="13692" y="8070"/>
                </a:lnTo>
                <a:close/>
                <a:moveTo>
                  <a:pt x="14173" y="8389"/>
                </a:moveTo>
                <a:lnTo>
                  <a:pt x="14273" y="8446"/>
                </a:lnTo>
                <a:lnTo>
                  <a:pt x="14292" y="8413"/>
                </a:lnTo>
                <a:lnTo>
                  <a:pt x="14192" y="8356"/>
                </a:lnTo>
                <a:lnTo>
                  <a:pt x="14173" y="8389"/>
                </a:lnTo>
                <a:close/>
                <a:moveTo>
                  <a:pt x="14126" y="8318"/>
                </a:moveTo>
                <a:lnTo>
                  <a:pt x="14025" y="8260"/>
                </a:lnTo>
                <a:lnTo>
                  <a:pt x="14006" y="8294"/>
                </a:lnTo>
                <a:lnTo>
                  <a:pt x="14106" y="8351"/>
                </a:lnTo>
                <a:lnTo>
                  <a:pt x="14126" y="8318"/>
                </a:lnTo>
                <a:close/>
                <a:moveTo>
                  <a:pt x="13024" y="7689"/>
                </a:moveTo>
                <a:lnTo>
                  <a:pt x="13005" y="7723"/>
                </a:lnTo>
                <a:lnTo>
                  <a:pt x="13105" y="7780"/>
                </a:lnTo>
                <a:lnTo>
                  <a:pt x="13124" y="7747"/>
                </a:lnTo>
                <a:lnTo>
                  <a:pt x="13024" y="7689"/>
                </a:lnTo>
                <a:close/>
                <a:moveTo>
                  <a:pt x="13625" y="8032"/>
                </a:moveTo>
                <a:lnTo>
                  <a:pt x="13525" y="7975"/>
                </a:lnTo>
                <a:lnTo>
                  <a:pt x="13506" y="8009"/>
                </a:lnTo>
                <a:lnTo>
                  <a:pt x="13606" y="8066"/>
                </a:lnTo>
                <a:lnTo>
                  <a:pt x="13625" y="8032"/>
                </a:lnTo>
                <a:close/>
                <a:moveTo>
                  <a:pt x="13172" y="7818"/>
                </a:moveTo>
                <a:lnTo>
                  <a:pt x="13272" y="7875"/>
                </a:lnTo>
                <a:lnTo>
                  <a:pt x="13291" y="7842"/>
                </a:lnTo>
                <a:lnTo>
                  <a:pt x="13191" y="7785"/>
                </a:lnTo>
                <a:lnTo>
                  <a:pt x="13172" y="7818"/>
                </a:lnTo>
                <a:close/>
                <a:moveTo>
                  <a:pt x="13439" y="7971"/>
                </a:moveTo>
                <a:lnTo>
                  <a:pt x="13458" y="7937"/>
                </a:lnTo>
                <a:lnTo>
                  <a:pt x="13358" y="7880"/>
                </a:lnTo>
                <a:lnTo>
                  <a:pt x="13339" y="7913"/>
                </a:lnTo>
                <a:lnTo>
                  <a:pt x="13439" y="7971"/>
                </a:lnTo>
                <a:close/>
                <a:moveTo>
                  <a:pt x="12958" y="7651"/>
                </a:moveTo>
                <a:lnTo>
                  <a:pt x="12857" y="7594"/>
                </a:lnTo>
                <a:lnTo>
                  <a:pt x="12838" y="7628"/>
                </a:lnTo>
                <a:lnTo>
                  <a:pt x="12938" y="7685"/>
                </a:lnTo>
                <a:lnTo>
                  <a:pt x="12958" y="7651"/>
                </a:lnTo>
                <a:close/>
                <a:moveTo>
                  <a:pt x="15527" y="9117"/>
                </a:moveTo>
                <a:lnTo>
                  <a:pt x="15508" y="9151"/>
                </a:lnTo>
                <a:lnTo>
                  <a:pt x="15608" y="9208"/>
                </a:lnTo>
                <a:lnTo>
                  <a:pt x="15627" y="9174"/>
                </a:lnTo>
                <a:lnTo>
                  <a:pt x="15527" y="9117"/>
                </a:lnTo>
                <a:close/>
                <a:moveTo>
                  <a:pt x="15675" y="9246"/>
                </a:moveTo>
                <a:lnTo>
                  <a:pt x="15775" y="9303"/>
                </a:lnTo>
                <a:lnTo>
                  <a:pt x="15794" y="9269"/>
                </a:lnTo>
                <a:lnTo>
                  <a:pt x="15694" y="9212"/>
                </a:lnTo>
                <a:lnTo>
                  <a:pt x="15675" y="9246"/>
                </a:lnTo>
                <a:close/>
                <a:moveTo>
                  <a:pt x="16062" y="9422"/>
                </a:moveTo>
                <a:lnTo>
                  <a:pt x="16028" y="9403"/>
                </a:lnTo>
                <a:lnTo>
                  <a:pt x="16008" y="9436"/>
                </a:lnTo>
                <a:lnTo>
                  <a:pt x="16105" y="9492"/>
                </a:lnTo>
                <a:lnTo>
                  <a:pt x="16062" y="9422"/>
                </a:lnTo>
                <a:close/>
                <a:moveTo>
                  <a:pt x="14626" y="8603"/>
                </a:moveTo>
                <a:lnTo>
                  <a:pt x="14526" y="8546"/>
                </a:lnTo>
                <a:lnTo>
                  <a:pt x="14507" y="8580"/>
                </a:lnTo>
                <a:lnTo>
                  <a:pt x="14607" y="8637"/>
                </a:lnTo>
                <a:lnTo>
                  <a:pt x="14626" y="8603"/>
                </a:lnTo>
                <a:close/>
                <a:moveTo>
                  <a:pt x="15841" y="9341"/>
                </a:moveTo>
                <a:lnTo>
                  <a:pt x="15942" y="9398"/>
                </a:lnTo>
                <a:lnTo>
                  <a:pt x="15961" y="9365"/>
                </a:lnTo>
                <a:lnTo>
                  <a:pt x="15861" y="9307"/>
                </a:lnTo>
                <a:lnTo>
                  <a:pt x="15841" y="9341"/>
                </a:lnTo>
                <a:close/>
                <a:moveTo>
                  <a:pt x="14793" y="8698"/>
                </a:moveTo>
                <a:lnTo>
                  <a:pt x="14693" y="8641"/>
                </a:lnTo>
                <a:lnTo>
                  <a:pt x="14673" y="8675"/>
                </a:lnTo>
                <a:lnTo>
                  <a:pt x="14774" y="8732"/>
                </a:lnTo>
                <a:lnTo>
                  <a:pt x="14793" y="8698"/>
                </a:lnTo>
                <a:close/>
                <a:moveTo>
                  <a:pt x="15460" y="9079"/>
                </a:moveTo>
                <a:lnTo>
                  <a:pt x="15360" y="9022"/>
                </a:lnTo>
                <a:lnTo>
                  <a:pt x="15341" y="9056"/>
                </a:lnTo>
                <a:lnTo>
                  <a:pt x="15441" y="9113"/>
                </a:lnTo>
                <a:lnTo>
                  <a:pt x="15460" y="9079"/>
                </a:lnTo>
                <a:close/>
                <a:moveTo>
                  <a:pt x="15294" y="8984"/>
                </a:moveTo>
                <a:lnTo>
                  <a:pt x="15193" y="8927"/>
                </a:lnTo>
                <a:lnTo>
                  <a:pt x="15174" y="8960"/>
                </a:lnTo>
                <a:lnTo>
                  <a:pt x="15274" y="9018"/>
                </a:lnTo>
                <a:lnTo>
                  <a:pt x="15294" y="8984"/>
                </a:lnTo>
                <a:close/>
                <a:moveTo>
                  <a:pt x="14960" y="8794"/>
                </a:moveTo>
                <a:lnTo>
                  <a:pt x="14860" y="8736"/>
                </a:lnTo>
                <a:lnTo>
                  <a:pt x="14840" y="8770"/>
                </a:lnTo>
                <a:lnTo>
                  <a:pt x="14941" y="8827"/>
                </a:lnTo>
                <a:lnTo>
                  <a:pt x="14960" y="8794"/>
                </a:lnTo>
                <a:close/>
                <a:moveTo>
                  <a:pt x="15127" y="8889"/>
                </a:moveTo>
                <a:lnTo>
                  <a:pt x="15026" y="8832"/>
                </a:lnTo>
                <a:lnTo>
                  <a:pt x="15007" y="8865"/>
                </a:lnTo>
                <a:lnTo>
                  <a:pt x="15108" y="8922"/>
                </a:lnTo>
                <a:lnTo>
                  <a:pt x="15127" y="8889"/>
                </a:lnTo>
                <a:close/>
                <a:moveTo>
                  <a:pt x="10335" y="6200"/>
                </a:moveTo>
                <a:lnTo>
                  <a:pt x="10436" y="6257"/>
                </a:lnTo>
                <a:lnTo>
                  <a:pt x="10455" y="6224"/>
                </a:lnTo>
                <a:lnTo>
                  <a:pt x="10355" y="6166"/>
                </a:lnTo>
                <a:lnTo>
                  <a:pt x="10335" y="6200"/>
                </a:lnTo>
                <a:close/>
                <a:moveTo>
                  <a:pt x="10288" y="6128"/>
                </a:moveTo>
                <a:lnTo>
                  <a:pt x="10188" y="6071"/>
                </a:lnTo>
                <a:lnTo>
                  <a:pt x="10168" y="6105"/>
                </a:lnTo>
                <a:lnTo>
                  <a:pt x="10269" y="6162"/>
                </a:lnTo>
                <a:lnTo>
                  <a:pt x="10288" y="6128"/>
                </a:lnTo>
                <a:close/>
                <a:moveTo>
                  <a:pt x="10669" y="6391"/>
                </a:moveTo>
                <a:lnTo>
                  <a:pt x="10769" y="6448"/>
                </a:lnTo>
                <a:lnTo>
                  <a:pt x="10789" y="6414"/>
                </a:lnTo>
                <a:lnTo>
                  <a:pt x="10688" y="6357"/>
                </a:lnTo>
                <a:lnTo>
                  <a:pt x="10669" y="6391"/>
                </a:lnTo>
                <a:close/>
                <a:moveTo>
                  <a:pt x="10521" y="6262"/>
                </a:moveTo>
                <a:lnTo>
                  <a:pt x="10502" y="6295"/>
                </a:lnTo>
                <a:lnTo>
                  <a:pt x="10602" y="6353"/>
                </a:lnTo>
                <a:lnTo>
                  <a:pt x="10622" y="6319"/>
                </a:lnTo>
                <a:lnTo>
                  <a:pt x="10521" y="6262"/>
                </a:lnTo>
                <a:close/>
                <a:moveTo>
                  <a:pt x="9954" y="5938"/>
                </a:moveTo>
                <a:lnTo>
                  <a:pt x="9854" y="5881"/>
                </a:lnTo>
                <a:lnTo>
                  <a:pt x="9835" y="5915"/>
                </a:lnTo>
                <a:lnTo>
                  <a:pt x="9935" y="5972"/>
                </a:lnTo>
                <a:lnTo>
                  <a:pt x="9954" y="5938"/>
                </a:lnTo>
                <a:close/>
                <a:moveTo>
                  <a:pt x="10121" y="6033"/>
                </a:moveTo>
                <a:lnTo>
                  <a:pt x="10021" y="5976"/>
                </a:lnTo>
                <a:lnTo>
                  <a:pt x="10002" y="6010"/>
                </a:lnTo>
                <a:lnTo>
                  <a:pt x="10102" y="6067"/>
                </a:lnTo>
                <a:lnTo>
                  <a:pt x="10121" y="6033"/>
                </a:lnTo>
                <a:close/>
                <a:moveTo>
                  <a:pt x="10836" y="6486"/>
                </a:moveTo>
                <a:lnTo>
                  <a:pt x="10936" y="6543"/>
                </a:lnTo>
                <a:lnTo>
                  <a:pt x="10955" y="6509"/>
                </a:lnTo>
                <a:lnTo>
                  <a:pt x="10855" y="6452"/>
                </a:lnTo>
                <a:lnTo>
                  <a:pt x="10836" y="6486"/>
                </a:lnTo>
                <a:close/>
                <a:moveTo>
                  <a:pt x="11289" y="6700"/>
                </a:moveTo>
                <a:lnTo>
                  <a:pt x="11189" y="6642"/>
                </a:lnTo>
                <a:lnTo>
                  <a:pt x="11170" y="6676"/>
                </a:lnTo>
                <a:lnTo>
                  <a:pt x="11270" y="6733"/>
                </a:lnTo>
                <a:lnTo>
                  <a:pt x="11289" y="6700"/>
                </a:lnTo>
                <a:close/>
                <a:moveTo>
                  <a:pt x="12123" y="7175"/>
                </a:moveTo>
                <a:lnTo>
                  <a:pt x="12023" y="7118"/>
                </a:lnTo>
                <a:lnTo>
                  <a:pt x="12004" y="7152"/>
                </a:lnTo>
                <a:lnTo>
                  <a:pt x="12104" y="7209"/>
                </a:lnTo>
                <a:lnTo>
                  <a:pt x="12123" y="7175"/>
                </a:lnTo>
                <a:close/>
                <a:moveTo>
                  <a:pt x="12457" y="7366"/>
                </a:moveTo>
                <a:lnTo>
                  <a:pt x="12357" y="7309"/>
                </a:lnTo>
                <a:lnTo>
                  <a:pt x="12338" y="7342"/>
                </a:lnTo>
                <a:lnTo>
                  <a:pt x="12438" y="7400"/>
                </a:lnTo>
                <a:lnTo>
                  <a:pt x="12457" y="7366"/>
                </a:lnTo>
                <a:close/>
                <a:moveTo>
                  <a:pt x="11856" y="7023"/>
                </a:moveTo>
                <a:lnTo>
                  <a:pt x="11837" y="7057"/>
                </a:lnTo>
                <a:lnTo>
                  <a:pt x="11937" y="7114"/>
                </a:lnTo>
                <a:lnTo>
                  <a:pt x="11956" y="7080"/>
                </a:lnTo>
                <a:lnTo>
                  <a:pt x="11856" y="7023"/>
                </a:lnTo>
                <a:close/>
                <a:moveTo>
                  <a:pt x="12504" y="7438"/>
                </a:moveTo>
                <a:lnTo>
                  <a:pt x="12605" y="7495"/>
                </a:lnTo>
                <a:lnTo>
                  <a:pt x="12624" y="7461"/>
                </a:lnTo>
                <a:lnTo>
                  <a:pt x="12524" y="7404"/>
                </a:lnTo>
                <a:lnTo>
                  <a:pt x="12504" y="7438"/>
                </a:lnTo>
                <a:close/>
                <a:moveTo>
                  <a:pt x="12290" y="7271"/>
                </a:moveTo>
                <a:lnTo>
                  <a:pt x="12190" y="7213"/>
                </a:lnTo>
                <a:lnTo>
                  <a:pt x="12171" y="7247"/>
                </a:lnTo>
                <a:lnTo>
                  <a:pt x="12271" y="7304"/>
                </a:lnTo>
                <a:lnTo>
                  <a:pt x="12290" y="7271"/>
                </a:lnTo>
                <a:close/>
                <a:moveTo>
                  <a:pt x="11456" y="6795"/>
                </a:moveTo>
                <a:lnTo>
                  <a:pt x="11356" y="6738"/>
                </a:lnTo>
                <a:lnTo>
                  <a:pt x="11336" y="6771"/>
                </a:lnTo>
                <a:lnTo>
                  <a:pt x="11437" y="6828"/>
                </a:lnTo>
                <a:lnTo>
                  <a:pt x="11456" y="6795"/>
                </a:lnTo>
                <a:close/>
                <a:moveTo>
                  <a:pt x="12671" y="7533"/>
                </a:moveTo>
                <a:lnTo>
                  <a:pt x="12772" y="7590"/>
                </a:lnTo>
                <a:lnTo>
                  <a:pt x="12791" y="7556"/>
                </a:lnTo>
                <a:lnTo>
                  <a:pt x="12690" y="7499"/>
                </a:lnTo>
                <a:lnTo>
                  <a:pt x="12671" y="7533"/>
                </a:lnTo>
                <a:close/>
                <a:moveTo>
                  <a:pt x="11623" y="6890"/>
                </a:moveTo>
                <a:lnTo>
                  <a:pt x="11523" y="6833"/>
                </a:lnTo>
                <a:lnTo>
                  <a:pt x="11503" y="6866"/>
                </a:lnTo>
                <a:lnTo>
                  <a:pt x="11604" y="6924"/>
                </a:lnTo>
                <a:lnTo>
                  <a:pt x="11623" y="6890"/>
                </a:lnTo>
                <a:close/>
                <a:moveTo>
                  <a:pt x="11003" y="6581"/>
                </a:moveTo>
                <a:lnTo>
                  <a:pt x="11103" y="6638"/>
                </a:lnTo>
                <a:lnTo>
                  <a:pt x="11122" y="6604"/>
                </a:lnTo>
                <a:lnTo>
                  <a:pt x="11022" y="6547"/>
                </a:lnTo>
                <a:lnTo>
                  <a:pt x="11003" y="6581"/>
                </a:lnTo>
                <a:close/>
                <a:moveTo>
                  <a:pt x="11670" y="6962"/>
                </a:moveTo>
                <a:lnTo>
                  <a:pt x="11770" y="7019"/>
                </a:lnTo>
                <a:lnTo>
                  <a:pt x="11790" y="6985"/>
                </a:lnTo>
                <a:lnTo>
                  <a:pt x="11689" y="6928"/>
                </a:lnTo>
                <a:lnTo>
                  <a:pt x="11670" y="6962"/>
                </a:lnTo>
                <a:close/>
                <a:moveTo>
                  <a:pt x="11007" y="4982"/>
                </a:moveTo>
                <a:lnTo>
                  <a:pt x="10989" y="4947"/>
                </a:lnTo>
                <a:lnTo>
                  <a:pt x="10886" y="5000"/>
                </a:lnTo>
                <a:lnTo>
                  <a:pt x="10904" y="5035"/>
                </a:lnTo>
                <a:lnTo>
                  <a:pt x="11007" y="4982"/>
                </a:lnTo>
                <a:close/>
                <a:moveTo>
                  <a:pt x="10836" y="5070"/>
                </a:moveTo>
                <a:lnTo>
                  <a:pt x="10818" y="5036"/>
                </a:lnTo>
                <a:lnTo>
                  <a:pt x="10716" y="5089"/>
                </a:lnTo>
                <a:lnTo>
                  <a:pt x="10734" y="5123"/>
                </a:lnTo>
                <a:lnTo>
                  <a:pt x="10836" y="5070"/>
                </a:lnTo>
                <a:close/>
                <a:moveTo>
                  <a:pt x="10478" y="5212"/>
                </a:moveTo>
                <a:lnTo>
                  <a:pt x="10376" y="5266"/>
                </a:lnTo>
                <a:lnTo>
                  <a:pt x="10393" y="5300"/>
                </a:lnTo>
                <a:lnTo>
                  <a:pt x="10496" y="5247"/>
                </a:lnTo>
                <a:lnTo>
                  <a:pt x="10478" y="5212"/>
                </a:lnTo>
                <a:close/>
                <a:moveTo>
                  <a:pt x="10564" y="5212"/>
                </a:moveTo>
                <a:lnTo>
                  <a:pt x="10666" y="5158"/>
                </a:lnTo>
                <a:lnTo>
                  <a:pt x="10648" y="5124"/>
                </a:lnTo>
                <a:lnTo>
                  <a:pt x="10546" y="5177"/>
                </a:lnTo>
                <a:lnTo>
                  <a:pt x="10564" y="5212"/>
                </a:lnTo>
                <a:close/>
                <a:moveTo>
                  <a:pt x="11227" y="4823"/>
                </a:moveTo>
                <a:lnTo>
                  <a:pt x="11245" y="4858"/>
                </a:lnTo>
                <a:lnTo>
                  <a:pt x="11347" y="4805"/>
                </a:lnTo>
                <a:lnTo>
                  <a:pt x="11329" y="4770"/>
                </a:lnTo>
                <a:lnTo>
                  <a:pt x="11227" y="4823"/>
                </a:lnTo>
                <a:close/>
                <a:moveTo>
                  <a:pt x="11585" y="4681"/>
                </a:moveTo>
                <a:lnTo>
                  <a:pt x="11687" y="4628"/>
                </a:lnTo>
                <a:lnTo>
                  <a:pt x="11670" y="4593"/>
                </a:lnTo>
                <a:lnTo>
                  <a:pt x="11567" y="4647"/>
                </a:lnTo>
                <a:lnTo>
                  <a:pt x="11585" y="4681"/>
                </a:lnTo>
                <a:close/>
                <a:moveTo>
                  <a:pt x="9797" y="5566"/>
                </a:moveTo>
                <a:lnTo>
                  <a:pt x="9728" y="5602"/>
                </a:lnTo>
                <a:cubicBezTo>
                  <a:pt x="9715" y="5582"/>
                  <a:pt x="9698" y="5565"/>
                  <a:pt x="9680" y="5550"/>
                </a:cubicBezTo>
                <a:lnTo>
                  <a:pt x="9700" y="5511"/>
                </a:lnTo>
                <a:lnTo>
                  <a:pt x="9666" y="5493"/>
                </a:lnTo>
                <a:lnTo>
                  <a:pt x="9647" y="5529"/>
                </a:lnTo>
                <a:cubicBezTo>
                  <a:pt x="9614" y="5510"/>
                  <a:pt x="9576" y="5500"/>
                  <a:pt x="9535" y="5500"/>
                </a:cubicBezTo>
                <a:cubicBezTo>
                  <a:pt x="9405" y="5500"/>
                  <a:pt x="9300" y="5605"/>
                  <a:pt x="9300" y="5735"/>
                </a:cubicBezTo>
                <a:cubicBezTo>
                  <a:pt x="9300" y="5865"/>
                  <a:pt x="9405" y="5970"/>
                  <a:pt x="9535" y="5970"/>
                </a:cubicBezTo>
                <a:cubicBezTo>
                  <a:pt x="9620" y="5970"/>
                  <a:pt x="9694" y="5925"/>
                  <a:pt x="9735" y="5858"/>
                </a:cubicBezTo>
                <a:lnTo>
                  <a:pt x="9768" y="5877"/>
                </a:lnTo>
                <a:lnTo>
                  <a:pt x="9787" y="5843"/>
                </a:lnTo>
                <a:lnTo>
                  <a:pt x="9753" y="5823"/>
                </a:lnTo>
                <a:cubicBezTo>
                  <a:pt x="9764" y="5796"/>
                  <a:pt x="9770" y="5766"/>
                  <a:pt x="9770" y="5735"/>
                </a:cubicBezTo>
                <a:cubicBezTo>
                  <a:pt x="9770" y="5699"/>
                  <a:pt x="9762" y="5666"/>
                  <a:pt x="9748" y="5636"/>
                </a:cubicBezTo>
                <a:lnTo>
                  <a:pt x="9815" y="5601"/>
                </a:lnTo>
                <a:lnTo>
                  <a:pt x="9797" y="5566"/>
                </a:lnTo>
                <a:close/>
                <a:moveTo>
                  <a:pt x="12180" y="4328"/>
                </a:moveTo>
                <a:lnTo>
                  <a:pt x="12078" y="4381"/>
                </a:lnTo>
                <a:lnTo>
                  <a:pt x="12096" y="4416"/>
                </a:lnTo>
                <a:lnTo>
                  <a:pt x="12198" y="4363"/>
                </a:lnTo>
                <a:lnTo>
                  <a:pt x="12180" y="4328"/>
                </a:lnTo>
                <a:close/>
                <a:moveTo>
                  <a:pt x="11840" y="4505"/>
                </a:moveTo>
                <a:lnTo>
                  <a:pt x="11738" y="4558"/>
                </a:lnTo>
                <a:lnTo>
                  <a:pt x="11755" y="4593"/>
                </a:lnTo>
                <a:lnTo>
                  <a:pt x="11858" y="4539"/>
                </a:lnTo>
                <a:lnTo>
                  <a:pt x="11840" y="4505"/>
                </a:lnTo>
                <a:close/>
                <a:moveTo>
                  <a:pt x="11415" y="4769"/>
                </a:moveTo>
                <a:lnTo>
                  <a:pt x="11517" y="4716"/>
                </a:lnTo>
                <a:lnTo>
                  <a:pt x="11499" y="4682"/>
                </a:lnTo>
                <a:lnTo>
                  <a:pt x="11397" y="4735"/>
                </a:lnTo>
                <a:lnTo>
                  <a:pt x="11415" y="4769"/>
                </a:lnTo>
                <a:close/>
                <a:moveTo>
                  <a:pt x="12028" y="4451"/>
                </a:moveTo>
                <a:lnTo>
                  <a:pt x="12010" y="4417"/>
                </a:lnTo>
                <a:lnTo>
                  <a:pt x="11908" y="4470"/>
                </a:lnTo>
                <a:lnTo>
                  <a:pt x="11926" y="4504"/>
                </a:lnTo>
                <a:lnTo>
                  <a:pt x="12028" y="4451"/>
                </a:lnTo>
                <a:close/>
                <a:moveTo>
                  <a:pt x="11057" y="4912"/>
                </a:moveTo>
                <a:lnTo>
                  <a:pt x="11074" y="4946"/>
                </a:lnTo>
                <a:lnTo>
                  <a:pt x="11177" y="4893"/>
                </a:lnTo>
                <a:lnTo>
                  <a:pt x="11159" y="4859"/>
                </a:lnTo>
                <a:lnTo>
                  <a:pt x="11057" y="4912"/>
                </a:lnTo>
                <a:close/>
                <a:moveTo>
                  <a:pt x="10223" y="5389"/>
                </a:moveTo>
                <a:lnTo>
                  <a:pt x="10326" y="5335"/>
                </a:lnTo>
                <a:lnTo>
                  <a:pt x="10308" y="5301"/>
                </a:lnTo>
                <a:lnTo>
                  <a:pt x="10205" y="5354"/>
                </a:lnTo>
                <a:lnTo>
                  <a:pt x="10223" y="5389"/>
                </a:lnTo>
                <a:close/>
                <a:moveTo>
                  <a:pt x="10035" y="5442"/>
                </a:moveTo>
                <a:lnTo>
                  <a:pt x="10053" y="5477"/>
                </a:lnTo>
                <a:lnTo>
                  <a:pt x="10155" y="5424"/>
                </a:lnTo>
                <a:lnTo>
                  <a:pt x="10137" y="5389"/>
                </a:lnTo>
                <a:lnTo>
                  <a:pt x="10035" y="5442"/>
                </a:lnTo>
                <a:close/>
                <a:moveTo>
                  <a:pt x="12351" y="4240"/>
                </a:moveTo>
                <a:lnTo>
                  <a:pt x="12248" y="4293"/>
                </a:lnTo>
                <a:lnTo>
                  <a:pt x="12266" y="4327"/>
                </a:lnTo>
                <a:lnTo>
                  <a:pt x="12368" y="4274"/>
                </a:lnTo>
                <a:lnTo>
                  <a:pt x="12351" y="4240"/>
                </a:lnTo>
                <a:close/>
                <a:moveTo>
                  <a:pt x="9865" y="5531"/>
                </a:moveTo>
                <a:lnTo>
                  <a:pt x="9883" y="5565"/>
                </a:lnTo>
                <a:lnTo>
                  <a:pt x="9985" y="5512"/>
                </a:lnTo>
                <a:lnTo>
                  <a:pt x="9967" y="5478"/>
                </a:lnTo>
                <a:lnTo>
                  <a:pt x="9865" y="5531"/>
                </a:lnTo>
                <a:close/>
                <a:moveTo>
                  <a:pt x="384" y="4897"/>
                </a:moveTo>
                <a:lnTo>
                  <a:pt x="398" y="4933"/>
                </a:lnTo>
                <a:lnTo>
                  <a:pt x="509" y="4889"/>
                </a:lnTo>
                <a:lnTo>
                  <a:pt x="495" y="4853"/>
                </a:lnTo>
                <a:lnTo>
                  <a:pt x="384" y="4897"/>
                </a:lnTo>
                <a:close/>
                <a:moveTo>
                  <a:pt x="11" y="5043"/>
                </a:moveTo>
                <a:lnTo>
                  <a:pt x="25" y="5079"/>
                </a:lnTo>
                <a:lnTo>
                  <a:pt x="137" y="5036"/>
                </a:lnTo>
                <a:lnTo>
                  <a:pt x="122" y="4999"/>
                </a:lnTo>
                <a:lnTo>
                  <a:pt x="11" y="5043"/>
                </a:lnTo>
                <a:close/>
                <a:moveTo>
                  <a:pt x="198" y="4970"/>
                </a:moveTo>
                <a:lnTo>
                  <a:pt x="212" y="5006"/>
                </a:lnTo>
                <a:lnTo>
                  <a:pt x="323" y="4962"/>
                </a:lnTo>
                <a:lnTo>
                  <a:pt x="309" y="4926"/>
                </a:lnTo>
                <a:lnTo>
                  <a:pt x="198" y="4970"/>
                </a:lnTo>
                <a:close/>
                <a:moveTo>
                  <a:pt x="4940" y="64"/>
                </a:moveTo>
                <a:lnTo>
                  <a:pt x="4905" y="0"/>
                </a:lnTo>
                <a:lnTo>
                  <a:pt x="4861" y="0"/>
                </a:lnTo>
                <a:lnTo>
                  <a:pt x="4905" y="83"/>
                </a:lnTo>
                <a:lnTo>
                  <a:pt x="4940" y="64"/>
                </a:lnTo>
                <a:close/>
                <a:moveTo>
                  <a:pt x="5225" y="594"/>
                </a:moveTo>
                <a:lnTo>
                  <a:pt x="5168" y="489"/>
                </a:lnTo>
                <a:lnTo>
                  <a:pt x="5134" y="507"/>
                </a:lnTo>
                <a:lnTo>
                  <a:pt x="5191" y="613"/>
                </a:lnTo>
                <a:lnTo>
                  <a:pt x="5225" y="594"/>
                </a:lnTo>
                <a:close/>
                <a:moveTo>
                  <a:pt x="5130" y="418"/>
                </a:moveTo>
                <a:lnTo>
                  <a:pt x="5073" y="312"/>
                </a:lnTo>
                <a:lnTo>
                  <a:pt x="5039" y="331"/>
                </a:lnTo>
                <a:lnTo>
                  <a:pt x="5096" y="436"/>
                </a:lnTo>
                <a:lnTo>
                  <a:pt x="5130" y="418"/>
                </a:lnTo>
                <a:close/>
                <a:moveTo>
                  <a:pt x="5035" y="241"/>
                </a:moveTo>
                <a:lnTo>
                  <a:pt x="4978" y="136"/>
                </a:lnTo>
                <a:lnTo>
                  <a:pt x="4944" y="154"/>
                </a:lnTo>
                <a:lnTo>
                  <a:pt x="5001" y="259"/>
                </a:lnTo>
                <a:lnTo>
                  <a:pt x="5035" y="241"/>
                </a:lnTo>
                <a:close/>
                <a:moveTo>
                  <a:pt x="11786" y="1987"/>
                </a:moveTo>
                <a:lnTo>
                  <a:pt x="11758" y="1961"/>
                </a:lnTo>
                <a:lnTo>
                  <a:pt x="11679" y="2048"/>
                </a:lnTo>
                <a:lnTo>
                  <a:pt x="11708" y="2074"/>
                </a:lnTo>
                <a:lnTo>
                  <a:pt x="11786" y="1987"/>
                </a:lnTo>
                <a:close/>
                <a:moveTo>
                  <a:pt x="11917" y="1842"/>
                </a:moveTo>
                <a:lnTo>
                  <a:pt x="11888" y="1816"/>
                </a:lnTo>
                <a:lnTo>
                  <a:pt x="11810" y="1903"/>
                </a:lnTo>
                <a:lnTo>
                  <a:pt x="11839" y="1929"/>
                </a:lnTo>
                <a:lnTo>
                  <a:pt x="11917" y="1842"/>
                </a:lnTo>
                <a:close/>
                <a:moveTo>
                  <a:pt x="11655" y="2132"/>
                </a:moveTo>
                <a:lnTo>
                  <a:pt x="11627" y="2106"/>
                </a:lnTo>
                <a:lnTo>
                  <a:pt x="11548" y="2193"/>
                </a:lnTo>
                <a:lnTo>
                  <a:pt x="11577" y="2219"/>
                </a:lnTo>
                <a:lnTo>
                  <a:pt x="11655" y="2132"/>
                </a:lnTo>
                <a:close/>
                <a:moveTo>
                  <a:pt x="12048" y="1697"/>
                </a:moveTo>
                <a:lnTo>
                  <a:pt x="12019" y="1671"/>
                </a:lnTo>
                <a:lnTo>
                  <a:pt x="11941" y="1758"/>
                </a:lnTo>
                <a:lnTo>
                  <a:pt x="11970" y="1784"/>
                </a:lnTo>
                <a:lnTo>
                  <a:pt x="12048" y="1697"/>
                </a:lnTo>
                <a:close/>
                <a:moveTo>
                  <a:pt x="13583" y="0"/>
                </a:moveTo>
                <a:lnTo>
                  <a:pt x="13531" y="0"/>
                </a:lnTo>
                <a:lnTo>
                  <a:pt x="13512" y="20"/>
                </a:lnTo>
                <a:lnTo>
                  <a:pt x="13541" y="46"/>
                </a:lnTo>
                <a:lnTo>
                  <a:pt x="13583" y="0"/>
                </a:lnTo>
                <a:close/>
                <a:moveTo>
                  <a:pt x="11524" y="2277"/>
                </a:moveTo>
                <a:lnTo>
                  <a:pt x="11496" y="2251"/>
                </a:lnTo>
                <a:lnTo>
                  <a:pt x="11417" y="2337"/>
                </a:lnTo>
                <a:lnTo>
                  <a:pt x="11446" y="2363"/>
                </a:lnTo>
                <a:lnTo>
                  <a:pt x="11524" y="2277"/>
                </a:lnTo>
                <a:close/>
                <a:moveTo>
                  <a:pt x="12310" y="1408"/>
                </a:moveTo>
                <a:lnTo>
                  <a:pt x="12281" y="1382"/>
                </a:lnTo>
                <a:lnTo>
                  <a:pt x="12203" y="1468"/>
                </a:lnTo>
                <a:lnTo>
                  <a:pt x="12232" y="1494"/>
                </a:lnTo>
                <a:lnTo>
                  <a:pt x="12310" y="1408"/>
                </a:lnTo>
                <a:close/>
                <a:moveTo>
                  <a:pt x="12179" y="1552"/>
                </a:moveTo>
                <a:lnTo>
                  <a:pt x="12150" y="1526"/>
                </a:lnTo>
                <a:lnTo>
                  <a:pt x="12072" y="1613"/>
                </a:lnTo>
                <a:lnTo>
                  <a:pt x="12101" y="1639"/>
                </a:lnTo>
                <a:lnTo>
                  <a:pt x="12179" y="1552"/>
                </a:lnTo>
                <a:close/>
                <a:moveTo>
                  <a:pt x="13096" y="539"/>
                </a:moveTo>
                <a:lnTo>
                  <a:pt x="13067" y="513"/>
                </a:lnTo>
                <a:lnTo>
                  <a:pt x="12989" y="600"/>
                </a:lnTo>
                <a:lnTo>
                  <a:pt x="13017" y="626"/>
                </a:lnTo>
                <a:lnTo>
                  <a:pt x="13096" y="539"/>
                </a:lnTo>
                <a:close/>
                <a:moveTo>
                  <a:pt x="13227" y="394"/>
                </a:moveTo>
                <a:lnTo>
                  <a:pt x="13198" y="368"/>
                </a:lnTo>
                <a:lnTo>
                  <a:pt x="13119" y="455"/>
                </a:lnTo>
                <a:lnTo>
                  <a:pt x="13148" y="481"/>
                </a:lnTo>
                <a:lnTo>
                  <a:pt x="13227" y="394"/>
                </a:lnTo>
                <a:close/>
                <a:moveTo>
                  <a:pt x="13489" y="104"/>
                </a:moveTo>
                <a:lnTo>
                  <a:pt x="13460" y="78"/>
                </a:lnTo>
                <a:lnTo>
                  <a:pt x="13381" y="165"/>
                </a:lnTo>
                <a:lnTo>
                  <a:pt x="13410" y="191"/>
                </a:lnTo>
                <a:lnTo>
                  <a:pt x="13489" y="104"/>
                </a:lnTo>
                <a:close/>
                <a:moveTo>
                  <a:pt x="13358" y="249"/>
                </a:moveTo>
                <a:lnTo>
                  <a:pt x="13329" y="223"/>
                </a:lnTo>
                <a:lnTo>
                  <a:pt x="13250" y="310"/>
                </a:lnTo>
                <a:lnTo>
                  <a:pt x="13279" y="336"/>
                </a:lnTo>
                <a:lnTo>
                  <a:pt x="13358" y="249"/>
                </a:lnTo>
                <a:close/>
                <a:moveTo>
                  <a:pt x="12965" y="684"/>
                </a:moveTo>
                <a:lnTo>
                  <a:pt x="12936" y="658"/>
                </a:lnTo>
                <a:lnTo>
                  <a:pt x="12858" y="744"/>
                </a:lnTo>
                <a:lnTo>
                  <a:pt x="12886" y="770"/>
                </a:lnTo>
                <a:lnTo>
                  <a:pt x="12965" y="684"/>
                </a:lnTo>
                <a:close/>
                <a:moveTo>
                  <a:pt x="12441" y="1263"/>
                </a:moveTo>
                <a:lnTo>
                  <a:pt x="12412" y="1237"/>
                </a:lnTo>
                <a:lnTo>
                  <a:pt x="12334" y="1324"/>
                </a:lnTo>
                <a:lnTo>
                  <a:pt x="12363" y="1350"/>
                </a:lnTo>
                <a:lnTo>
                  <a:pt x="12441" y="1263"/>
                </a:lnTo>
                <a:close/>
                <a:moveTo>
                  <a:pt x="12572" y="1118"/>
                </a:moveTo>
                <a:lnTo>
                  <a:pt x="12543" y="1092"/>
                </a:lnTo>
                <a:lnTo>
                  <a:pt x="12465" y="1179"/>
                </a:lnTo>
                <a:lnTo>
                  <a:pt x="12493" y="1205"/>
                </a:lnTo>
                <a:lnTo>
                  <a:pt x="12572" y="1118"/>
                </a:lnTo>
                <a:close/>
                <a:moveTo>
                  <a:pt x="12703" y="973"/>
                </a:moveTo>
                <a:lnTo>
                  <a:pt x="12674" y="947"/>
                </a:lnTo>
                <a:lnTo>
                  <a:pt x="12596" y="1034"/>
                </a:lnTo>
                <a:lnTo>
                  <a:pt x="12624" y="1060"/>
                </a:lnTo>
                <a:lnTo>
                  <a:pt x="12703" y="973"/>
                </a:lnTo>
                <a:close/>
                <a:moveTo>
                  <a:pt x="12834" y="828"/>
                </a:moveTo>
                <a:lnTo>
                  <a:pt x="12805" y="802"/>
                </a:lnTo>
                <a:lnTo>
                  <a:pt x="12727" y="889"/>
                </a:lnTo>
                <a:lnTo>
                  <a:pt x="12755" y="915"/>
                </a:lnTo>
                <a:lnTo>
                  <a:pt x="12834" y="828"/>
                </a:lnTo>
                <a:close/>
                <a:moveTo>
                  <a:pt x="15728" y="948"/>
                </a:moveTo>
                <a:lnTo>
                  <a:pt x="15651" y="861"/>
                </a:lnTo>
                <a:lnTo>
                  <a:pt x="15622" y="887"/>
                </a:lnTo>
                <a:lnTo>
                  <a:pt x="15699" y="974"/>
                </a:lnTo>
                <a:lnTo>
                  <a:pt x="15728" y="948"/>
                </a:lnTo>
                <a:close/>
                <a:moveTo>
                  <a:pt x="14957" y="81"/>
                </a:moveTo>
                <a:lnTo>
                  <a:pt x="14886" y="0"/>
                </a:lnTo>
                <a:lnTo>
                  <a:pt x="14873" y="0"/>
                </a:lnTo>
                <a:lnTo>
                  <a:pt x="14851" y="20"/>
                </a:lnTo>
                <a:lnTo>
                  <a:pt x="14928" y="106"/>
                </a:lnTo>
                <a:lnTo>
                  <a:pt x="14957" y="81"/>
                </a:lnTo>
                <a:close/>
                <a:moveTo>
                  <a:pt x="15086" y="225"/>
                </a:moveTo>
                <a:lnTo>
                  <a:pt x="15009" y="138"/>
                </a:lnTo>
                <a:lnTo>
                  <a:pt x="14980" y="164"/>
                </a:lnTo>
                <a:lnTo>
                  <a:pt x="15057" y="251"/>
                </a:lnTo>
                <a:lnTo>
                  <a:pt x="15086" y="225"/>
                </a:lnTo>
                <a:close/>
                <a:moveTo>
                  <a:pt x="15214" y="370"/>
                </a:moveTo>
                <a:lnTo>
                  <a:pt x="15137" y="283"/>
                </a:lnTo>
                <a:lnTo>
                  <a:pt x="15108" y="309"/>
                </a:lnTo>
                <a:lnTo>
                  <a:pt x="15185" y="396"/>
                </a:lnTo>
                <a:lnTo>
                  <a:pt x="15214" y="370"/>
                </a:lnTo>
                <a:close/>
                <a:moveTo>
                  <a:pt x="15600" y="803"/>
                </a:moveTo>
                <a:lnTo>
                  <a:pt x="15523" y="717"/>
                </a:lnTo>
                <a:lnTo>
                  <a:pt x="15494" y="742"/>
                </a:lnTo>
                <a:lnTo>
                  <a:pt x="15571" y="829"/>
                </a:lnTo>
                <a:lnTo>
                  <a:pt x="15600" y="803"/>
                </a:lnTo>
                <a:close/>
                <a:moveTo>
                  <a:pt x="15343" y="514"/>
                </a:moveTo>
                <a:lnTo>
                  <a:pt x="15266" y="428"/>
                </a:lnTo>
                <a:lnTo>
                  <a:pt x="15237" y="453"/>
                </a:lnTo>
                <a:lnTo>
                  <a:pt x="15314" y="540"/>
                </a:lnTo>
                <a:lnTo>
                  <a:pt x="15343" y="514"/>
                </a:lnTo>
                <a:close/>
                <a:moveTo>
                  <a:pt x="15471" y="659"/>
                </a:moveTo>
                <a:lnTo>
                  <a:pt x="15394" y="572"/>
                </a:lnTo>
                <a:lnTo>
                  <a:pt x="15365" y="598"/>
                </a:lnTo>
                <a:lnTo>
                  <a:pt x="15442" y="685"/>
                </a:lnTo>
                <a:lnTo>
                  <a:pt x="15471" y="659"/>
                </a:lnTo>
                <a:close/>
                <a:moveTo>
                  <a:pt x="8963" y="1408"/>
                </a:moveTo>
                <a:lnTo>
                  <a:pt x="9066" y="1463"/>
                </a:lnTo>
                <a:lnTo>
                  <a:pt x="9085" y="1429"/>
                </a:lnTo>
                <a:lnTo>
                  <a:pt x="8982" y="1373"/>
                </a:lnTo>
                <a:lnTo>
                  <a:pt x="8963" y="1408"/>
                </a:lnTo>
                <a:close/>
                <a:moveTo>
                  <a:pt x="9942" y="1892"/>
                </a:moveTo>
                <a:lnTo>
                  <a:pt x="9839" y="1837"/>
                </a:lnTo>
                <a:lnTo>
                  <a:pt x="9821" y="1871"/>
                </a:lnTo>
                <a:lnTo>
                  <a:pt x="9924" y="1927"/>
                </a:lnTo>
                <a:lnTo>
                  <a:pt x="9942" y="1892"/>
                </a:lnTo>
                <a:close/>
                <a:moveTo>
                  <a:pt x="10114" y="1985"/>
                </a:moveTo>
                <a:lnTo>
                  <a:pt x="10011" y="1930"/>
                </a:lnTo>
                <a:lnTo>
                  <a:pt x="9992" y="1964"/>
                </a:lnTo>
                <a:lnTo>
                  <a:pt x="10095" y="2019"/>
                </a:lnTo>
                <a:lnTo>
                  <a:pt x="10114" y="1985"/>
                </a:lnTo>
                <a:close/>
                <a:moveTo>
                  <a:pt x="9599" y="1707"/>
                </a:moveTo>
                <a:lnTo>
                  <a:pt x="9496" y="1651"/>
                </a:lnTo>
                <a:lnTo>
                  <a:pt x="9478" y="1686"/>
                </a:lnTo>
                <a:lnTo>
                  <a:pt x="9581" y="1741"/>
                </a:lnTo>
                <a:lnTo>
                  <a:pt x="9599" y="1707"/>
                </a:lnTo>
                <a:close/>
                <a:moveTo>
                  <a:pt x="9135" y="1500"/>
                </a:moveTo>
                <a:lnTo>
                  <a:pt x="9238" y="1556"/>
                </a:lnTo>
                <a:lnTo>
                  <a:pt x="9256" y="1522"/>
                </a:lnTo>
                <a:lnTo>
                  <a:pt x="9153" y="1466"/>
                </a:lnTo>
                <a:lnTo>
                  <a:pt x="9135" y="1500"/>
                </a:lnTo>
                <a:close/>
                <a:moveTo>
                  <a:pt x="9428" y="1614"/>
                </a:moveTo>
                <a:lnTo>
                  <a:pt x="9325" y="1559"/>
                </a:lnTo>
                <a:lnTo>
                  <a:pt x="9306" y="1593"/>
                </a:lnTo>
                <a:lnTo>
                  <a:pt x="9409" y="1648"/>
                </a:lnTo>
                <a:lnTo>
                  <a:pt x="9428" y="1614"/>
                </a:lnTo>
                <a:close/>
                <a:moveTo>
                  <a:pt x="9771" y="1800"/>
                </a:moveTo>
                <a:lnTo>
                  <a:pt x="9668" y="1744"/>
                </a:lnTo>
                <a:lnTo>
                  <a:pt x="9649" y="1778"/>
                </a:lnTo>
                <a:lnTo>
                  <a:pt x="9752" y="1834"/>
                </a:lnTo>
                <a:lnTo>
                  <a:pt x="9771" y="1800"/>
                </a:lnTo>
                <a:close/>
                <a:moveTo>
                  <a:pt x="10285" y="2078"/>
                </a:moveTo>
                <a:lnTo>
                  <a:pt x="10182" y="2022"/>
                </a:lnTo>
                <a:lnTo>
                  <a:pt x="10164" y="2056"/>
                </a:lnTo>
                <a:lnTo>
                  <a:pt x="10267" y="2112"/>
                </a:lnTo>
                <a:lnTo>
                  <a:pt x="10285" y="2078"/>
                </a:lnTo>
                <a:close/>
                <a:moveTo>
                  <a:pt x="10457" y="2171"/>
                </a:moveTo>
                <a:lnTo>
                  <a:pt x="10354" y="2115"/>
                </a:lnTo>
                <a:lnTo>
                  <a:pt x="10335" y="2149"/>
                </a:lnTo>
                <a:lnTo>
                  <a:pt x="10438" y="2205"/>
                </a:lnTo>
                <a:lnTo>
                  <a:pt x="10457" y="2171"/>
                </a:lnTo>
                <a:close/>
                <a:moveTo>
                  <a:pt x="10628" y="2263"/>
                </a:moveTo>
                <a:lnTo>
                  <a:pt x="10525" y="2208"/>
                </a:lnTo>
                <a:lnTo>
                  <a:pt x="10507" y="2242"/>
                </a:lnTo>
                <a:lnTo>
                  <a:pt x="10610" y="2297"/>
                </a:lnTo>
                <a:lnTo>
                  <a:pt x="10628" y="2263"/>
                </a:lnTo>
                <a:close/>
                <a:moveTo>
                  <a:pt x="10800" y="2356"/>
                </a:moveTo>
                <a:lnTo>
                  <a:pt x="10697" y="2300"/>
                </a:lnTo>
                <a:lnTo>
                  <a:pt x="10678" y="2334"/>
                </a:lnTo>
                <a:lnTo>
                  <a:pt x="10781" y="2390"/>
                </a:lnTo>
                <a:lnTo>
                  <a:pt x="10800" y="2356"/>
                </a:lnTo>
                <a:close/>
                <a:moveTo>
                  <a:pt x="10971" y="2449"/>
                </a:moveTo>
                <a:lnTo>
                  <a:pt x="10868" y="2393"/>
                </a:lnTo>
                <a:lnTo>
                  <a:pt x="10850" y="2427"/>
                </a:lnTo>
                <a:lnTo>
                  <a:pt x="10953" y="2483"/>
                </a:lnTo>
                <a:lnTo>
                  <a:pt x="10971" y="2449"/>
                </a:lnTo>
                <a:close/>
                <a:moveTo>
                  <a:pt x="7370" y="502"/>
                </a:moveTo>
                <a:lnTo>
                  <a:pt x="7267" y="446"/>
                </a:lnTo>
                <a:lnTo>
                  <a:pt x="7248" y="481"/>
                </a:lnTo>
                <a:lnTo>
                  <a:pt x="7351" y="536"/>
                </a:lnTo>
                <a:lnTo>
                  <a:pt x="7370" y="502"/>
                </a:lnTo>
                <a:close/>
                <a:moveTo>
                  <a:pt x="7198" y="409"/>
                </a:moveTo>
                <a:lnTo>
                  <a:pt x="7095" y="354"/>
                </a:lnTo>
                <a:lnTo>
                  <a:pt x="7077" y="388"/>
                </a:lnTo>
                <a:lnTo>
                  <a:pt x="7180" y="443"/>
                </a:lnTo>
                <a:lnTo>
                  <a:pt x="7198" y="409"/>
                </a:lnTo>
                <a:close/>
                <a:moveTo>
                  <a:pt x="7027" y="317"/>
                </a:moveTo>
                <a:lnTo>
                  <a:pt x="6924" y="261"/>
                </a:lnTo>
                <a:lnTo>
                  <a:pt x="6905" y="295"/>
                </a:lnTo>
                <a:lnTo>
                  <a:pt x="7008" y="351"/>
                </a:lnTo>
                <a:lnTo>
                  <a:pt x="7027" y="317"/>
                </a:lnTo>
                <a:close/>
                <a:moveTo>
                  <a:pt x="7541" y="595"/>
                </a:moveTo>
                <a:lnTo>
                  <a:pt x="7438" y="539"/>
                </a:lnTo>
                <a:lnTo>
                  <a:pt x="7420" y="573"/>
                </a:lnTo>
                <a:lnTo>
                  <a:pt x="7523" y="629"/>
                </a:lnTo>
                <a:lnTo>
                  <a:pt x="7541" y="595"/>
                </a:lnTo>
                <a:close/>
                <a:moveTo>
                  <a:pt x="6855" y="224"/>
                </a:moveTo>
                <a:lnTo>
                  <a:pt x="6752" y="168"/>
                </a:lnTo>
                <a:lnTo>
                  <a:pt x="6734" y="202"/>
                </a:lnTo>
                <a:lnTo>
                  <a:pt x="6837" y="258"/>
                </a:lnTo>
                <a:lnTo>
                  <a:pt x="6855" y="224"/>
                </a:lnTo>
                <a:close/>
                <a:moveTo>
                  <a:pt x="7884" y="780"/>
                </a:moveTo>
                <a:lnTo>
                  <a:pt x="7781" y="725"/>
                </a:lnTo>
                <a:lnTo>
                  <a:pt x="7763" y="759"/>
                </a:lnTo>
                <a:lnTo>
                  <a:pt x="7866" y="814"/>
                </a:lnTo>
                <a:lnTo>
                  <a:pt x="7884" y="780"/>
                </a:lnTo>
                <a:close/>
                <a:moveTo>
                  <a:pt x="8570" y="1151"/>
                </a:moveTo>
                <a:lnTo>
                  <a:pt x="8467" y="1095"/>
                </a:lnTo>
                <a:lnTo>
                  <a:pt x="8449" y="1129"/>
                </a:lnTo>
                <a:lnTo>
                  <a:pt x="8552" y="1185"/>
                </a:lnTo>
                <a:lnTo>
                  <a:pt x="8570" y="1151"/>
                </a:lnTo>
                <a:close/>
                <a:moveTo>
                  <a:pt x="8742" y="1244"/>
                </a:moveTo>
                <a:lnTo>
                  <a:pt x="8639" y="1188"/>
                </a:lnTo>
                <a:lnTo>
                  <a:pt x="8620" y="1222"/>
                </a:lnTo>
                <a:lnTo>
                  <a:pt x="8723" y="1278"/>
                </a:lnTo>
                <a:lnTo>
                  <a:pt x="8742" y="1244"/>
                </a:lnTo>
                <a:close/>
                <a:moveTo>
                  <a:pt x="8399" y="1058"/>
                </a:moveTo>
                <a:lnTo>
                  <a:pt x="8296" y="1003"/>
                </a:lnTo>
                <a:lnTo>
                  <a:pt x="8277" y="1037"/>
                </a:lnTo>
                <a:lnTo>
                  <a:pt x="8380" y="1092"/>
                </a:lnTo>
                <a:lnTo>
                  <a:pt x="8399" y="1058"/>
                </a:lnTo>
                <a:close/>
                <a:moveTo>
                  <a:pt x="8056" y="873"/>
                </a:moveTo>
                <a:lnTo>
                  <a:pt x="7953" y="817"/>
                </a:lnTo>
                <a:lnTo>
                  <a:pt x="7934" y="851"/>
                </a:lnTo>
                <a:lnTo>
                  <a:pt x="8037" y="907"/>
                </a:lnTo>
                <a:lnTo>
                  <a:pt x="8056" y="873"/>
                </a:lnTo>
                <a:close/>
                <a:moveTo>
                  <a:pt x="7713" y="687"/>
                </a:moveTo>
                <a:lnTo>
                  <a:pt x="7610" y="632"/>
                </a:lnTo>
                <a:lnTo>
                  <a:pt x="7591" y="666"/>
                </a:lnTo>
                <a:lnTo>
                  <a:pt x="7694" y="722"/>
                </a:lnTo>
                <a:lnTo>
                  <a:pt x="7713" y="687"/>
                </a:lnTo>
                <a:close/>
                <a:moveTo>
                  <a:pt x="8810" y="1281"/>
                </a:moveTo>
                <a:lnTo>
                  <a:pt x="8792" y="1315"/>
                </a:lnTo>
                <a:lnTo>
                  <a:pt x="8895" y="1370"/>
                </a:lnTo>
                <a:lnTo>
                  <a:pt x="8913" y="1336"/>
                </a:lnTo>
                <a:lnTo>
                  <a:pt x="8810" y="1281"/>
                </a:lnTo>
                <a:close/>
                <a:moveTo>
                  <a:pt x="8227" y="965"/>
                </a:moveTo>
                <a:lnTo>
                  <a:pt x="8124" y="910"/>
                </a:lnTo>
                <a:lnTo>
                  <a:pt x="8106" y="944"/>
                </a:lnTo>
                <a:lnTo>
                  <a:pt x="8209" y="1000"/>
                </a:lnTo>
                <a:lnTo>
                  <a:pt x="8227" y="965"/>
                </a:lnTo>
                <a:close/>
                <a:moveTo>
                  <a:pt x="5748" y="531"/>
                </a:moveTo>
                <a:lnTo>
                  <a:pt x="5725" y="499"/>
                </a:lnTo>
                <a:lnTo>
                  <a:pt x="5632" y="565"/>
                </a:lnTo>
                <a:lnTo>
                  <a:pt x="5655" y="597"/>
                </a:lnTo>
                <a:lnTo>
                  <a:pt x="5748" y="531"/>
                </a:lnTo>
                <a:close/>
                <a:moveTo>
                  <a:pt x="5903" y="422"/>
                </a:moveTo>
                <a:lnTo>
                  <a:pt x="5880" y="390"/>
                </a:lnTo>
                <a:lnTo>
                  <a:pt x="5787" y="456"/>
                </a:lnTo>
                <a:lnTo>
                  <a:pt x="5810" y="487"/>
                </a:lnTo>
                <a:lnTo>
                  <a:pt x="5903" y="422"/>
                </a:lnTo>
                <a:close/>
                <a:moveTo>
                  <a:pt x="6190" y="171"/>
                </a:moveTo>
                <a:lnTo>
                  <a:pt x="6097" y="237"/>
                </a:lnTo>
                <a:lnTo>
                  <a:pt x="6120" y="269"/>
                </a:lnTo>
                <a:lnTo>
                  <a:pt x="6213" y="203"/>
                </a:lnTo>
                <a:lnTo>
                  <a:pt x="6190" y="171"/>
                </a:lnTo>
                <a:close/>
                <a:moveTo>
                  <a:pt x="6058" y="312"/>
                </a:moveTo>
                <a:lnTo>
                  <a:pt x="6035" y="280"/>
                </a:lnTo>
                <a:lnTo>
                  <a:pt x="5942" y="346"/>
                </a:lnTo>
                <a:lnTo>
                  <a:pt x="5965" y="378"/>
                </a:lnTo>
                <a:lnTo>
                  <a:pt x="6058" y="312"/>
                </a:lnTo>
                <a:close/>
                <a:moveTo>
                  <a:pt x="358" y="3522"/>
                </a:moveTo>
                <a:lnTo>
                  <a:pt x="322" y="3537"/>
                </a:lnTo>
                <a:lnTo>
                  <a:pt x="367" y="3646"/>
                </a:lnTo>
                <a:lnTo>
                  <a:pt x="403" y="3631"/>
                </a:lnTo>
                <a:lnTo>
                  <a:pt x="358" y="3522"/>
                </a:lnTo>
                <a:close/>
                <a:moveTo>
                  <a:pt x="292" y="3465"/>
                </a:moveTo>
                <a:lnTo>
                  <a:pt x="328" y="3450"/>
                </a:lnTo>
                <a:lnTo>
                  <a:pt x="283" y="3341"/>
                </a:lnTo>
                <a:lnTo>
                  <a:pt x="247" y="3356"/>
                </a:lnTo>
                <a:lnTo>
                  <a:pt x="292" y="3465"/>
                </a:lnTo>
                <a:close/>
                <a:moveTo>
                  <a:pt x="133" y="2979"/>
                </a:moveTo>
                <a:lnTo>
                  <a:pt x="97" y="2994"/>
                </a:lnTo>
                <a:lnTo>
                  <a:pt x="142" y="3103"/>
                </a:lnTo>
                <a:lnTo>
                  <a:pt x="178" y="3088"/>
                </a:lnTo>
                <a:lnTo>
                  <a:pt x="133" y="2979"/>
                </a:lnTo>
                <a:close/>
                <a:moveTo>
                  <a:pt x="441" y="3827"/>
                </a:moveTo>
                <a:lnTo>
                  <a:pt x="477" y="3812"/>
                </a:lnTo>
                <a:lnTo>
                  <a:pt x="433" y="3704"/>
                </a:lnTo>
                <a:lnTo>
                  <a:pt x="397" y="3718"/>
                </a:lnTo>
                <a:lnTo>
                  <a:pt x="441" y="3827"/>
                </a:lnTo>
                <a:close/>
                <a:moveTo>
                  <a:pt x="253" y="3269"/>
                </a:moveTo>
                <a:lnTo>
                  <a:pt x="208" y="3160"/>
                </a:lnTo>
                <a:lnTo>
                  <a:pt x="172" y="3175"/>
                </a:lnTo>
                <a:lnTo>
                  <a:pt x="217" y="3284"/>
                </a:lnTo>
                <a:lnTo>
                  <a:pt x="253" y="3269"/>
                </a:lnTo>
                <a:close/>
                <a:moveTo>
                  <a:pt x="666" y="4370"/>
                </a:moveTo>
                <a:lnTo>
                  <a:pt x="702" y="4355"/>
                </a:lnTo>
                <a:lnTo>
                  <a:pt x="657" y="4247"/>
                </a:lnTo>
                <a:lnTo>
                  <a:pt x="621" y="4262"/>
                </a:lnTo>
                <a:lnTo>
                  <a:pt x="666" y="4370"/>
                </a:lnTo>
                <a:close/>
                <a:moveTo>
                  <a:pt x="507" y="3885"/>
                </a:moveTo>
                <a:lnTo>
                  <a:pt x="471" y="3900"/>
                </a:lnTo>
                <a:lnTo>
                  <a:pt x="516" y="4008"/>
                </a:lnTo>
                <a:lnTo>
                  <a:pt x="552" y="3993"/>
                </a:lnTo>
                <a:lnTo>
                  <a:pt x="507" y="3885"/>
                </a:lnTo>
                <a:close/>
                <a:moveTo>
                  <a:pt x="0" y="2656"/>
                </a:moveTo>
                <a:lnTo>
                  <a:pt x="0" y="2737"/>
                </a:lnTo>
                <a:lnTo>
                  <a:pt x="29" y="2725"/>
                </a:lnTo>
                <a:lnTo>
                  <a:pt x="0" y="2656"/>
                </a:lnTo>
                <a:close/>
                <a:moveTo>
                  <a:pt x="68" y="2921"/>
                </a:moveTo>
                <a:lnTo>
                  <a:pt x="103" y="2907"/>
                </a:lnTo>
                <a:lnTo>
                  <a:pt x="59" y="2798"/>
                </a:lnTo>
                <a:lnTo>
                  <a:pt x="23" y="2813"/>
                </a:lnTo>
                <a:lnTo>
                  <a:pt x="68" y="2921"/>
                </a:lnTo>
                <a:close/>
                <a:moveTo>
                  <a:pt x="627" y="4174"/>
                </a:moveTo>
                <a:lnTo>
                  <a:pt x="582" y="4066"/>
                </a:lnTo>
                <a:lnTo>
                  <a:pt x="546" y="4081"/>
                </a:lnTo>
                <a:lnTo>
                  <a:pt x="591" y="4189"/>
                </a:lnTo>
                <a:lnTo>
                  <a:pt x="627" y="4174"/>
                </a:lnTo>
                <a:close/>
                <a:moveTo>
                  <a:pt x="741" y="4551"/>
                </a:moveTo>
                <a:lnTo>
                  <a:pt x="776" y="4536"/>
                </a:lnTo>
                <a:lnTo>
                  <a:pt x="732" y="4428"/>
                </a:lnTo>
                <a:lnTo>
                  <a:pt x="696" y="4443"/>
                </a:lnTo>
                <a:lnTo>
                  <a:pt x="741" y="4551"/>
                </a:lnTo>
                <a:close/>
                <a:moveTo>
                  <a:pt x="13042" y="17622"/>
                </a:moveTo>
                <a:lnTo>
                  <a:pt x="13050" y="17660"/>
                </a:lnTo>
                <a:lnTo>
                  <a:pt x="13162" y="17636"/>
                </a:lnTo>
                <a:lnTo>
                  <a:pt x="13154" y="17598"/>
                </a:lnTo>
                <a:lnTo>
                  <a:pt x="13042" y="17622"/>
                </a:lnTo>
                <a:close/>
                <a:moveTo>
                  <a:pt x="12855" y="17662"/>
                </a:moveTo>
                <a:lnTo>
                  <a:pt x="12863" y="17700"/>
                </a:lnTo>
                <a:lnTo>
                  <a:pt x="12976" y="17676"/>
                </a:lnTo>
                <a:lnTo>
                  <a:pt x="12968" y="17638"/>
                </a:lnTo>
                <a:lnTo>
                  <a:pt x="12855" y="17662"/>
                </a:lnTo>
                <a:close/>
                <a:moveTo>
                  <a:pt x="12669" y="17702"/>
                </a:moveTo>
                <a:lnTo>
                  <a:pt x="12677" y="17740"/>
                </a:lnTo>
                <a:lnTo>
                  <a:pt x="12789" y="17716"/>
                </a:lnTo>
                <a:lnTo>
                  <a:pt x="12781" y="17678"/>
                </a:lnTo>
                <a:lnTo>
                  <a:pt x="12669" y="17702"/>
                </a:lnTo>
                <a:close/>
                <a:moveTo>
                  <a:pt x="12595" y="17717"/>
                </a:moveTo>
                <a:lnTo>
                  <a:pt x="12511" y="17735"/>
                </a:lnTo>
                <a:cubicBezTo>
                  <a:pt x="12492" y="17669"/>
                  <a:pt x="12445" y="17615"/>
                  <a:pt x="12383" y="17587"/>
                </a:cubicBezTo>
                <a:lnTo>
                  <a:pt x="12409" y="17546"/>
                </a:lnTo>
                <a:lnTo>
                  <a:pt x="12376" y="17525"/>
                </a:lnTo>
                <a:lnTo>
                  <a:pt x="12346" y="17573"/>
                </a:lnTo>
                <a:cubicBezTo>
                  <a:pt x="12326" y="17568"/>
                  <a:pt x="12306" y="17565"/>
                  <a:pt x="12285" y="17565"/>
                </a:cubicBezTo>
                <a:cubicBezTo>
                  <a:pt x="12155" y="17565"/>
                  <a:pt x="12050" y="17670"/>
                  <a:pt x="12050" y="17800"/>
                </a:cubicBezTo>
                <a:cubicBezTo>
                  <a:pt x="12050" y="17805"/>
                  <a:pt x="12050" y="17810"/>
                  <a:pt x="12051" y="17815"/>
                </a:cubicBezTo>
                <a:lnTo>
                  <a:pt x="11943" y="17833"/>
                </a:lnTo>
                <a:lnTo>
                  <a:pt x="11949" y="17872"/>
                </a:lnTo>
                <a:lnTo>
                  <a:pt x="12056" y="17853"/>
                </a:lnTo>
                <a:cubicBezTo>
                  <a:pt x="12080" y="17957"/>
                  <a:pt x="12173" y="18035"/>
                  <a:pt x="12285" y="18035"/>
                </a:cubicBezTo>
                <a:cubicBezTo>
                  <a:pt x="12415" y="18035"/>
                  <a:pt x="12520" y="17930"/>
                  <a:pt x="12520" y="17800"/>
                </a:cubicBezTo>
                <a:cubicBezTo>
                  <a:pt x="12520" y="17791"/>
                  <a:pt x="12519" y="17782"/>
                  <a:pt x="12518" y="17773"/>
                </a:cubicBezTo>
                <a:lnTo>
                  <a:pt x="12603" y="17755"/>
                </a:lnTo>
                <a:lnTo>
                  <a:pt x="12595" y="17717"/>
                </a:lnTo>
                <a:close/>
                <a:moveTo>
                  <a:pt x="13974" y="17424"/>
                </a:moveTo>
                <a:lnTo>
                  <a:pt x="13982" y="17462"/>
                </a:lnTo>
                <a:lnTo>
                  <a:pt x="14095" y="17438"/>
                </a:lnTo>
                <a:lnTo>
                  <a:pt x="14087" y="17400"/>
                </a:lnTo>
                <a:lnTo>
                  <a:pt x="13974" y="17424"/>
                </a:lnTo>
                <a:close/>
                <a:moveTo>
                  <a:pt x="14161" y="17384"/>
                </a:moveTo>
                <a:lnTo>
                  <a:pt x="14169" y="17422"/>
                </a:lnTo>
                <a:lnTo>
                  <a:pt x="14281" y="17398"/>
                </a:lnTo>
                <a:lnTo>
                  <a:pt x="14273" y="17360"/>
                </a:lnTo>
                <a:lnTo>
                  <a:pt x="14161" y="17384"/>
                </a:lnTo>
                <a:close/>
                <a:moveTo>
                  <a:pt x="13788" y="17464"/>
                </a:moveTo>
                <a:lnTo>
                  <a:pt x="13796" y="17502"/>
                </a:lnTo>
                <a:lnTo>
                  <a:pt x="13908" y="17478"/>
                </a:lnTo>
                <a:lnTo>
                  <a:pt x="13900" y="17440"/>
                </a:lnTo>
                <a:lnTo>
                  <a:pt x="13788" y="17464"/>
                </a:lnTo>
                <a:close/>
                <a:moveTo>
                  <a:pt x="13601" y="17503"/>
                </a:moveTo>
                <a:lnTo>
                  <a:pt x="13609" y="17541"/>
                </a:lnTo>
                <a:lnTo>
                  <a:pt x="13722" y="17517"/>
                </a:lnTo>
                <a:lnTo>
                  <a:pt x="13714" y="17479"/>
                </a:lnTo>
                <a:lnTo>
                  <a:pt x="13601" y="17503"/>
                </a:lnTo>
                <a:close/>
                <a:moveTo>
                  <a:pt x="13228" y="17583"/>
                </a:moveTo>
                <a:lnTo>
                  <a:pt x="13236" y="17621"/>
                </a:lnTo>
                <a:lnTo>
                  <a:pt x="13349" y="17597"/>
                </a:lnTo>
                <a:lnTo>
                  <a:pt x="13341" y="17559"/>
                </a:lnTo>
                <a:lnTo>
                  <a:pt x="13228" y="17583"/>
                </a:lnTo>
                <a:close/>
                <a:moveTo>
                  <a:pt x="13415" y="17543"/>
                </a:moveTo>
                <a:lnTo>
                  <a:pt x="13423" y="17581"/>
                </a:lnTo>
                <a:lnTo>
                  <a:pt x="13535" y="17557"/>
                </a:lnTo>
                <a:lnTo>
                  <a:pt x="13527" y="17519"/>
                </a:lnTo>
                <a:lnTo>
                  <a:pt x="13415" y="17543"/>
                </a:lnTo>
                <a:close/>
                <a:moveTo>
                  <a:pt x="16359" y="11243"/>
                </a:moveTo>
                <a:lnTo>
                  <a:pt x="16297" y="11342"/>
                </a:lnTo>
                <a:lnTo>
                  <a:pt x="16329" y="11363"/>
                </a:lnTo>
                <a:lnTo>
                  <a:pt x="16392" y="11263"/>
                </a:lnTo>
                <a:lnTo>
                  <a:pt x="16359" y="11243"/>
                </a:lnTo>
                <a:close/>
                <a:moveTo>
                  <a:pt x="14368" y="14384"/>
                </a:moveTo>
                <a:lnTo>
                  <a:pt x="14305" y="14483"/>
                </a:lnTo>
                <a:lnTo>
                  <a:pt x="14338" y="14504"/>
                </a:lnTo>
                <a:lnTo>
                  <a:pt x="14401" y="14405"/>
                </a:lnTo>
                <a:lnTo>
                  <a:pt x="14368" y="14384"/>
                </a:lnTo>
                <a:close/>
                <a:moveTo>
                  <a:pt x="16224" y="11528"/>
                </a:moveTo>
                <a:lnTo>
                  <a:pt x="16287" y="11429"/>
                </a:lnTo>
                <a:lnTo>
                  <a:pt x="16254" y="11408"/>
                </a:lnTo>
                <a:lnTo>
                  <a:pt x="16192" y="11507"/>
                </a:lnTo>
                <a:lnTo>
                  <a:pt x="16224" y="11528"/>
                </a:lnTo>
                <a:close/>
                <a:moveTo>
                  <a:pt x="14515" y="14152"/>
                </a:moveTo>
                <a:lnTo>
                  <a:pt x="14547" y="14173"/>
                </a:lnTo>
                <a:lnTo>
                  <a:pt x="14610" y="14074"/>
                </a:lnTo>
                <a:lnTo>
                  <a:pt x="14577" y="14053"/>
                </a:lnTo>
                <a:lnTo>
                  <a:pt x="14515" y="14152"/>
                </a:lnTo>
                <a:close/>
                <a:moveTo>
                  <a:pt x="14410" y="14318"/>
                </a:moveTo>
                <a:lnTo>
                  <a:pt x="14443" y="14338"/>
                </a:lnTo>
                <a:lnTo>
                  <a:pt x="14505" y="14239"/>
                </a:lnTo>
                <a:lnTo>
                  <a:pt x="14473" y="14219"/>
                </a:lnTo>
                <a:lnTo>
                  <a:pt x="14410" y="14318"/>
                </a:lnTo>
                <a:close/>
                <a:moveTo>
                  <a:pt x="14200" y="14648"/>
                </a:moveTo>
                <a:lnTo>
                  <a:pt x="14233" y="14669"/>
                </a:lnTo>
                <a:lnTo>
                  <a:pt x="14296" y="14570"/>
                </a:lnTo>
                <a:lnTo>
                  <a:pt x="14263" y="14549"/>
                </a:lnTo>
                <a:lnTo>
                  <a:pt x="14200" y="14648"/>
                </a:lnTo>
                <a:close/>
                <a:moveTo>
                  <a:pt x="16497" y="11098"/>
                </a:moveTo>
                <a:lnTo>
                  <a:pt x="16464" y="11077"/>
                </a:lnTo>
                <a:lnTo>
                  <a:pt x="16401" y="11176"/>
                </a:lnTo>
                <a:lnTo>
                  <a:pt x="16434" y="11197"/>
                </a:lnTo>
                <a:lnTo>
                  <a:pt x="16497" y="11098"/>
                </a:lnTo>
                <a:close/>
                <a:moveTo>
                  <a:pt x="14158" y="14715"/>
                </a:moveTo>
                <a:lnTo>
                  <a:pt x="14095" y="14814"/>
                </a:lnTo>
                <a:lnTo>
                  <a:pt x="14128" y="14834"/>
                </a:lnTo>
                <a:lnTo>
                  <a:pt x="14191" y="14735"/>
                </a:lnTo>
                <a:lnTo>
                  <a:pt x="14158" y="14715"/>
                </a:lnTo>
                <a:close/>
                <a:moveTo>
                  <a:pt x="16150" y="11573"/>
                </a:moveTo>
                <a:lnTo>
                  <a:pt x="16087" y="11672"/>
                </a:lnTo>
                <a:lnTo>
                  <a:pt x="16120" y="11693"/>
                </a:lnTo>
                <a:lnTo>
                  <a:pt x="16182" y="11594"/>
                </a:lnTo>
                <a:lnTo>
                  <a:pt x="16150" y="11573"/>
                </a:lnTo>
                <a:close/>
                <a:moveTo>
                  <a:pt x="16602" y="10933"/>
                </a:moveTo>
                <a:lnTo>
                  <a:pt x="16569" y="10912"/>
                </a:lnTo>
                <a:lnTo>
                  <a:pt x="16506" y="11011"/>
                </a:lnTo>
                <a:lnTo>
                  <a:pt x="16539" y="11032"/>
                </a:lnTo>
                <a:lnTo>
                  <a:pt x="16602" y="10933"/>
                </a:lnTo>
                <a:close/>
                <a:moveTo>
                  <a:pt x="15700" y="12354"/>
                </a:moveTo>
                <a:lnTo>
                  <a:pt x="15763" y="12255"/>
                </a:lnTo>
                <a:lnTo>
                  <a:pt x="15730" y="12235"/>
                </a:lnTo>
                <a:lnTo>
                  <a:pt x="15668" y="12334"/>
                </a:lnTo>
                <a:lnTo>
                  <a:pt x="15700" y="12354"/>
                </a:lnTo>
                <a:close/>
                <a:moveTo>
                  <a:pt x="15658" y="12421"/>
                </a:moveTo>
                <a:lnTo>
                  <a:pt x="15626" y="12400"/>
                </a:lnTo>
                <a:lnTo>
                  <a:pt x="15563" y="12499"/>
                </a:lnTo>
                <a:lnTo>
                  <a:pt x="15596" y="12520"/>
                </a:lnTo>
                <a:lnTo>
                  <a:pt x="15658" y="12421"/>
                </a:lnTo>
                <a:close/>
                <a:moveTo>
                  <a:pt x="15134" y="13247"/>
                </a:moveTo>
                <a:lnTo>
                  <a:pt x="15101" y="13227"/>
                </a:lnTo>
                <a:lnTo>
                  <a:pt x="15039" y="13326"/>
                </a:lnTo>
                <a:lnTo>
                  <a:pt x="15072" y="13346"/>
                </a:lnTo>
                <a:lnTo>
                  <a:pt x="15134" y="13247"/>
                </a:lnTo>
                <a:close/>
                <a:moveTo>
                  <a:pt x="15029" y="13413"/>
                </a:moveTo>
                <a:lnTo>
                  <a:pt x="14997" y="13392"/>
                </a:lnTo>
                <a:lnTo>
                  <a:pt x="14934" y="13491"/>
                </a:lnTo>
                <a:lnTo>
                  <a:pt x="14967" y="13512"/>
                </a:lnTo>
                <a:lnTo>
                  <a:pt x="15029" y="13413"/>
                </a:lnTo>
                <a:close/>
                <a:moveTo>
                  <a:pt x="16015" y="11858"/>
                </a:moveTo>
                <a:lnTo>
                  <a:pt x="16078" y="11759"/>
                </a:lnTo>
                <a:lnTo>
                  <a:pt x="16045" y="11739"/>
                </a:lnTo>
                <a:lnTo>
                  <a:pt x="15982" y="11838"/>
                </a:lnTo>
                <a:lnTo>
                  <a:pt x="16015" y="11858"/>
                </a:lnTo>
                <a:close/>
                <a:moveTo>
                  <a:pt x="15206" y="13061"/>
                </a:moveTo>
                <a:lnTo>
                  <a:pt x="15144" y="13160"/>
                </a:lnTo>
                <a:lnTo>
                  <a:pt x="15176" y="13181"/>
                </a:lnTo>
                <a:lnTo>
                  <a:pt x="15239" y="13082"/>
                </a:lnTo>
                <a:lnTo>
                  <a:pt x="15206" y="13061"/>
                </a:lnTo>
                <a:close/>
                <a:moveTo>
                  <a:pt x="15458" y="12664"/>
                </a:moveTo>
                <a:lnTo>
                  <a:pt x="15491" y="12685"/>
                </a:lnTo>
                <a:lnTo>
                  <a:pt x="15554" y="12586"/>
                </a:lnTo>
                <a:lnTo>
                  <a:pt x="15521" y="12565"/>
                </a:lnTo>
                <a:lnTo>
                  <a:pt x="15458" y="12664"/>
                </a:lnTo>
                <a:close/>
                <a:moveTo>
                  <a:pt x="14652" y="14008"/>
                </a:moveTo>
                <a:lnTo>
                  <a:pt x="14715" y="13909"/>
                </a:lnTo>
                <a:lnTo>
                  <a:pt x="14682" y="13888"/>
                </a:lnTo>
                <a:lnTo>
                  <a:pt x="14619" y="13987"/>
                </a:lnTo>
                <a:lnTo>
                  <a:pt x="14652" y="14008"/>
                </a:lnTo>
                <a:close/>
                <a:moveTo>
                  <a:pt x="15877" y="12003"/>
                </a:moveTo>
                <a:lnTo>
                  <a:pt x="15910" y="12024"/>
                </a:lnTo>
                <a:lnTo>
                  <a:pt x="15973" y="11925"/>
                </a:lnTo>
                <a:lnTo>
                  <a:pt x="15940" y="11904"/>
                </a:lnTo>
                <a:lnTo>
                  <a:pt x="15877" y="12003"/>
                </a:lnTo>
                <a:close/>
                <a:moveTo>
                  <a:pt x="14724" y="13822"/>
                </a:moveTo>
                <a:lnTo>
                  <a:pt x="14757" y="13842"/>
                </a:lnTo>
                <a:lnTo>
                  <a:pt x="14820" y="13743"/>
                </a:lnTo>
                <a:lnTo>
                  <a:pt x="14787" y="13723"/>
                </a:lnTo>
                <a:lnTo>
                  <a:pt x="14724" y="13822"/>
                </a:lnTo>
                <a:close/>
                <a:moveTo>
                  <a:pt x="14862" y="13677"/>
                </a:moveTo>
                <a:lnTo>
                  <a:pt x="14925" y="13578"/>
                </a:lnTo>
                <a:lnTo>
                  <a:pt x="14892" y="13557"/>
                </a:lnTo>
                <a:lnTo>
                  <a:pt x="14829" y="13656"/>
                </a:lnTo>
                <a:lnTo>
                  <a:pt x="14862" y="13677"/>
                </a:lnTo>
                <a:close/>
                <a:moveTo>
                  <a:pt x="15344" y="12917"/>
                </a:moveTo>
                <a:lnTo>
                  <a:pt x="15311" y="12896"/>
                </a:lnTo>
                <a:lnTo>
                  <a:pt x="15248" y="12995"/>
                </a:lnTo>
                <a:lnTo>
                  <a:pt x="15281" y="13016"/>
                </a:lnTo>
                <a:lnTo>
                  <a:pt x="15344" y="12917"/>
                </a:lnTo>
                <a:close/>
                <a:moveTo>
                  <a:pt x="15772" y="12168"/>
                </a:moveTo>
                <a:lnTo>
                  <a:pt x="15805" y="12189"/>
                </a:lnTo>
                <a:lnTo>
                  <a:pt x="15868" y="12090"/>
                </a:lnTo>
                <a:lnTo>
                  <a:pt x="15835" y="12069"/>
                </a:lnTo>
                <a:lnTo>
                  <a:pt x="15772" y="12168"/>
                </a:lnTo>
                <a:close/>
                <a:moveTo>
                  <a:pt x="15416" y="12731"/>
                </a:moveTo>
                <a:lnTo>
                  <a:pt x="15353" y="12830"/>
                </a:lnTo>
                <a:lnTo>
                  <a:pt x="15386" y="12850"/>
                </a:lnTo>
                <a:lnTo>
                  <a:pt x="15449" y="12751"/>
                </a:lnTo>
                <a:lnTo>
                  <a:pt x="15416" y="12731"/>
                </a:lnTo>
                <a:close/>
                <a:moveTo>
                  <a:pt x="12523" y="17294"/>
                </a:moveTo>
                <a:lnTo>
                  <a:pt x="12556" y="17314"/>
                </a:lnTo>
                <a:lnTo>
                  <a:pt x="12619" y="17215"/>
                </a:lnTo>
                <a:lnTo>
                  <a:pt x="12586" y="17195"/>
                </a:lnTo>
                <a:lnTo>
                  <a:pt x="12523" y="17294"/>
                </a:lnTo>
                <a:close/>
                <a:moveTo>
                  <a:pt x="12691" y="17029"/>
                </a:moveTo>
                <a:lnTo>
                  <a:pt x="12628" y="17128"/>
                </a:lnTo>
                <a:lnTo>
                  <a:pt x="12661" y="17149"/>
                </a:lnTo>
                <a:lnTo>
                  <a:pt x="12723" y="17050"/>
                </a:lnTo>
                <a:lnTo>
                  <a:pt x="12691" y="17029"/>
                </a:lnTo>
                <a:close/>
                <a:moveTo>
                  <a:pt x="12733" y="16963"/>
                </a:moveTo>
                <a:lnTo>
                  <a:pt x="12765" y="16984"/>
                </a:lnTo>
                <a:lnTo>
                  <a:pt x="12828" y="16885"/>
                </a:lnTo>
                <a:lnTo>
                  <a:pt x="12796" y="16864"/>
                </a:lnTo>
                <a:lnTo>
                  <a:pt x="12733" y="16963"/>
                </a:lnTo>
                <a:close/>
                <a:moveTo>
                  <a:pt x="12514" y="17381"/>
                </a:moveTo>
                <a:lnTo>
                  <a:pt x="12481" y="17360"/>
                </a:lnTo>
                <a:lnTo>
                  <a:pt x="12418" y="17459"/>
                </a:lnTo>
                <a:lnTo>
                  <a:pt x="12451" y="17480"/>
                </a:lnTo>
                <a:lnTo>
                  <a:pt x="12514" y="17381"/>
                </a:lnTo>
                <a:close/>
                <a:moveTo>
                  <a:pt x="13949" y="15045"/>
                </a:moveTo>
                <a:lnTo>
                  <a:pt x="13886" y="15144"/>
                </a:lnTo>
                <a:lnTo>
                  <a:pt x="13918" y="15165"/>
                </a:lnTo>
                <a:lnTo>
                  <a:pt x="13981" y="15066"/>
                </a:lnTo>
                <a:lnTo>
                  <a:pt x="13949" y="15045"/>
                </a:lnTo>
                <a:close/>
                <a:moveTo>
                  <a:pt x="14023" y="15000"/>
                </a:moveTo>
                <a:lnTo>
                  <a:pt x="14086" y="14901"/>
                </a:lnTo>
                <a:lnTo>
                  <a:pt x="14053" y="14880"/>
                </a:lnTo>
                <a:lnTo>
                  <a:pt x="13991" y="14979"/>
                </a:lnTo>
                <a:lnTo>
                  <a:pt x="14023" y="15000"/>
                </a:lnTo>
                <a:close/>
                <a:moveTo>
                  <a:pt x="13143" y="16389"/>
                </a:moveTo>
                <a:lnTo>
                  <a:pt x="13110" y="16368"/>
                </a:lnTo>
                <a:lnTo>
                  <a:pt x="13047" y="16467"/>
                </a:lnTo>
                <a:lnTo>
                  <a:pt x="13080" y="16488"/>
                </a:lnTo>
                <a:lnTo>
                  <a:pt x="13143" y="16389"/>
                </a:lnTo>
                <a:close/>
                <a:moveTo>
                  <a:pt x="13667" y="15562"/>
                </a:moveTo>
                <a:lnTo>
                  <a:pt x="13634" y="15541"/>
                </a:lnTo>
                <a:lnTo>
                  <a:pt x="13571" y="15640"/>
                </a:lnTo>
                <a:lnTo>
                  <a:pt x="13604" y="15661"/>
                </a:lnTo>
                <a:lnTo>
                  <a:pt x="13667" y="15562"/>
                </a:lnTo>
                <a:close/>
                <a:moveTo>
                  <a:pt x="13466" y="15806"/>
                </a:moveTo>
                <a:lnTo>
                  <a:pt x="13499" y="15826"/>
                </a:lnTo>
                <a:lnTo>
                  <a:pt x="13562" y="15727"/>
                </a:lnTo>
                <a:lnTo>
                  <a:pt x="13529" y="15707"/>
                </a:lnTo>
                <a:lnTo>
                  <a:pt x="13466" y="15806"/>
                </a:lnTo>
                <a:close/>
                <a:moveTo>
                  <a:pt x="13876" y="15231"/>
                </a:moveTo>
                <a:lnTo>
                  <a:pt x="13844" y="15211"/>
                </a:lnTo>
                <a:lnTo>
                  <a:pt x="13781" y="15310"/>
                </a:lnTo>
                <a:lnTo>
                  <a:pt x="13814" y="15330"/>
                </a:lnTo>
                <a:lnTo>
                  <a:pt x="13876" y="15231"/>
                </a:lnTo>
                <a:close/>
                <a:moveTo>
                  <a:pt x="13676" y="15475"/>
                </a:moveTo>
                <a:lnTo>
                  <a:pt x="13709" y="15496"/>
                </a:lnTo>
                <a:lnTo>
                  <a:pt x="13772" y="15397"/>
                </a:lnTo>
                <a:lnTo>
                  <a:pt x="13739" y="15376"/>
                </a:lnTo>
                <a:lnTo>
                  <a:pt x="13676" y="15475"/>
                </a:lnTo>
                <a:close/>
                <a:moveTo>
                  <a:pt x="12942" y="16632"/>
                </a:moveTo>
                <a:lnTo>
                  <a:pt x="12975" y="16653"/>
                </a:lnTo>
                <a:lnTo>
                  <a:pt x="13038" y="16554"/>
                </a:lnTo>
                <a:lnTo>
                  <a:pt x="13005" y="16533"/>
                </a:lnTo>
                <a:lnTo>
                  <a:pt x="12942" y="16632"/>
                </a:lnTo>
                <a:close/>
                <a:moveTo>
                  <a:pt x="13257" y="16136"/>
                </a:moveTo>
                <a:lnTo>
                  <a:pt x="13290" y="16157"/>
                </a:lnTo>
                <a:lnTo>
                  <a:pt x="13352" y="16058"/>
                </a:lnTo>
                <a:lnTo>
                  <a:pt x="13320" y="16037"/>
                </a:lnTo>
                <a:lnTo>
                  <a:pt x="13257" y="16136"/>
                </a:lnTo>
                <a:close/>
                <a:moveTo>
                  <a:pt x="12933" y="16719"/>
                </a:moveTo>
                <a:lnTo>
                  <a:pt x="12900" y="16699"/>
                </a:lnTo>
                <a:lnTo>
                  <a:pt x="12837" y="16798"/>
                </a:lnTo>
                <a:lnTo>
                  <a:pt x="12870" y="16818"/>
                </a:lnTo>
                <a:lnTo>
                  <a:pt x="12933" y="16719"/>
                </a:lnTo>
                <a:close/>
                <a:moveTo>
                  <a:pt x="13215" y="16203"/>
                </a:moveTo>
                <a:lnTo>
                  <a:pt x="13152" y="16302"/>
                </a:lnTo>
                <a:lnTo>
                  <a:pt x="13185" y="16322"/>
                </a:lnTo>
                <a:lnTo>
                  <a:pt x="13248" y="16223"/>
                </a:lnTo>
                <a:lnTo>
                  <a:pt x="13215" y="16203"/>
                </a:lnTo>
                <a:close/>
                <a:moveTo>
                  <a:pt x="13424" y="15872"/>
                </a:moveTo>
                <a:lnTo>
                  <a:pt x="13362" y="15971"/>
                </a:lnTo>
                <a:lnTo>
                  <a:pt x="13394" y="15992"/>
                </a:lnTo>
                <a:lnTo>
                  <a:pt x="13457" y="15893"/>
                </a:lnTo>
                <a:lnTo>
                  <a:pt x="13424" y="15872"/>
                </a:lnTo>
                <a:close/>
                <a:moveTo>
                  <a:pt x="22398" y="14485"/>
                </a:moveTo>
                <a:lnTo>
                  <a:pt x="22436" y="14494"/>
                </a:lnTo>
                <a:lnTo>
                  <a:pt x="22463" y="14380"/>
                </a:lnTo>
                <a:lnTo>
                  <a:pt x="22425" y="14371"/>
                </a:lnTo>
                <a:lnTo>
                  <a:pt x="22398" y="14485"/>
                </a:lnTo>
                <a:close/>
                <a:moveTo>
                  <a:pt x="22353" y="14676"/>
                </a:moveTo>
                <a:lnTo>
                  <a:pt x="22391" y="14684"/>
                </a:lnTo>
                <a:lnTo>
                  <a:pt x="22418" y="14570"/>
                </a:lnTo>
                <a:lnTo>
                  <a:pt x="22380" y="14561"/>
                </a:lnTo>
                <a:lnTo>
                  <a:pt x="22353" y="14676"/>
                </a:lnTo>
                <a:close/>
                <a:moveTo>
                  <a:pt x="22508" y="14189"/>
                </a:moveTo>
                <a:lnTo>
                  <a:pt x="22470" y="14180"/>
                </a:lnTo>
                <a:lnTo>
                  <a:pt x="22443" y="14294"/>
                </a:lnTo>
                <a:lnTo>
                  <a:pt x="22481" y="14303"/>
                </a:lnTo>
                <a:lnTo>
                  <a:pt x="22508" y="14189"/>
                </a:lnTo>
                <a:close/>
                <a:moveTo>
                  <a:pt x="22533" y="13913"/>
                </a:moveTo>
                <a:lnTo>
                  <a:pt x="22571" y="13922"/>
                </a:lnTo>
                <a:lnTo>
                  <a:pt x="22598" y="13808"/>
                </a:lnTo>
                <a:lnTo>
                  <a:pt x="22560" y="13799"/>
                </a:lnTo>
                <a:lnTo>
                  <a:pt x="22533" y="13913"/>
                </a:lnTo>
                <a:close/>
                <a:moveTo>
                  <a:pt x="22553" y="13998"/>
                </a:moveTo>
                <a:lnTo>
                  <a:pt x="22515" y="13989"/>
                </a:lnTo>
                <a:lnTo>
                  <a:pt x="22488" y="14104"/>
                </a:lnTo>
                <a:lnTo>
                  <a:pt x="22526" y="14113"/>
                </a:lnTo>
                <a:lnTo>
                  <a:pt x="22553" y="13998"/>
                </a:lnTo>
                <a:close/>
                <a:moveTo>
                  <a:pt x="22373" y="14761"/>
                </a:moveTo>
                <a:lnTo>
                  <a:pt x="22335" y="14752"/>
                </a:lnTo>
                <a:lnTo>
                  <a:pt x="22308" y="14866"/>
                </a:lnTo>
                <a:lnTo>
                  <a:pt x="22346" y="14875"/>
                </a:lnTo>
                <a:lnTo>
                  <a:pt x="22373" y="14761"/>
                </a:lnTo>
                <a:close/>
                <a:moveTo>
                  <a:pt x="22579" y="13722"/>
                </a:moveTo>
                <a:lnTo>
                  <a:pt x="22616" y="13731"/>
                </a:lnTo>
                <a:lnTo>
                  <a:pt x="22643" y="13617"/>
                </a:lnTo>
                <a:lnTo>
                  <a:pt x="22606" y="13608"/>
                </a:lnTo>
                <a:lnTo>
                  <a:pt x="22579" y="13722"/>
                </a:lnTo>
                <a:close/>
                <a:moveTo>
                  <a:pt x="22328" y="14951"/>
                </a:moveTo>
                <a:lnTo>
                  <a:pt x="22290" y="14943"/>
                </a:lnTo>
                <a:lnTo>
                  <a:pt x="22263" y="15057"/>
                </a:lnTo>
                <a:lnTo>
                  <a:pt x="22301" y="15066"/>
                </a:lnTo>
                <a:lnTo>
                  <a:pt x="22328" y="14951"/>
                </a:lnTo>
                <a:close/>
                <a:moveTo>
                  <a:pt x="22238" y="15333"/>
                </a:moveTo>
                <a:lnTo>
                  <a:pt x="22200" y="15324"/>
                </a:lnTo>
                <a:lnTo>
                  <a:pt x="22173" y="15438"/>
                </a:lnTo>
                <a:lnTo>
                  <a:pt x="22211" y="15447"/>
                </a:lnTo>
                <a:lnTo>
                  <a:pt x="22238" y="15333"/>
                </a:lnTo>
                <a:close/>
                <a:moveTo>
                  <a:pt x="22283" y="15142"/>
                </a:moveTo>
                <a:lnTo>
                  <a:pt x="22245" y="15133"/>
                </a:lnTo>
                <a:lnTo>
                  <a:pt x="22218" y="15247"/>
                </a:lnTo>
                <a:lnTo>
                  <a:pt x="22256" y="15256"/>
                </a:lnTo>
                <a:lnTo>
                  <a:pt x="22283" y="15142"/>
                </a:lnTo>
                <a:close/>
                <a:moveTo>
                  <a:pt x="22959" y="12283"/>
                </a:moveTo>
                <a:lnTo>
                  <a:pt x="22921" y="12274"/>
                </a:lnTo>
                <a:lnTo>
                  <a:pt x="22894" y="12388"/>
                </a:lnTo>
                <a:lnTo>
                  <a:pt x="22932" y="12397"/>
                </a:lnTo>
                <a:lnTo>
                  <a:pt x="22959" y="12283"/>
                </a:lnTo>
                <a:close/>
                <a:moveTo>
                  <a:pt x="22914" y="12473"/>
                </a:moveTo>
                <a:lnTo>
                  <a:pt x="22876" y="12464"/>
                </a:lnTo>
                <a:lnTo>
                  <a:pt x="22849" y="12579"/>
                </a:lnTo>
                <a:lnTo>
                  <a:pt x="22887" y="12588"/>
                </a:lnTo>
                <a:lnTo>
                  <a:pt x="22914" y="12473"/>
                </a:lnTo>
                <a:close/>
                <a:moveTo>
                  <a:pt x="22939" y="12197"/>
                </a:moveTo>
                <a:lnTo>
                  <a:pt x="22977" y="12206"/>
                </a:lnTo>
                <a:lnTo>
                  <a:pt x="23004" y="12092"/>
                </a:lnTo>
                <a:lnTo>
                  <a:pt x="22966" y="12083"/>
                </a:lnTo>
                <a:lnTo>
                  <a:pt x="22939" y="12197"/>
                </a:lnTo>
                <a:close/>
                <a:moveTo>
                  <a:pt x="22688" y="13426"/>
                </a:moveTo>
                <a:lnTo>
                  <a:pt x="22651" y="13418"/>
                </a:lnTo>
                <a:lnTo>
                  <a:pt x="22624" y="13532"/>
                </a:lnTo>
                <a:lnTo>
                  <a:pt x="22661" y="13541"/>
                </a:lnTo>
                <a:lnTo>
                  <a:pt x="22688" y="13426"/>
                </a:lnTo>
                <a:close/>
                <a:moveTo>
                  <a:pt x="23011" y="11892"/>
                </a:moveTo>
                <a:lnTo>
                  <a:pt x="22984" y="12007"/>
                </a:lnTo>
                <a:lnTo>
                  <a:pt x="23022" y="12016"/>
                </a:lnTo>
                <a:lnTo>
                  <a:pt x="23049" y="11901"/>
                </a:lnTo>
                <a:lnTo>
                  <a:pt x="23011" y="11892"/>
                </a:lnTo>
                <a:close/>
                <a:moveTo>
                  <a:pt x="22831" y="12655"/>
                </a:moveTo>
                <a:lnTo>
                  <a:pt x="22804" y="12769"/>
                </a:lnTo>
                <a:lnTo>
                  <a:pt x="22842" y="12778"/>
                </a:lnTo>
                <a:lnTo>
                  <a:pt x="22869" y="12664"/>
                </a:lnTo>
                <a:lnTo>
                  <a:pt x="22831" y="12655"/>
                </a:lnTo>
                <a:close/>
                <a:moveTo>
                  <a:pt x="22759" y="12960"/>
                </a:moveTo>
                <a:lnTo>
                  <a:pt x="22796" y="12969"/>
                </a:lnTo>
                <a:lnTo>
                  <a:pt x="22823" y="12855"/>
                </a:lnTo>
                <a:lnTo>
                  <a:pt x="22786" y="12846"/>
                </a:lnTo>
                <a:lnTo>
                  <a:pt x="22759" y="12960"/>
                </a:lnTo>
                <a:close/>
                <a:moveTo>
                  <a:pt x="22733" y="13236"/>
                </a:moveTo>
                <a:lnTo>
                  <a:pt x="22696" y="13227"/>
                </a:lnTo>
                <a:lnTo>
                  <a:pt x="22669" y="13341"/>
                </a:lnTo>
                <a:lnTo>
                  <a:pt x="22706" y="13350"/>
                </a:lnTo>
                <a:lnTo>
                  <a:pt x="22733" y="13236"/>
                </a:lnTo>
                <a:close/>
                <a:moveTo>
                  <a:pt x="22714" y="13151"/>
                </a:moveTo>
                <a:lnTo>
                  <a:pt x="22751" y="13159"/>
                </a:lnTo>
                <a:lnTo>
                  <a:pt x="22778" y="13045"/>
                </a:lnTo>
                <a:lnTo>
                  <a:pt x="22741" y="13036"/>
                </a:lnTo>
                <a:lnTo>
                  <a:pt x="22714" y="13151"/>
                </a:lnTo>
                <a:close/>
                <a:moveTo>
                  <a:pt x="23094" y="11711"/>
                </a:moveTo>
                <a:lnTo>
                  <a:pt x="23056" y="11702"/>
                </a:lnTo>
                <a:lnTo>
                  <a:pt x="23029" y="11816"/>
                </a:lnTo>
                <a:lnTo>
                  <a:pt x="23067" y="11825"/>
                </a:lnTo>
                <a:lnTo>
                  <a:pt x="23094" y="11711"/>
                </a:lnTo>
                <a:close/>
                <a:moveTo>
                  <a:pt x="19964" y="16600"/>
                </a:moveTo>
                <a:lnTo>
                  <a:pt x="19978" y="16637"/>
                </a:lnTo>
                <a:lnTo>
                  <a:pt x="20088" y="16595"/>
                </a:lnTo>
                <a:lnTo>
                  <a:pt x="20074" y="16558"/>
                </a:lnTo>
                <a:lnTo>
                  <a:pt x="19964" y="16600"/>
                </a:lnTo>
                <a:close/>
                <a:moveTo>
                  <a:pt x="20147" y="16530"/>
                </a:moveTo>
                <a:lnTo>
                  <a:pt x="20161" y="16567"/>
                </a:lnTo>
                <a:lnTo>
                  <a:pt x="20271" y="16525"/>
                </a:lnTo>
                <a:lnTo>
                  <a:pt x="20257" y="16488"/>
                </a:lnTo>
                <a:lnTo>
                  <a:pt x="20147" y="16530"/>
                </a:lnTo>
                <a:close/>
                <a:moveTo>
                  <a:pt x="20330" y="16460"/>
                </a:moveTo>
                <a:lnTo>
                  <a:pt x="20344" y="16496"/>
                </a:lnTo>
                <a:lnTo>
                  <a:pt x="20454" y="16454"/>
                </a:lnTo>
                <a:lnTo>
                  <a:pt x="20440" y="16418"/>
                </a:lnTo>
                <a:lnTo>
                  <a:pt x="20330" y="16460"/>
                </a:lnTo>
                <a:close/>
                <a:moveTo>
                  <a:pt x="19781" y="16670"/>
                </a:moveTo>
                <a:lnTo>
                  <a:pt x="19795" y="16707"/>
                </a:lnTo>
                <a:lnTo>
                  <a:pt x="19905" y="16665"/>
                </a:lnTo>
                <a:lnTo>
                  <a:pt x="19891" y="16628"/>
                </a:lnTo>
                <a:lnTo>
                  <a:pt x="19781" y="16670"/>
                </a:lnTo>
                <a:close/>
                <a:moveTo>
                  <a:pt x="20513" y="16390"/>
                </a:moveTo>
                <a:lnTo>
                  <a:pt x="20527" y="16426"/>
                </a:lnTo>
                <a:lnTo>
                  <a:pt x="20637" y="16384"/>
                </a:lnTo>
                <a:lnTo>
                  <a:pt x="20623" y="16348"/>
                </a:lnTo>
                <a:lnTo>
                  <a:pt x="20513" y="16390"/>
                </a:lnTo>
                <a:close/>
                <a:moveTo>
                  <a:pt x="19598" y="16741"/>
                </a:moveTo>
                <a:lnTo>
                  <a:pt x="19612" y="16777"/>
                </a:lnTo>
                <a:lnTo>
                  <a:pt x="19721" y="16735"/>
                </a:lnTo>
                <a:lnTo>
                  <a:pt x="19708" y="16699"/>
                </a:lnTo>
                <a:lnTo>
                  <a:pt x="19598" y="16741"/>
                </a:lnTo>
                <a:close/>
                <a:moveTo>
                  <a:pt x="19415" y="16811"/>
                </a:moveTo>
                <a:lnTo>
                  <a:pt x="19429" y="16847"/>
                </a:lnTo>
                <a:lnTo>
                  <a:pt x="19538" y="16805"/>
                </a:lnTo>
                <a:lnTo>
                  <a:pt x="19524" y="16769"/>
                </a:lnTo>
                <a:lnTo>
                  <a:pt x="19415" y="16811"/>
                </a:lnTo>
                <a:close/>
                <a:moveTo>
                  <a:pt x="19232" y="16881"/>
                </a:moveTo>
                <a:lnTo>
                  <a:pt x="19246" y="16917"/>
                </a:lnTo>
                <a:lnTo>
                  <a:pt x="19355" y="16875"/>
                </a:lnTo>
                <a:lnTo>
                  <a:pt x="19341" y="16839"/>
                </a:lnTo>
                <a:lnTo>
                  <a:pt x="19232" y="16881"/>
                </a:lnTo>
                <a:close/>
                <a:moveTo>
                  <a:pt x="21612" y="15970"/>
                </a:moveTo>
                <a:lnTo>
                  <a:pt x="21626" y="16006"/>
                </a:lnTo>
                <a:lnTo>
                  <a:pt x="21736" y="15964"/>
                </a:lnTo>
                <a:lnTo>
                  <a:pt x="21722" y="15928"/>
                </a:lnTo>
                <a:lnTo>
                  <a:pt x="21612" y="15970"/>
                </a:lnTo>
                <a:close/>
                <a:moveTo>
                  <a:pt x="20697" y="16320"/>
                </a:moveTo>
                <a:lnTo>
                  <a:pt x="20710" y="16356"/>
                </a:lnTo>
                <a:lnTo>
                  <a:pt x="20820" y="16314"/>
                </a:lnTo>
                <a:lnTo>
                  <a:pt x="20806" y="16278"/>
                </a:lnTo>
                <a:lnTo>
                  <a:pt x="20697" y="16320"/>
                </a:lnTo>
                <a:close/>
                <a:moveTo>
                  <a:pt x="21429" y="16040"/>
                </a:moveTo>
                <a:lnTo>
                  <a:pt x="21443" y="16076"/>
                </a:lnTo>
                <a:lnTo>
                  <a:pt x="21553" y="16034"/>
                </a:lnTo>
                <a:lnTo>
                  <a:pt x="21539" y="15998"/>
                </a:lnTo>
                <a:lnTo>
                  <a:pt x="21429" y="16040"/>
                </a:lnTo>
                <a:close/>
                <a:moveTo>
                  <a:pt x="20880" y="16250"/>
                </a:moveTo>
                <a:lnTo>
                  <a:pt x="20894" y="16286"/>
                </a:lnTo>
                <a:lnTo>
                  <a:pt x="21003" y="16244"/>
                </a:lnTo>
                <a:lnTo>
                  <a:pt x="20989" y="16208"/>
                </a:lnTo>
                <a:lnTo>
                  <a:pt x="20880" y="16250"/>
                </a:lnTo>
                <a:close/>
                <a:moveTo>
                  <a:pt x="21063" y="16180"/>
                </a:moveTo>
                <a:lnTo>
                  <a:pt x="21077" y="16216"/>
                </a:lnTo>
                <a:lnTo>
                  <a:pt x="21186" y="16174"/>
                </a:lnTo>
                <a:lnTo>
                  <a:pt x="21172" y="16138"/>
                </a:lnTo>
                <a:lnTo>
                  <a:pt x="21063" y="16180"/>
                </a:lnTo>
                <a:close/>
                <a:moveTo>
                  <a:pt x="21246" y="16110"/>
                </a:moveTo>
                <a:lnTo>
                  <a:pt x="21260" y="16146"/>
                </a:lnTo>
                <a:lnTo>
                  <a:pt x="21369" y="16104"/>
                </a:lnTo>
                <a:lnTo>
                  <a:pt x="21356" y="16068"/>
                </a:lnTo>
                <a:lnTo>
                  <a:pt x="21246" y="16110"/>
                </a:lnTo>
                <a:close/>
                <a:moveTo>
                  <a:pt x="17584" y="17511"/>
                </a:moveTo>
                <a:lnTo>
                  <a:pt x="17597" y="17548"/>
                </a:lnTo>
                <a:lnTo>
                  <a:pt x="17707" y="17506"/>
                </a:lnTo>
                <a:lnTo>
                  <a:pt x="17693" y="17469"/>
                </a:lnTo>
                <a:lnTo>
                  <a:pt x="17584" y="17511"/>
                </a:lnTo>
                <a:close/>
                <a:moveTo>
                  <a:pt x="16961" y="17750"/>
                </a:moveTo>
                <a:lnTo>
                  <a:pt x="16887" y="17778"/>
                </a:lnTo>
                <a:cubicBezTo>
                  <a:pt x="16870" y="17743"/>
                  <a:pt x="16844" y="17713"/>
                  <a:pt x="16813" y="17690"/>
                </a:cubicBezTo>
                <a:lnTo>
                  <a:pt x="16850" y="17626"/>
                </a:lnTo>
                <a:lnTo>
                  <a:pt x="16817" y="17606"/>
                </a:lnTo>
                <a:lnTo>
                  <a:pt x="16780" y="17670"/>
                </a:lnTo>
                <a:cubicBezTo>
                  <a:pt x="16748" y="17654"/>
                  <a:pt x="16713" y="17645"/>
                  <a:pt x="16675" y="17645"/>
                </a:cubicBezTo>
                <a:cubicBezTo>
                  <a:pt x="16574" y="17645"/>
                  <a:pt x="16488" y="17709"/>
                  <a:pt x="16455" y="17799"/>
                </a:cubicBezTo>
                <a:lnTo>
                  <a:pt x="16370" y="17775"/>
                </a:lnTo>
                <a:lnTo>
                  <a:pt x="16359" y="17813"/>
                </a:lnTo>
                <a:lnTo>
                  <a:pt x="16444" y="17836"/>
                </a:lnTo>
                <a:cubicBezTo>
                  <a:pt x="16442" y="17850"/>
                  <a:pt x="16440" y="17865"/>
                  <a:pt x="16440" y="17880"/>
                </a:cubicBezTo>
                <a:cubicBezTo>
                  <a:pt x="16440" y="17953"/>
                  <a:pt x="16473" y="18019"/>
                  <a:pt x="16526" y="18062"/>
                </a:cubicBezTo>
                <a:lnTo>
                  <a:pt x="16460" y="18136"/>
                </a:lnTo>
                <a:lnTo>
                  <a:pt x="16489" y="18161"/>
                </a:lnTo>
                <a:lnTo>
                  <a:pt x="16558" y="18084"/>
                </a:lnTo>
                <a:cubicBezTo>
                  <a:pt x="16593" y="18104"/>
                  <a:pt x="16632" y="18115"/>
                  <a:pt x="16675" y="18115"/>
                </a:cubicBezTo>
                <a:cubicBezTo>
                  <a:pt x="16805" y="18115"/>
                  <a:pt x="16910" y="18010"/>
                  <a:pt x="16910" y="17880"/>
                </a:cubicBezTo>
                <a:cubicBezTo>
                  <a:pt x="16910" y="17857"/>
                  <a:pt x="16907" y="17835"/>
                  <a:pt x="16901" y="17814"/>
                </a:cubicBezTo>
                <a:lnTo>
                  <a:pt x="16975" y="17786"/>
                </a:lnTo>
                <a:lnTo>
                  <a:pt x="16961" y="17750"/>
                </a:lnTo>
                <a:close/>
                <a:moveTo>
                  <a:pt x="17767" y="17441"/>
                </a:moveTo>
                <a:lnTo>
                  <a:pt x="17781" y="17478"/>
                </a:lnTo>
                <a:lnTo>
                  <a:pt x="17890" y="17436"/>
                </a:lnTo>
                <a:lnTo>
                  <a:pt x="17876" y="17399"/>
                </a:lnTo>
                <a:lnTo>
                  <a:pt x="17767" y="17441"/>
                </a:lnTo>
                <a:close/>
                <a:moveTo>
                  <a:pt x="18682" y="17091"/>
                </a:moveTo>
                <a:lnTo>
                  <a:pt x="18696" y="17127"/>
                </a:lnTo>
                <a:lnTo>
                  <a:pt x="18806" y="17085"/>
                </a:lnTo>
                <a:lnTo>
                  <a:pt x="18792" y="17049"/>
                </a:lnTo>
                <a:lnTo>
                  <a:pt x="18682" y="17091"/>
                </a:lnTo>
                <a:close/>
                <a:moveTo>
                  <a:pt x="18316" y="17231"/>
                </a:moveTo>
                <a:lnTo>
                  <a:pt x="18330" y="17267"/>
                </a:lnTo>
                <a:lnTo>
                  <a:pt x="18440" y="17225"/>
                </a:lnTo>
                <a:lnTo>
                  <a:pt x="18426" y="17189"/>
                </a:lnTo>
                <a:lnTo>
                  <a:pt x="18316" y="17231"/>
                </a:lnTo>
                <a:close/>
                <a:moveTo>
                  <a:pt x="17950" y="17371"/>
                </a:moveTo>
                <a:lnTo>
                  <a:pt x="17964" y="17408"/>
                </a:lnTo>
                <a:lnTo>
                  <a:pt x="18073" y="17366"/>
                </a:lnTo>
                <a:lnTo>
                  <a:pt x="18060" y="17329"/>
                </a:lnTo>
                <a:lnTo>
                  <a:pt x="17950" y="17371"/>
                </a:lnTo>
                <a:close/>
                <a:moveTo>
                  <a:pt x="18499" y="17161"/>
                </a:moveTo>
                <a:lnTo>
                  <a:pt x="18513" y="17197"/>
                </a:lnTo>
                <a:lnTo>
                  <a:pt x="18623" y="17155"/>
                </a:lnTo>
                <a:lnTo>
                  <a:pt x="18609" y="17119"/>
                </a:lnTo>
                <a:lnTo>
                  <a:pt x="18499" y="17161"/>
                </a:lnTo>
                <a:close/>
                <a:moveTo>
                  <a:pt x="18133" y="17301"/>
                </a:moveTo>
                <a:lnTo>
                  <a:pt x="18147" y="17337"/>
                </a:lnTo>
                <a:lnTo>
                  <a:pt x="18257" y="17296"/>
                </a:lnTo>
                <a:lnTo>
                  <a:pt x="18243" y="17259"/>
                </a:lnTo>
                <a:lnTo>
                  <a:pt x="18133" y="17301"/>
                </a:lnTo>
                <a:close/>
                <a:moveTo>
                  <a:pt x="17401" y="17582"/>
                </a:moveTo>
                <a:lnTo>
                  <a:pt x="17414" y="17618"/>
                </a:lnTo>
                <a:lnTo>
                  <a:pt x="17524" y="17576"/>
                </a:lnTo>
                <a:lnTo>
                  <a:pt x="17510" y="17540"/>
                </a:lnTo>
                <a:lnTo>
                  <a:pt x="17401" y="17582"/>
                </a:lnTo>
                <a:close/>
                <a:moveTo>
                  <a:pt x="17034" y="17722"/>
                </a:moveTo>
                <a:lnTo>
                  <a:pt x="17048" y="17758"/>
                </a:lnTo>
                <a:lnTo>
                  <a:pt x="17158" y="17716"/>
                </a:lnTo>
                <a:lnTo>
                  <a:pt x="17144" y="17680"/>
                </a:lnTo>
                <a:lnTo>
                  <a:pt x="17034" y="17722"/>
                </a:lnTo>
                <a:close/>
                <a:moveTo>
                  <a:pt x="19049" y="16951"/>
                </a:moveTo>
                <a:lnTo>
                  <a:pt x="19062" y="16987"/>
                </a:lnTo>
                <a:lnTo>
                  <a:pt x="19172" y="16945"/>
                </a:lnTo>
                <a:lnTo>
                  <a:pt x="19158" y="16909"/>
                </a:lnTo>
                <a:lnTo>
                  <a:pt x="19049" y="16951"/>
                </a:lnTo>
                <a:close/>
                <a:moveTo>
                  <a:pt x="17217" y="17652"/>
                </a:moveTo>
                <a:lnTo>
                  <a:pt x="17231" y="17688"/>
                </a:lnTo>
                <a:lnTo>
                  <a:pt x="17341" y="17646"/>
                </a:lnTo>
                <a:lnTo>
                  <a:pt x="17327" y="17610"/>
                </a:lnTo>
                <a:lnTo>
                  <a:pt x="17217" y="17652"/>
                </a:lnTo>
                <a:close/>
                <a:moveTo>
                  <a:pt x="18865" y="17021"/>
                </a:moveTo>
                <a:lnTo>
                  <a:pt x="18879" y="17057"/>
                </a:lnTo>
                <a:lnTo>
                  <a:pt x="18989" y="17015"/>
                </a:lnTo>
                <a:lnTo>
                  <a:pt x="18975" y="16979"/>
                </a:lnTo>
                <a:lnTo>
                  <a:pt x="18865" y="17021"/>
                </a:lnTo>
                <a:close/>
                <a:moveTo>
                  <a:pt x="21172" y="15436"/>
                </a:moveTo>
                <a:lnTo>
                  <a:pt x="21060" y="15394"/>
                </a:lnTo>
                <a:lnTo>
                  <a:pt x="21047" y="15431"/>
                </a:lnTo>
                <a:lnTo>
                  <a:pt x="21158" y="15473"/>
                </a:lnTo>
                <a:lnTo>
                  <a:pt x="21172" y="15436"/>
                </a:lnTo>
                <a:close/>
                <a:moveTo>
                  <a:pt x="21358" y="15507"/>
                </a:moveTo>
                <a:lnTo>
                  <a:pt x="21247" y="15465"/>
                </a:lnTo>
                <a:lnTo>
                  <a:pt x="21233" y="15501"/>
                </a:lnTo>
                <a:lnTo>
                  <a:pt x="21344" y="15543"/>
                </a:lnTo>
                <a:lnTo>
                  <a:pt x="21358" y="15507"/>
                </a:lnTo>
                <a:close/>
                <a:moveTo>
                  <a:pt x="21544" y="15577"/>
                </a:moveTo>
                <a:lnTo>
                  <a:pt x="21433" y="15535"/>
                </a:lnTo>
                <a:lnTo>
                  <a:pt x="21419" y="15571"/>
                </a:lnTo>
                <a:lnTo>
                  <a:pt x="21530" y="15613"/>
                </a:lnTo>
                <a:lnTo>
                  <a:pt x="21544" y="15577"/>
                </a:lnTo>
                <a:close/>
                <a:moveTo>
                  <a:pt x="21730" y="15647"/>
                </a:moveTo>
                <a:lnTo>
                  <a:pt x="21619" y="15605"/>
                </a:lnTo>
                <a:lnTo>
                  <a:pt x="21605" y="15641"/>
                </a:lnTo>
                <a:lnTo>
                  <a:pt x="21716" y="15683"/>
                </a:lnTo>
                <a:lnTo>
                  <a:pt x="21730" y="15647"/>
                </a:lnTo>
                <a:close/>
                <a:moveTo>
                  <a:pt x="19311" y="14734"/>
                </a:moveTo>
                <a:lnTo>
                  <a:pt x="19200" y="14692"/>
                </a:lnTo>
                <a:lnTo>
                  <a:pt x="19186" y="14729"/>
                </a:lnTo>
                <a:lnTo>
                  <a:pt x="19297" y="14771"/>
                </a:lnTo>
                <a:lnTo>
                  <a:pt x="19311" y="14734"/>
                </a:lnTo>
                <a:close/>
                <a:moveTo>
                  <a:pt x="20241" y="15085"/>
                </a:moveTo>
                <a:lnTo>
                  <a:pt x="20130" y="15043"/>
                </a:lnTo>
                <a:lnTo>
                  <a:pt x="20117" y="15080"/>
                </a:lnTo>
                <a:lnTo>
                  <a:pt x="20228" y="15122"/>
                </a:lnTo>
                <a:lnTo>
                  <a:pt x="20241" y="15085"/>
                </a:lnTo>
                <a:close/>
                <a:moveTo>
                  <a:pt x="20986" y="15366"/>
                </a:moveTo>
                <a:lnTo>
                  <a:pt x="20874" y="15324"/>
                </a:lnTo>
                <a:lnTo>
                  <a:pt x="20861" y="15361"/>
                </a:lnTo>
                <a:lnTo>
                  <a:pt x="20972" y="15403"/>
                </a:lnTo>
                <a:lnTo>
                  <a:pt x="20986" y="15366"/>
                </a:lnTo>
                <a:close/>
                <a:moveTo>
                  <a:pt x="20055" y="15015"/>
                </a:moveTo>
                <a:lnTo>
                  <a:pt x="19944" y="14973"/>
                </a:lnTo>
                <a:lnTo>
                  <a:pt x="19930" y="15010"/>
                </a:lnTo>
                <a:lnTo>
                  <a:pt x="20042" y="15052"/>
                </a:lnTo>
                <a:lnTo>
                  <a:pt x="20055" y="15015"/>
                </a:lnTo>
                <a:close/>
                <a:moveTo>
                  <a:pt x="19683" y="14875"/>
                </a:moveTo>
                <a:lnTo>
                  <a:pt x="19572" y="14833"/>
                </a:lnTo>
                <a:lnTo>
                  <a:pt x="19558" y="14869"/>
                </a:lnTo>
                <a:lnTo>
                  <a:pt x="19670" y="14911"/>
                </a:lnTo>
                <a:lnTo>
                  <a:pt x="19683" y="14875"/>
                </a:lnTo>
                <a:close/>
                <a:moveTo>
                  <a:pt x="19497" y="14805"/>
                </a:moveTo>
                <a:lnTo>
                  <a:pt x="19386" y="14763"/>
                </a:lnTo>
                <a:lnTo>
                  <a:pt x="19372" y="14799"/>
                </a:lnTo>
                <a:lnTo>
                  <a:pt x="19483" y="14841"/>
                </a:lnTo>
                <a:lnTo>
                  <a:pt x="19497" y="14805"/>
                </a:lnTo>
                <a:close/>
                <a:moveTo>
                  <a:pt x="19125" y="14664"/>
                </a:moveTo>
                <a:lnTo>
                  <a:pt x="19014" y="14622"/>
                </a:lnTo>
                <a:lnTo>
                  <a:pt x="19000" y="14659"/>
                </a:lnTo>
                <a:lnTo>
                  <a:pt x="19111" y="14701"/>
                </a:lnTo>
                <a:lnTo>
                  <a:pt x="19125" y="14664"/>
                </a:lnTo>
                <a:close/>
                <a:moveTo>
                  <a:pt x="19869" y="14945"/>
                </a:moveTo>
                <a:lnTo>
                  <a:pt x="19758" y="14903"/>
                </a:lnTo>
                <a:lnTo>
                  <a:pt x="19744" y="14939"/>
                </a:lnTo>
                <a:lnTo>
                  <a:pt x="19856" y="14981"/>
                </a:lnTo>
                <a:lnTo>
                  <a:pt x="19869" y="14945"/>
                </a:lnTo>
                <a:close/>
                <a:moveTo>
                  <a:pt x="20800" y="15296"/>
                </a:moveTo>
                <a:lnTo>
                  <a:pt x="20688" y="15254"/>
                </a:lnTo>
                <a:lnTo>
                  <a:pt x="20675" y="15290"/>
                </a:lnTo>
                <a:lnTo>
                  <a:pt x="20786" y="15332"/>
                </a:lnTo>
                <a:lnTo>
                  <a:pt x="20800" y="15296"/>
                </a:lnTo>
                <a:close/>
                <a:moveTo>
                  <a:pt x="20427" y="15156"/>
                </a:moveTo>
                <a:lnTo>
                  <a:pt x="20316" y="15114"/>
                </a:lnTo>
                <a:lnTo>
                  <a:pt x="20303" y="15150"/>
                </a:lnTo>
                <a:lnTo>
                  <a:pt x="20414" y="15192"/>
                </a:lnTo>
                <a:lnTo>
                  <a:pt x="20427" y="15156"/>
                </a:lnTo>
                <a:close/>
                <a:moveTo>
                  <a:pt x="20613" y="15226"/>
                </a:moveTo>
                <a:lnTo>
                  <a:pt x="20502" y="15184"/>
                </a:lnTo>
                <a:lnTo>
                  <a:pt x="20489" y="15220"/>
                </a:lnTo>
                <a:lnTo>
                  <a:pt x="20600" y="15262"/>
                </a:lnTo>
                <a:lnTo>
                  <a:pt x="20613" y="15226"/>
                </a:lnTo>
                <a:close/>
                <a:moveTo>
                  <a:pt x="18373" y="13991"/>
                </a:moveTo>
                <a:lnTo>
                  <a:pt x="18408" y="13974"/>
                </a:lnTo>
                <a:lnTo>
                  <a:pt x="18359" y="13870"/>
                </a:lnTo>
                <a:lnTo>
                  <a:pt x="18324" y="13887"/>
                </a:lnTo>
                <a:lnTo>
                  <a:pt x="18373" y="13991"/>
                </a:lnTo>
                <a:close/>
                <a:moveTo>
                  <a:pt x="18048" y="13300"/>
                </a:moveTo>
                <a:lnTo>
                  <a:pt x="18083" y="13284"/>
                </a:lnTo>
                <a:lnTo>
                  <a:pt x="18034" y="13180"/>
                </a:lnTo>
                <a:lnTo>
                  <a:pt x="17999" y="13197"/>
                </a:lnTo>
                <a:lnTo>
                  <a:pt x="18048" y="13300"/>
                </a:lnTo>
                <a:close/>
                <a:moveTo>
                  <a:pt x="18210" y="13646"/>
                </a:moveTo>
                <a:lnTo>
                  <a:pt x="18245" y="13629"/>
                </a:lnTo>
                <a:lnTo>
                  <a:pt x="18196" y="13525"/>
                </a:lnTo>
                <a:lnTo>
                  <a:pt x="18161" y="13542"/>
                </a:lnTo>
                <a:lnTo>
                  <a:pt x="18210" y="13646"/>
                </a:lnTo>
                <a:close/>
                <a:moveTo>
                  <a:pt x="17478" y="12093"/>
                </a:moveTo>
                <a:lnTo>
                  <a:pt x="17513" y="12076"/>
                </a:lnTo>
                <a:lnTo>
                  <a:pt x="17464" y="11972"/>
                </a:lnTo>
                <a:lnTo>
                  <a:pt x="17429" y="11989"/>
                </a:lnTo>
                <a:lnTo>
                  <a:pt x="17478" y="12093"/>
                </a:lnTo>
                <a:close/>
                <a:moveTo>
                  <a:pt x="17641" y="12438"/>
                </a:moveTo>
                <a:lnTo>
                  <a:pt x="17676" y="12421"/>
                </a:lnTo>
                <a:lnTo>
                  <a:pt x="17627" y="12317"/>
                </a:lnTo>
                <a:lnTo>
                  <a:pt x="17592" y="12334"/>
                </a:lnTo>
                <a:lnTo>
                  <a:pt x="17641" y="12438"/>
                </a:lnTo>
                <a:close/>
                <a:moveTo>
                  <a:pt x="17315" y="11747"/>
                </a:moveTo>
                <a:lnTo>
                  <a:pt x="17350" y="11731"/>
                </a:lnTo>
                <a:lnTo>
                  <a:pt x="17301" y="11627"/>
                </a:lnTo>
                <a:lnTo>
                  <a:pt x="17266" y="11644"/>
                </a:lnTo>
                <a:lnTo>
                  <a:pt x="17315" y="11747"/>
                </a:lnTo>
                <a:close/>
                <a:moveTo>
                  <a:pt x="17885" y="12955"/>
                </a:moveTo>
                <a:lnTo>
                  <a:pt x="17920" y="12939"/>
                </a:lnTo>
                <a:lnTo>
                  <a:pt x="17871" y="12835"/>
                </a:lnTo>
                <a:lnTo>
                  <a:pt x="17836" y="12851"/>
                </a:lnTo>
                <a:lnTo>
                  <a:pt x="17885" y="12955"/>
                </a:lnTo>
                <a:close/>
                <a:moveTo>
                  <a:pt x="17152" y="11402"/>
                </a:moveTo>
                <a:lnTo>
                  <a:pt x="17187" y="11386"/>
                </a:lnTo>
                <a:lnTo>
                  <a:pt x="17138" y="11282"/>
                </a:lnTo>
                <a:lnTo>
                  <a:pt x="17103" y="11298"/>
                </a:lnTo>
                <a:lnTo>
                  <a:pt x="17152" y="11402"/>
                </a:lnTo>
                <a:close/>
                <a:moveTo>
                  <a:pt x="17233" y="11575"/>
                </a:moveTo>
                <a:lnTo>
                  <a:pt x="17269" y="11558"/>
                </a:lnTo>
                <a:lnTo>
                  <a:pt x="17220" y="11454"/>
                </a:lnTo>
                <a:lnTo>
                  <a:pt x="17184" y="11471"/>
                </a:lnTo>
                <a:lnTo>
                  <a:pt x="17233" y="11575"/>
                </a:lnTo>
                <a:close/>
                <a:moveTo>
                  <a:pt x="18129" y="13473"/>
                </a:moveTo>
                <a:lnTo>
                  <a:pt x="18164" y="13456"/>
                </a:lnTo>
                <a:lnTo>
                  <a:pt x="18115" y="13353"/>
                </a:lnTo>
                <a:lnTo>
                  <a:pt x="18080" y="13369"/>
                </a:lnTo>
                <a:lnTo>
                  <a:pt x="18129" y="13473"/>
                </a:lnTo>
                <a:close/>
                <a:moveTo>
                  <a:pt x="17966" y="13128"/>
                </a:moveTo>
                <a:lnTo>
                  <a:pt x="18001" y="13111"/>
                </a:lnTo>
                <a:lnTo>
                  <a:pt x="17952" y="13007"/>
                </a:lnTo>
                <a:lnTo>
                  <a:pt x="17917" y="13024"/>
                </a:lnTo>
                <a:lnTo>
                  <a:pt x="17966" y="13128"/>
                </a:lnTo>
                <a:close/>
                <a:moveTo>
                  <a:pt x="18292" y="13818"/>
                </a:moveTo>
                <a:lnTo>
                  <a:pt x="18327" y="13802"/>
                </a:lnTo>
                <a:lnTo>
                  <a:pt x="18278" y="13698"/>
                </a:lnTo>
                <a:lnTo>
                  <a:pt x="18243" y="13714"/>
                </a:lnTo>
                <a:lnTo>
                  <a:pt x="18292" y="13818"/>
                </a:lnTo>
                <a:close/>
                <a:moveTo>
                  <a:pt x="18455" y="14163"/>
                </a:moveTo>
                <a:lnTo>
                  <a:pt x="18490" y="14147"/>
                </a:lnTo>
                <a:lnTo>
                  <a:pt x="18441" y="14043"/>
                </a:lnTo>
                <a:lnTo>
                  <a:pt x="18406" y="14059"/>
                </a:lnTo>
                <a:lnTo>
                  <a:pt x="18455" y="14163"/>
                </a:lnTo>
                <a:close/>
                <a:moveTo>
                  <a:pt x="17396" y="11920"/>
                </a:moveTo>
                <a:lnTo>
                  <a:pt x="17431" y="11903"/>
                </a:lnTo>
                <a:lnTo>
                  <a:pt x="17382" y="11800"/>
                </a:lnTo>
                <a:lnTo>
                  <a:pt x="17347" y="11816"/>
                </a:lnTo>
                <a:lnTo>
                  <a:pt x="17396" y="11920"/>
                </a:lnTo>
                <a:close/>
                <a:moveTo>
                  <a:pt x="17024" y="11041"/>
                </a:moveTo>
                <a:lnTo>
                  <a:pt x="16975" y="10937"/>
                </a:lnTo>
                <a:lnTo>
                  <a:pt x="16940" y="10953"/>
                </a:lnTo>
                <a:lnTo>
                  <a:pt x="16989" y="11057"/>
                </a:lnTo>
                <a:lnTo>
                  <a:pt x="17024" y="11041"/>
                </a:lnTo>
                <a:close/>
                <a:moveTo>
                  <a:pt x="17071" y="11230"/>
                </a:moveTo>
                <a:lnTo>
                  <a:pt x="17106" y="11213"/>
                </a:lnTo>
                <a:lnTo>
                  <a:pt x="17057" y="11109"/>
                </a:lnTo>
                <a:lnTo>
                  <a:pt x="17022" y="11126"/>
                </a:lnTo>
                <a:lnTo>
                  <a:pt x="17071" y="11230"/>
                </a:lnTo>
                <a:close/>
                <a:moveTo>
                  <a:pt x="17722" y="12610"/>
                </a:moveTo>
                <a:lnTo>
                  <a:pt x="17757" y="12594"/>
                </a:lnTo>
                <a:lnTo>
                  <a:pt x="17708" y="12490"/>
                </a:lnTo>
                <a:lnTo>
                  <a:pt x="17673" y="12506"/>
                </a:lnTo>
                <a:lnTo>
                  <a:pt x="17722" y="12610"/>
                </a:lnTo>
                <a:close/>
                <a:moveTo>
                  <a:pt x="17803" y="12783"/>
                </a:moveTo>
                <a:lnTo>
                  <a:pt x="17838" y="12766"/>
                </a:lnTo>
                <a:lnTo>
                  <a:pt x="17789" y="12662"/>
                </a:lnTo>
                <a:lnTo>
                  <a:pt x="17754" y="12679"/>
                </a:lnTo>
                <a:lnTo>
                  <a:pt x="17803" y="12783"/>
                </a:lnTo>
                <a:close/>
                <a:moveTo>
                  <a:pt x="17559" y="12265"/>
                </a:moveTo>
                <a:lnTo>
                  <a:pt x="17594" y="12249"/>
                </a:lnTo>
                <a:lnTo>
                  <a:pt x="17545" y="12145"/>
                </a:lnTo>
                <a:lnTo>
                  <a:pt x="17510" y="12161"/>
                </a:lnTo>
                <a:lnTo>
                  <a:pt x="17559" y="12265"/>
                </a:lnTo>
                <a:close/>
                <a:moveTo>
                  <a:pt x="22843" y="15953"/>
                </a:moveTo>
                <a:lnTo>
                  <a:pt x="22956" y="15973"/>
                </a:lnTo>
                <a:lnTo>
                  <a:pt x="22962" y="15934"/>
                </a:lnTo>
                <a:lnTo>
                  <a:pt x="22849" y="15915"/>
                </a:lnTo>
                <a:lnTo>
                  <a:pt x="22843" y="15953"/>
                </a:lnTo>
                <a:close/>
                <a:moveTo>
                  <a:pt x="23218" y="16017"/>
                </a:moveTo>
                <a:lnTo>
                  <a:pt x="23331" y="16037"/>
                </a:lnTo>
                <a:lnTo>
                  <a:pt x="23338" y="15999"/>
                </a:lnTo>
                <a:lnTo>
                  <a:pt x="23225" y="15979"/>
                </a:lnTo>
                <a:lnTo>
                  <a:pt x="23218" y="16017"/>
                </a:lnTo>
                <a:close/>
                <a:moveTo>
                  <a:pt x="23406" y="16050"/>
                </a:moveTo>
                <a:lnTo>
                  <a:pt x="23519" y="16069"/>
                </a:lnTo>
                <a:lnTo>
                  <a:pt x="23526" y="16031"/>
                </a:lnTo>
                <a:lnTo>
                  <a:pt x="23413" y="16011"/>
                </a:lnTo>
                <a:lnTo>
                  <a:pt x="23406" y="16050"/>
                </a:lnTo>
                <a:close/>
                <a:moveTo>
                  <a:pt x="22655" y="15921"/>
                </a:moveTo>
                <a:lnTo>
                  <a:pt x="22768" y="15940"/>
                </a:lnTo>
                <a:lnTo>
                  <a:pt x="22775" y="15902"/>
                </a:lnTo>
                <a:lnTo>
                  <a:pt x="22662" y="15883"/>
                </a:lnTo>
                <a:lnTo>
                  <a:pt x="22655" y="15921"/>
                </a:lnTo>
                <a:close/>
                <a:moveTo>
                  <a:pt x="23031" y="15985"/>
                </a:moveTo>
                <a:lnTo>
                  <a:pt x="23144" y="16005"/>
                </a:lnTo>
                <a:lnTo>
                  <a:pt x="23150" y="15966"/>
                </a:lnTo>
                <a:lnTo>
                  <a:pt x="23037" y="15947"/>
                </a:lnTo>
                <a:lnTo>
                  <a:pt x="23031" y="15985"/>
                </a:lnTo>
                <a:close/>
                <a:moveTo>
                  <a:pt x="22467" y="15889"/>
                </a:moveTo>
                <a:lnTo>
                  <a:pt x="22580" y="15908"/>
                </a:lnTo>
                <a:lnTo>
                  <a:pt x="22587" y="15870"/>
                </a:lnTo>
                <a:lnTo>
                  <a:pt x="22474" y="15851"/>
                </a:lnTo>
                <a:lnTo>
                  <a:pt x="22467" y="15889"/>
                </a:lnTo>
                <a:close/>
                <a:moveTo>
                  <a:pt x="24720" y="16275"/>
                </a:moveTo>
                <a:lnTo>
                  <a:pt x="24833" y="16294"/>
                </a:lnTo>
                <a:lnTo>
                  <a:pt x="24840" y="16256"/>
                </a:lnTo>
                <a:lnTo>
                  <a:pt x="24727" y="16236"/>
                </a:lnTo>
                <a:lnTo>
                  <a:pt x="24720" y="16275"/>
                </a:lnTo>
                <a:close/>
                <a:moveTo>
                  <a:pt x="24533" y="16242"/>
                </a:moveTo>
                <a:lnTo>
                  <a:pt x="24646" y="16262"/>
                </a:lnTo>
                <a:lnTo>
                  <a:pt x="24652" y="16224"/>
                </a:lnTo>
                <a:lnTo>
                  <a:pt x="24539" y="16204"/>
                </a:lnTo>
                <a:lnTo>
                  <a:pt x="24533" y="16242"/>
                </a:lnTo>
                <a:close/>
                <a:moveTo>
                  <a:pt x="24908" y="16307"/>
                </a:moveTo>
                <a:lnTo>
                  <a:pt x="25021" y="16326"/>
                </a:lnTo>
                <a:lnTo>
                  <a:pt x="25028" y="16288"/>
                </a:lnTo>
                <a:lnTo>
                  <a:pt x="24915" y="16268"/>
                </a:lnTo>
                <a:lnTo>
                  <a:pt x="24908" y="16307"/>
                </a:lnTo>
                <a:close/>
                <a:moveTo>
                  <a:pt x="24345" y="16210"/>
                </a:moveTo>
                <a:lnTo>
                  <a:pt x="24458" y="16230"/>
                </a:lnTo>
                <a:lnTo>
                  <a:pt x="24464" y="16191"/>
                </a:lnTo>
                <a:lnTo>
                  <a:pt x="24351" y="16172"/>
                </a:lnTo>
                <a:lnTo>
                  <a:pt x="24345" y="16210"/>
                </a:lnTo>
                <a:close/>
                <a:moveTo>
                  <a:pt x="23782" y="16114"/>
                </a:moveTo>
                <a:lnTo>
                  <a:pt x="23895" y="16133"/>
                </a:lnTo>
                <a:lnTo>
                  <a:pt x="23901" y="16095"/>
                </a:lnTo>
                <a:lnTo>
                  <a:pt x="23788" y="16076"/>
                </a:lnTo>
                <a:lnTo>
                  <a:pt x="23782" y="16114"/>
                </a:lnTo>
                <a:close/>
                <a:moveTo>
                  <a:pt x="23594" y="16082"/>
                </a:moveTo>
                <a:lnTo>
                  <a:pt x="23707" y="16101"/>
                </a:lnTo>
                <a:lnTo>
                  <a:pt x="23713" y="16063"/>
                </a:lnTo>
                <a:lnTo>
                  <a:pt x="23600" y="16043"/>
                </a:lnTo>
                <a:lnTo>
                  <a:pt x="23594" y="16082"/>
                </a:lnTo>
                <a:close/>
                <a:moveTo>
                  <a:pt x="23969" y="16146"/>
                </a:moveTo>
                <a:lnTo>
                  <a:pt x="24082" y="16165"/>
                </a:lnTo>
                <a:lnTo>
                  <a:pt x="24089" y="16127"/>
                </a:lnTo>
                <a:lnTo>
                  <a:pt x="23976" y="16108"/>
                </a:lnTo>
                <a:lnTo>
                  <a:pt x="23969" y="16146"/>
                </a:lnTo>
                <a:close/>
                <a:moveTo>
                  <a:pt x="24157" y="16178"/>
                </a:moveTo>
                <a:lnTo>
                  <a:pt x="24270" y="16197"/>
                </a:lnTo>
                <a:lnTo>
                  <a:pt x="24277" y="16159"/>
                </a:lnTo>
                <a:lnTo>
                  <a:pt x="24164" y="16140"/>
                </a:lnTo>
                <a:lnTo>
                  <a:pt x="24157" y="16178"/>
                </a:lnTo>
                <a:close/>
                <a:moveTo>
                  <a:pt x="15708" y="17591"/>
                </a:moveTo>
                <a:lnTo>
                  <a:pt x="15592" y="17559"/>
                </a:lnTo>
                <a:lnTo>
                  <a:pt x="15582" y="17597"/>
                </a:lnTo>
                <a:lnTo>
                  <a:pt x="15698" y="17629"/>
                </a:lnTo>
                <a:lnTo>
                  <a:pt x="15708" y="17591"/>
                </a:lnTo>
                <a:close/>
                <a:moveTo>
                  <a:pt x="15387" y="17543"/>
                </a:moveTo>
                <a:lnTo>
                  <a:pt x="15503" y="17575"/>
                </a:lnTo>
                <a:lnTo>
                  <a:pt x="15514" y="17538"/>
                </a:lnTo>
                <a:lnTo>
                  <a:pt x="15398" y="17505"/>
                </a:lnTo>
                <a:lnTo>
                  <a:pt x="15387" y="17543"/>
                </a:lnTo>
                <a:close/>
                <a:moveTo>
                  <a:pt x="14999" y="17435"/>
                </a:moveTo>
                <a:lnTo>
                  <a:pt x="15114" y="17467"/>
                </a:lnTo>
                <a:lnTo>
                  <a:pt x="15125" y="17430"/>
                </a:lnTo>
                <a:lnTo>
                  <a:pt x="15009" y="17397"/>
                </a:lnTo>
                <a:lnTo>
                  <a:pt x="14999" y="17435"/>
                </a:lnTo>
                <a:close/>
                <a:moveTo>
                  <a:pt x="15193" y="17489"/>
                </a:moveTo>
                <a:lnTo>
                  <a:pt x="15309" y="17521"/>
                </a:lnTo>
                <a:lnTo>
                  <a:pt x="15319" y="17484"/>
                </a:lnTo>
                <a:lnTo>
                  <a:pt x="15203" y="17451"/>
                </a:lnTo>
                <a:lnTo>
                  <a:pt x="15193" y="17489"/>
                </a:lnTo>
                <a:close/>
                <a:moveTo>
                  <a:pt x="15903" y="17645"/>
                </a:moveTo>
                <a:lnTo>
                  <a:pt x="15787" y="17613"/>
                </a:lnTo>
                <a:lnTo>
                  <a:pt x="15776" y="17651"/>
                </a:lnTo>
                <a:lnTo>
                  <a:pt x="15892" y="17683"/>
                </a:lnTo>
                <a:lnTo>
                  <a:pt x="15903" y="17645"/>
                </a:lnTo>
                <a:close/>
                <a:moveTo>
                  <a:pt x="16291" y="17753"/>
                </a:moveTo>
                <a:lnTo>
                  <a:pt x="16176" y="17721"/>
                </a:lnTo>
                <a:lnTo>
                  <a:pt x="16165" y="17759"/>
                </a:lnTo>
                <a:lnTo>
                  <a:pt x="16281" y="17791"/>
                </a:lnTo>
                <a:lnTo>
                  <a:pt x="16291" y="17753"/>
                </a:lnTo>
                <a:close/>
                <a:moveTo>
                  <a:pt x="16097" y="17699"/>
                </a:moveTo>
                <a:lnTo>
                  <a:pt x="15981" y="17667"/>
                </a:lnTo>
                <a:lnTo>
                  <a:pt x="15971" y="17705"/>
                </a:lnTo>
                <a:lnTo>
                  <a:pt x="16087" y="17737"/>
                </a:lnTo>
                <a:lnTo>
                  <a:pt x="16097" y="17699"/>
                </a:lnTo>
                <a:close/>
                <a:moveTo>
                  <a:pt x="9411" y="3370"/>
                </a:moveTo>
                <a:lnTo>
                  <a:pt x="9396" y="3334"/>
                </a:lnTo>
                <a:lnTo>
                  <a:pt x="9289" y="3379"/>
                </a:lnTo>
                <a:lnTo>
                  <a:pt x="9304" y="3415"/>
                </a:lnTo>
                <a:lnTo>
                  <a:pt x="9411" y="3370"/>
                </a:lnTo>
                <a:close/>
                <a:moveTo>
                  <a:pt x="8933" y="3528"/>
                </a:moveTo>
                <a:lnTo>
                  <a:pt x="8948" y="3564"/>
                </a:lnTo>
                <a:lnTo>
                  <a:pt x="9055" y="3519"/>
                </a:lnTo>
                <a:lnTo>
                  <a:pt x="9040" y="3483"/>
                </a:lnTo>
                <a:lnTo>
                  <a:pt x="8933" y="3528"/>
                </a:lnTo>
                <a:close/>
                <a:moveTo>
                  <a:pt x="9589" y="3296"/>
                </a:moveTo>
                <a:lnTo>
                  <a:pt x="9574" y="3260"/>
                </a:lnTo>
                <a:lnTo>
                  <a:pt x="9468" y="3304"/>
                </a:lnTo>
                <a:lnTo>
                  <a:pt x="9482" y="3340"/>
                </a:lnTo>
                <a:lnTo>
                  <a:pt x="9589" y="3296"/>
                </a:lnTo>
                <a:close/>
                <a:moveTo>
                  <a:pt x="9768" y="3221"/>
                </a:moveTo>
                <a:lnTo>
                  <a:pt x="9753" y="3185"/>
                </a:lnTo>
                <a:lnTo>
                  <a:pt x="9646" y="3230"/>
                </a:lnTo>
                <a:lnTo>
                  <a:pt x="9661" y="3266"/>
                </a:lnTo>
                <a:lnTo>
                  <a:pt x="9768" y="3221"/>
                </a:lnTo>
                <a:close/>
                <a:moveTo>
                  <a:pt x="9824" y="3155"/>
                </a:moveTo>
                <a:lnTo>
                  <a:pt x="9839" y="3191"/>
                </a:lnTo>
                <a:lnTo>
                  <a:pt x="9946" y="3146"/>
                </a:lnTo>
                <a:lnTo>
                  <a:pt x="9931" y="3111"/>
                </a:lnTo>
                <a:lnTo>
                  <a:pt x="9824" y="3155"/>
                </a:lnTo>
                <a:close/>
                <a:moveTo>
                  <a:pt x="8399" y="3752"/>
                </a:moveTo>
                <a:lnTo>
                  <a:pt x="8414" y="3787"/>
                </a:lnTo>
                <a:lnTo>
                  <a:pt x="8521" y="3743"/>
                </a:lnTo>
                <a:lnTo>
                  <a:pt x="8506" y="3707"/>
                </a:lnTo>
                <a:lnTo>
                  <a:pt x="8399" y="3752"/>
                </a:lnTo>
                <a:close/>
                <a:moveTo>
                  <a:pt x="10195" y="3042"/>
                </a:moveTo>
                <a:lnTo>
                  <a:pt x="10302" y="2997"/>
                </a:lnTo>
                <a:lnTo>
                  <a:pt x="10287" y="2962"/>
                </a:lnTo>
                <a:lnTo>
                  <a:pt x="10180" y="3006"/>
                </a:lnTo>
                <a:lnTo>
                  <a:pt x="10195" y="3042"/>
                </a:lnTo>
                <a:close/>
                <a:moveTo>
                  <a:pt x="10002" y="3081"/>
                </a:moveTo>
                <a:lnTo>
                  <a:pt x="10017" y="3117"/>
                </a:lnTo>
                <a:lnTo>
                  <a:pt x="10124" y="3072"/>
                </a:lnTo>
                <a:lnTo>
                  <a:pt x="10109" y="3036"/>
                </a:lnTo>
                <a:lnTo>
                  <a:pt x="10002" y="3081"/>
                </a:lnTo>
                <a:close/>
                <a:moveTo>
                  <a:pt x="5387" y="5054"/>
                </a:moveTo>
                <a:lnTo>
                  <a:pt x="5494" y="5010"/>
                </a:lnTo>
                <a:lnTo>
                  <a:pt x="5479" y="4974"/>
                </a:lnTo>
                <a:lnTo>
                  <a:pt x="5372" y="5019"/>
                </a:lnTo>
                <a:lnTo>
                  <a:pt x="5387" y="5054"/>
                </a:lnTo>
                <a:close/>
                <a:moveTo>
                  <a:pt x="6634" y="4533"/>
                </a:moveTo>
                <a:lnTo>
                  <a:pt x="6741" y="4488"/>
                </a:lnTo>
                <a:lnTo>
                  <a:pt x="6726" y="4452"/>
                </a:lnTo>
                <a:lnTo>
                  <a:pt x="6619" y="4497"/>
                </a:lnTo>
                <a:lnTo>
                  <a:pt x="6634" y="4533"/>
                </a:lnTo>
                <a:close/>
                <a:moveTo>
                  <a:pt x="6028" y="4786"/>
                </a:moveTo>
                <a:lnTo>
                  <a:pt x="6013" y="4750"/>
                </a:lnTo>
                <a:lnTo>
                  <a:pt x="5906" y="4795"/>
                </a:lnTo>
                <a:lnTo>
                  <a:pt x="5921" y="4831"/>
                </a:lnTo>
                <a:lnTo>
                  <a:pt x="6028" y="4786"/>
                </a:lnTo>
                <a:close/>
                <a:moveTo>
                  <a:pt x="6084" y="4721"/>
                </a:moveTo>
                <a:lnTo>
                  <a:pt x="6099" y="4756"/>
                </a:lnTo>
                <a:lnTo>
                  <a:pt x="6206" y="4712"/>
                </a:lnTo>
                <a:lnTo>
                  <a:pt x="6191" y="4676"/>
                </a:lnTo>
                <a:lnTo>
                  <a:pt x="6084" y="4721"/>
                </a:lnTo>
                <a:close/>
                <a:moveTo>
                  <a:pt x="6441" y="4572"/>
                </a:moveTo>
                <a:lnTo>
                  <a:pt x="6456" y="4607"/>
                </a:lnTo>
                <a:lnTo>
                  <a:pt x="6562" y="4563"/>
                </a:lnTo>
                <a:lnTo>
                  <a:pt x="6547" y="4527"/>
                </a:lnTo>
                <a:lnTo>
                  <a:pt x="6441" y="4572"/>
                </a:lnTo>
                <a:close/>
                <a:moveTo>
                  <a:pt x="10729" y="2819"/>
                </a:moveTo>
                <a:lnTo>
                  <a:pt x="10836" y="2774"/>
                </a:lnTo>
                <a:lnTo>
                  <a:pt x="10821" y="2738"/>
                </a:lnTo>
                <a:lnTo>
                  <a:pt x="10714" y="2783"/>
                </a:lnTo>
                <a:lnTo>
                  <a:pt x="10729" y="2819"/>
                </a:lnTo>
                <a:close/>
                <a:moveTo>
                  <a:pt x="6263" y="4646"/>
                </a:moveTo>
                <a:lnTo>
                  <a:pt x="6277" y="4682"/>
                </a:lnTo>
                <a:lnTo>
                  <a:pt x="6384" y="4637"/>
                </a:lnTo>
                <a:lnTo>
                  <a:pt x="6369" y="4601"/>
                </a:lnTo>
                <a:lnTo>
                  <a:pt x="6263" y="4646"/>
                </a:lnTo>
                <a:close/>
                <a:moveTo>
                  <a:pt x="7972" y="3931"/>
                </a:moveTo>
                <a:lnTo>
                  <a:pt x="7865" y="3975"/>
                </a:lnTo>
                <a:lnTo>
                  <a:pt x="7880" y="4011"/>
                </a:lnTo>
                <a:lnTo>
                  <a:pt x="7987" y="3966"/>
                </a:lnTo>
                <a:lnTo>
                  <a:pt x="7972" y="3931"/>
                </a:lnTo>
                <a:close/>
                <a:moveTo>
                  <a:pt x="8150" y="3856"/>
                </a:moveTo>
                <a:lnTo>
                  <a:pt x="8043" y="3901"/>
                </a:lnTo>
                <a:lnTo>
                  <a:pt x="8058" y="3937"/>
                </a:lnTo>
                <a:lnTo>
                  <a:pt x="8165" y="3892"/>
                </a:lnTo>
                <a:lnTo>
                  <a:pt x="8150" y="3856"/>
                </a:lnTo>
                <a:close/>
                <a:moveTo>
                  <a:pt x="7794" y="4005"/>
                </a:moveTo>
                <a:lnTo>
                  <a:pt x="7687" y="4050"/>
                </a:lnTo>
                <a:lnTo>
                  <a:pt x="7702" y="4086"/>
                </a:lnTo>
                <a:lnTo>
                  <a:pt x="7809" y="4041"/>
                </a:lnTo>
                <a:lnTo>
                  <a:pt x="7794" y="4005"/>
                </a:lnTo>
                <a:close/>
                <a:moveTo>
                  <a:pt x="7438" y="4154"/>
                </a:moveTo>
                <a:lnTo>
                  <a:pt x="7331" y="4199"/>
                </a:lnTo>
                <a:lnTo>
                  <a:pt x="7346" y="4235"/>
                </a:lnTo>
                <a:lnTo>
                  <a:pt x="7453" y="4190"/>
                </a:lnTo>
                <a:lnTo>
                  <a:pt x="7438" y="4154"/>
                </a:lnTo>
                <a:close/>
                <a:moveTo>
                  <a:pt x="9233" y="3445"/>
                </a:moveTo>
                <a:lnTo>
                  <a:pt x="9218" y="3409"/>
                </a:lnTo>
                <a:lnTo>
                  <a:pt x="9111" y="3454"/>
                </a:lnTo>
                <a:lnTo>
                  <a:pt x="9126" y="3489"/>
                </a:lnTo>
                <a:lnTo>
                  <a:pt x="9233" y="3445"/>
                </a:lnTo>
                <a:close/>
                <a:moveTo>
                  <a:pt x="7616" y="4080"/>
                </a:moveTo>
                <a:lnTo>
                  <a:pt x="7509" y="4124"/>
                </a:lnTo>
                <a:lnTo>
                  <a:pt x="7524" y="4160"/>
                </a:lnTo>
                <a:lnTo>
                  <a:pt x="7631" y="4115"/>
                </a:lnTo>
                <a:lnTo>
                  <a:pt x="7616" y="4080"/>
                </a:lnTo>
                <a:close/>
                <a:moveTo>
                  <a:pt x="7260" y="4229"/>
                </a:moveTo>
                <a:lnTo>
                  <a:pt x="7153" y="4273"/>
                </a:lnTo>
                <a:lnTo>
                  <a:pt x="7168" y="4309"/>
                </a:lnTo>
                <a:lnTo>
                  <a:pt x="7275" y="4264"/>
                </a:lnTo>
                <a:lnTo>
                  <a:pt x="7260" y="4229"/>
                </a:lnTo>
                <a:close/>
                <a:moveTo>
                  <a:pt x="7097" y="4339"/>
                </a:moveTo>
                <a:lnTo>
                  <a:pt x="7082" y="4303"/>
                </a:lnTo>
                <a:lnTo>
                  <a:pt x="6975" y="4348"/>
                </a:lnTo>
                <a:lnTo>
                  <a:pt x="6990" y="4384"/>
                </a:lnTo>
                <a:lnTo>
                  <a:pt x="7097" y="4339"/>
                </a:lnTo>
                <a:close/>
                <a:moveTo>
                  <a:pt x="4482" y="5391"/>
                </a:moveTo>
                <a:lnTo>
                  <a:pt x="4497" y="5427"/>
                </a:lnTo>
                <a:lnTo>
                  <a:pt x="4604" y="5382"/>
                </a:lnTo>
                <a:lnTo>
                  <a:pt x="4589" y="5347"/>
                </a:lnTo>
                <a:lnTo>
                  <a:pt x="4482" y="5391"/>
                </a:lnTo>
                <a:close/>
                <a:moveTo>
                  <a:pt x="10373" y="2968"/>
                </a:moveTo>
                <a:lnTo>
                  <a:pt x="10480" y="2923"/>
                </a:lnTo>
                <a:lnTo>
                  <a:pt x="10465" y="2887"/>
                </a:lnTo>
                <a:lnTo>
                  <a:pt x="10358" y="2932"/>
                </a:lnTo>
                <a:lnTo>
                  <a:pt x="10373" y="2968"/>
                </a:lnTo>
                <a:close/>
                <a:moveTo>
                  <a:pt x="4426" y="5457"/>
                </a:moveTo>
                <a:lnTo>
                  <a:pt x="4411" y="5421"/>
                </a:lnTo>
                <a:lnTo>
                  <a:pt x="4330" y="5455"/>
                </a:lnTo>
                <a:cubicBezTo>
                  <a:pt x="4287" y="5397"/>
                  <a:pt x="4218" y="5358"/>
                  <a:pt x="4140" y="5358"/>
                </a:cubicBezTo>
                <a:cubicBezTo>
                  <a:pt x="4048" y="5358"/>
                  <a:pt x="3968" y="5411"/>
                  <a:pt x="3930" y="5488"/>
                </a:cubicBezTo>
                <a:lnTo>
                  <a:pt x="3889" y="5479"/>
                </a:lnTo>
                <a:lnTo>
                  <a:pt x="3880" y="5516"/>
                </a:lnTo>
                <a:lnTo>
                  <a:pt x="3915" y="5525"/>
                </a:lnTo>
                <a:cubicBezTo>
                  <a:pt x="3909" y="5546"/>
                  <a:pt x="3905" y="5569"/>
                  <a:pt x="3905" y="5593"/>
                </a:cubicBezTo>
                <a:cubicBezTo>
                  <a:pt x="3905" y="5723"/>
                  <a:pt x="4010" y="5828"/>
                  <a:pt x="4140" y="5828"/>
                </a:cubicBezTo>
                <a:cubicBezTo>
                  <a:pt x="4270" y="5828"/>
                  <a:pt x="4375" y="5723"/>
                  <a:pt x="4375" y="5593"/>
                </a:cubicBezTo>
                <a:cubicBezTo>
                  <a:pt x="4375" y="5591"/>
                  <a:pt x="4374" y="5588"/>
                  <a:pt x="4374" y="5585"/>
                </a:cubicBezTo>
                <a:lnTo>
                  <a:pt x="4385" y="5585"/>
                </a:lnTo>
                <a:lnTo>
                  <a:pt x="4386" y="5547"/>
                </a:lnTo>
                <a:lnTo>
                  <a:pt x="4370" y="5546"/>
                </a:lnTo>
                <a:cubicBezTo>
                  <a:pt x="4365" y="5526"/>
                  <a:pt x="4359" y="5507"/>
                  <a:pt x="4350" y="5489"/>
                </a:cubicBezTo>
                <a:lnTo>
                  <a:pt x="4426" y="5457"/>
                </a:lnTo>
                <a:close/>
                <a:moveTo>
                  <a:pt x="10551" y="2893"/>
                </a:moveTo>
                <a:lnTo>
                  <a:pt x="10658" y="2848"/>
                </a:lnTo>
                <a:lnTo>
                  <a:pt x="10643" y="2813"/>
                </a:lnTo>
                <a:lnTo>
                  <a:pt x="10536" y="2857"/>
                </a:lnTo>
                <a:lnTo>
                  <a:pt x="10551" y="2893"/>
                </a:lnTo>
                <a:close/>
                <a:moveTo>
                  <a:pt x="8577" y="3677"/>
                </a:moveTo>
                <a:lnTo>
                  <a:pt x="8592" y="3713"/>
                </a:lnTo>
                <a:lnTo>
                  <a:pt x="8699" y="3668"/>
                </a:lnTo>
                <a:lnTo>
                  <a:pt x="8684" y="3632"/>
                </a:lnTo>
                <a:lnTo>
                  <a:pt x="8577" y="3677"/>
                </a:lnTo>
                <a:close/>
                <a:moveTo>
                  <a:pt x="8755" y="3603"/>
                </a:moveTo>
                <a:lnTo>
                  <a:pt x="8770" y="3638"/>
                </a:lnTo>
                <a:lnTo>
                  <a:pt x="8877" y="3594"/>
                </a:lnTo>
                <a:lnTo>
                  <a:pt x="8862" y="3558"/>
                </a:lnTo>
                <a:lnTo>
                  <a:pt x="8755" y="3603"/>
                </a:lnTo>
                <a:close/>
                <a:moveTo>
                  <a:pt x="5016" y="5168"/>
                </a:moveTo>
                <a:lnTo>
                  <a:pt x="5031" y="5204"/>
                </a:lnTo>
                <a:lnTo>
                  <a:pt x="5138" y="5159"/>
                </a:lnTo>
                <a:lnTo>
                  <a:pt x="5123" y="5123"/>
                </a:lnTo>
                <a:lnTo>
                  <a:pt x="5016" y="5168"/>
                </a:lnTo>
                <a:close/>
                <a:moveTo>
                  <a:pt x="5565" y="4980"/>
                </a:moveTo>
                <a:lnTo>
                  <a:pt x="5672" y="4935"/>
                </a:lnTo>
                <a:lnTo>
                  <a:pt x="5657" y="4899"/>
                </a:lnTo>
                <a:lnTo>
                  <a:pt x="5550" y="4944"/>
                </a:lnTo>
                <a:lnTo>
                  <a:pt x="5565" y="4980"/>
                </a:lnTo>
                <a:close/>
                <a:moveTo>
                  <a:pt x="5209" y="5129"/>
                </a:moveTo>
                <a:lnTo>
                  <a:pt x="5316" y="5084"/>
                </a:lnTo>
                <a:lnTo>
                  <a:pt x="5301" y="5048"/>
                </a:lnTo>
                <a:lnTo>
                  <a:pt x="5194" y="5093"/>
                </a:lnTo>
                <a:lnTo>
                  <a:pt x="5209" y="5129"/>
                </a:lnTo>
                <a:close/>
                <a:moveTo>
                  <a:pt x="8236" y="3862"/>
                </a:moveTo>
                <a:lnTo>
                  <a:pt x="8343" y="3817"/>
                </a:lnTo>
                <a:lnTo>
                  <a:pt x="8328" y="3781"/>
                </a:lnTo>
                <a:lnTo>
                  <a:pt x="8221" y="3826"/>
                </a:lnTo>
                <a:lnTo>
                  <a:pt x="8236" y="3862"/>
                </a:lnTo>
                <a:close/>
                <a:moveTo>
                  <a:pt x="4960" y="5233"/>
                </a:moveTo>
                <a:lnTo>
                  <a:pt x="4945" y="5198"/>
                </a:lnTo>
                <a:lnTo>
                  <a:pt x="4838" y="5242"/>
                </a:lnTo>
                <a:lnTo>
                  <a:pt x="4853" y="5278"/>
                </a:lnTo>
                <a:lnTo>
                  <a:pt x="4960" y="5233"/>
                </a:lnTo>
                <a:close/>
                <a:moveTo>
                  <a:pt x="5743" y="4905"/>
                </a:moveTo>
                <a:lnTo>
                  <a:pt x="5850" y="4861"/>
                </a:lnTo>
                <a:lnTo>
                  <a:pt x="5835" y="4825"/>
                </a:lnTo>
                <a:lnTo>
                  <a:pt x="5728" y="4870"/>
                </a:lnTo>
                <a:lnTo>
                  <a:pt x="5743" y="4905"/>
                </a:lnTo>
                <a:close/>
                <a:moveTo>
                  <a:pt x="4660" y="5317"/>
                </a:moveTo>
                <a:lnTo>
                  <a:pt x="4675" y="5353"/>
                </a:lnTo>
                <a:lnTo>
                  <a:pt x="4782" y="5308"/>
                </a:lnTo>
                <a:lnTo>
                  <a:pt x="4767" y="5272"/>
                </a:lnTo>
                <a:lnTo>
                  <a:pt x="4660" y="5317"/>
                </a:lnTo>
                <a:close/>
                <a:moveTo>
                  <a:pt x="1110" y="4766"/>
                </a:moveTo>
                <a:lnTo>
                  <a:pt x="1107" y="4727"/>
                </a:lnTo>
                <a:cubicBezTo>
                  <a:pt x="1091" y="4613"/>
                  <a:pt x="994" y="4525"/>
                  <a:pt x="875" y="4525"/>
                </a:cubicBezTo>
                <a:cubicBezTo>
                  <a:pt x="745" y="4525"/>
                  <a:pt x="640" y="4630"/>
                  <a:pt x="640" y="4760"/>
                </a:cubicBezTo>
                <a:cubicBezTo>
                  <a:pt x="640" y="4772"/>
                  <a:pt x="641" y="4784"/>
                  <a:pt x="643" y="4795"/>
                </a:cubicBezTo>
                <a:lnTo>
                  <a:pt x="570" y="4824"/>
                </a:lnTo>
                <a:lnTo>
                  <a:pt x="584" y="4860"/>
                </a:lnTo>
                <a:lnTo>
                  <a:pt x="652" y="4833"/>
                </a:lnTo>
                <a:cubicBezTo>
                  <a:pt x="683" y="4927"/>
                  <a:pt x="771" y="4995"/>
                  <a:pt x="875" y="4995"/>
                </a:cubicBezTo>
                <a:cubicBezTo>
                  <a:pt x="979" y="4995"/>
                  <a:pt x="1067" y="4928"/>
                  <a:pt x="1098" y="4835"/>
                </a:cubicBezTo>
                <a:lnTo>
                  <a:pt x="1120" y="4840"/>
                </a:lnTo>
                <a:lnTo>
                  <a:pt x="1129" y="4802"/>
                </a:lnTo>
                <a:lnTo>
                  <a:pt x="1107" y="4797"/>
                </a:lnTo>
                <a:cubicBezTo>
                  <a:pt x="1108" y="4787"/>
                  <a:pt x="1109" y="4776"/>
                  <a:pt x="1110" y="4766"/>
                </a:cubicBezTo>
                <a:close/>
                <a:moveTo>
                  <a:pt x="13725" y="1920"/>
                </a:moveTo>
                <a:lnTo>
                  <a:pt x="13714" y="1883"/>
                </a:lnTo>
                <a:lnTo>
                  <a:pt x="13602" y="1916"/>
                </a:lnTo>
                <a:lnTo>
                  <a:pt x="13613" y="1953"/>
                </a:lnTo>
                <a:lnTo>
                  <a:pt x="13725" y="1920"/>
                </a:lnTo>
                <a:close/>
                <a:moveTo>
                  <a:pt x="14473" y="1703"/>
                </a:moveTo>
                <a:lnTo>
                  <a:pt x="14463" y="1666"/>
                </a:lnTo>
                <a:lnTo>
                  <a:pt x="14350" y="1698"/>
                </a:lnTo>
                <a:lnTo>
                  <a:pt x="14361" y="1736"/>
                </a:lnTo>
                <a:lnTo>
                  <a:pt x="14473" y="1703"/>
                </a:lnTo>
                <a:close/>
                <a:moveTo>
                  <a:pt x="14099" y="1812"/>
                </a:moveTo>
                <a:lnTo>
                  <a:pt x="14088" y="1774"/>
                </a:lnTo>
                <a:lnTo>
                  <a:pt x="13976" y="1807"/>
                </a:lnTo>
                <a:lnTo>
                  <a:pt x="13987" y="1844"/>
                </a:lnTo>
                <a:lnTo>
                  <a:pt x="14099" y="1812"/>
                </a:lnTo>
                <a:close/>
                <a:moveTo>
                  <a:pt x="14286" y="1757"/>
                </a:moveTo>
                <a:lnTo>
                  <a:pt x="14276" y="1720"/>
                </a:lnTo>
                <a:lnTo>
                  <a:pt x="14163" y="1753"/>
                </a:lnTo>
                <a:lnTo>
                  <a:pt x="14174" y="1790"/>
                </a:lnTo>
                <a:lnTo>
                  <a:pt x="14286" y="1757"/>
                </a:lnTo>
                <a:close/>
                <a:moveTo>
                  <a:pt x="13912" y="1866"/>
                </a:moveTo>
                <a:lnTo>
                  <a:pt x="13901" y="1829"/>
                </a:lnTo>
                <a:lnTo>
                  <a:pt x="13789" y="1861"/>
                </a:lnTo>
                <a:lnTo>
                  <a:pt x="13800" y="1898"/>
                </a:lnTo>
                <a:lnTo>
                  <a:pt x="13912" y="1866"/>
                </a:lnTo>
                <a:close/>
                <a:moveTo>
                  <a:pt x="15596" y="1377"/>
                </a:moveTo>
                <a:lnTo>
                  <a:pt x="15585" y="1340"/>
                </a:lnTo>
                <a:lnTo>
                  <a:pt x="15473" y="1373"/>
                </a:lnTo>
                <a:lnTo>
                  <a:pt x="15484" y="1410"/>
                </a:lnTo>
                <a:lnTo>
                  <a:pt x="15596" y="1377"/>
                </a:lnTo>
                <a:close/>
                <a:moveTo>
                  <a:pt x="15409" y="1432"/>
                </a:moveTo>
                <a:lnTo>
                  <a:pt x="15398" y="1394"/>
                </a:lnTo>
                <a:lnTo>
                  <a:pt x="15286" y="1427"/>
                </a:lnTo>
                <a:lnTo>
                  <a:pt x="15297" y="1464"/>
                </a:lnTo>
                <a:lnTo>
                  <a:pt x="15409" y="1432"/>
                </a:lnTo>
                <a:close/>
                <a:moveTo>
                  <a:pt x="15024" y="1503"/>
                </a:moveTo>
                <a:lnTo>
                  <a:pt x="14912" y="1535"/>
                </a:lnTo>
                <a:lnTo>
                  <a:pt x="14923" y="1573"/>
                </a:lnTo>
                <a:lnTo>
                  <a:pt x="15035" y="1540"/>
                </a:lnTo>
                <a:lnTo>
                  <a:pt x="15024" y="1503"/>
                </a:lnTo>
                <a:close/>
                <a:moveTo>
                  <a:pt x="14848" y="1594"/>
                </a:moveTo>
                <a:lnTo>
                  <a:pt x="14837" y="1557"/>
                </a:lnTo>
                <a:lnTo>
                  <a:pt x="14725" y="1590"/>
                </a:lnTo>
                <a:lnTo>
                  <a:pt x="14736" y="1627"/>
                </a:lnTo>
                <a:lnTo>
                  <a:pt x="14848" y="1594"/>
                </a:lnTo>
                <a:close/>
                <a:moveTo>
                  <a:pt x="15222" y="1486"/>
                </a:moveTo>
                <a:lnTo>
                  <a:pt x="15211" y="1449"/>
                </a:lnTo>
                <a:lnTo>
                  <a:pt x="15099" y="1481"/>
                </a:lnTo>
                <a:lnTo>
                  <a:pt x="15110" y="1518"/>
                </a:lnTo>
                <a:lnTo>
                  <a:pt x="15222" y="1486"/>
                </a:lnTo>
                <a:close/>
                <a:moveTo>
                  <a:pt x="14661" y="1649"/>
                </a:moveTo>
                <a:lnTo>
                  <a:pt x="14650" y="1611"/>
                </a:lnTo>
                <a:lnTo>
                  <a:pt x="14538" y="1644"/>
                </a:lnTo>
                <a:lnTo>
                  <a:pt x="14548" y="1681"/>
                </a:lnTo>
                <a:lnTo>
                  <a:pt x="14661" y="1649"/>
                </a:lnTo>
                <a:close/>
                <a:moveTo>
                  <a:pt x="13527" y="1937"/>
                </a:moveTo>
                <a:lnTo>
                  <a:pt x="13415" y="1970"/>
                </a:lnTo>
                <a:lnTo>
                  <a:pt x="13426" y="2007"/>
                </a:lnTo>
                <a:lnTo>
                  <a:pt x="13538" y="1975"/>
                </a:lnTo>
                <a:lnTo>
                  <a:pt x="13527" y="1937"/>
                </a:lnTo>
                <a:close/>
                <a:moveTo>
                  <a:pt x="11843" y="2426"/>
                </a:moveTo>
                <a:lnTo>
                  <a:pt x="11731" y="2458"/>
                </a:lnTo>
                <a:lnTo>
                  <a:pt x="11742" y="2496"/>
                </a:lnTo>
                <a:lnTo>
                  <a:pt x="11854" y="2463"/>
                </a:lnTo>
                <a:lnTo>
                  <a:pt x="11843" y="2426"/>
                </a:lnTo>
                <a:close/>
                <a:moveTo>
                  <a:pt x="11667" y="2517"/>
                </a:moveTo>
                <a:lnTo>
                  <a:pt x="11656" y="2480"/>
                </a:lnTo>
                <a:lnTo>
                  <a:pt x="11544" y="2513"/>
                </a:lnTo>
                <a:lnTo>
                  <a:pt x="11555" y="2550"/>
                </a:lnTo>
                <a:lnTo>
                  <a:pt x="11667" y="2517"/>
                </a:lnTo>
                <a:close/>
                <a:moveTo>
                  <a:pt x="13153" y="2046"/>
                </a:moveTo>
                <a:lnTo>
                  <a:pt x="13041" y="2078"/>
                </a:lnTo>
                <a:lnTo>
                  <a:pt x="13052" y="2116"/>
                </a:lnTo>
                <a:lnTo>
                  <a:pt x="13164" y="2083"/>
                </a:lnTo>
                <a:lnTo>
                  <a:pt x="13153" y="2046"/>
                </a:lnTo>
                <a:close/>
                <a:moveTo>
                  <a:pt x="12041" y="2409"/>
                </a:moveTo>
                <a:lnTo>
                  <a:pt x="12030" y="2372"/>
                </a:lnTo>
                <a:lnTo>
                  <a:pt x="11918" y="2404"/>
                </a:lnTo>
                <a:lnTo>
                  <a:pt x="11929" y="2441"/>
                </a:lnTo>
                <a:lnTo>
                  <a:pt x="12041" y="2409"/>
                </a:lnTo>
                <a:close/>
                <a:moveTo>
                  <a:pt x="12977" y="2137"/>
                </a:moveTo>
                <a:lnTo>
                  <a:pt x="12966" y="2100"/>
                </a:lnTo>
                <a:lnTo>
                  <a:pt x="12854" y="2133"/>
                </a:lnTo>
                <a:lnTo>
                  <a:pt x="12864" y="2170"/>
                </a:lnTo>
                <a:lnTo>
                  <a:pt x="12977" y="2137"/>
                </a:lnTo>
                <a:close/>
                <a:moveTo>
                  <a:pt x="12217" y="2317"/>
                </a:moveTo>
                <a:lnTo>
                  <a:pt x="12105" y="2350"/>
                </a:lnTo>
                <a:lnTo>
                  <a:pt x="12116" y="2387"/>
                </a:lnTo>
                <a:lnTo>
                  <a:pt x="12228" y="2355"/>
                </a:lnTo>
                <a:lnTo>
                  <a:pt x="12217" y="2317"/>
                </a:lnTo>
                <a:close/>
                <a:moveTo>
                  <a:pt x="12779" y="2154"/>
                </a:moveTo>
                <a:lnTo>
                  <a:pt x="12666" y="2187"/>
                </a:lnTo>
                <a:lnTo>
                  <a:pt x="12677" y="2224"/>
                </a:lnTo>
                <a:lnTo>
                  <a:pt x="12789" y="2192"/>
                </a:lnTo>
                <a:lnTo>
                  <a:pt x="12779" y="2154"/>
                </a:lnTo>
                <a:close/>
                <a:moveTo>
                  <a:pt x="13351" y="2029"/>
                </a:moveTo>
                <a:lnTo>
                  <a:pt x="13340" y="1992"/>
                </a:lnTo>
                <a:lnTo>
                  <a:pt x="13228" y="2024"/>
                </a:lnTo>
                <a:lnTo>
                  <a:pt x="13239" y="2061"/>
                </a:lnTo>
                <a:lnTo>
                  <a:pt x="13351" y="2029"/>
                </a:lnTo>
                <a:close/>
                <a:moveTo>
                  <a:pt x="12490" y="2279"/>
                </a:moveTo>
                <a:lnTo>
                  <a:pt x="12602" y="2246"/>
                </a:lnTo>
                <a:lnTo>
                  <a:pt x="12592" y="2209"/>
                </a:lnTo>
                <a:lnTo>
                  <a:pt x="12479" y="2241"/>
                </a:lnTo>
                <a:lnTo>
                  <a:pt x="12490" y="2279"/>
                </a:lnTo>
                <a:close/>
                <a:moveTo>
                  <a:pt x="12292" y="2296"/>
                </a:moveTo>
                <a:lnTo>
                  <a:pt x="12303" y="2333"/>
                </a:lnTo>
                <a:lnTo>
                  <a:pt x="12415" y="2300"/>
                </a:lnTo>
                <a:lnTo>
                  <a:pt x="12404" y="2263"/>
                </a:lnTo>
                <a:lnTo>
                  <a:pt x="12292" y="2296"/>
                </a:lnTo>
                <a:close/>
                <a:moveTo>
                  <a:pt x="15202" y="16915"/>
                </a:moveTo>
                <a:lnTo>
                  <a:pt x="15180" y="16883"/>
                </a:lnTo>
                <a:lnTo>
                  <a:pt x="15085" y="16950"/>
                </a:lnTo>
                <a:lnTo>
                  <a:pt x="15108" y="16982"/>
                </a:lnTo>
                <a:lnTo>
                  <a:pt x="15202" y="16915"/>
                </a:lnTo>
                <a:close/>
                <a:moveTo>
                  <a:pt x="15966" y="16327"/>
                </a:moveTo>
                <a:lnTo>
                  <a:pt x="15872" y="16394"/>
                </a:lnTo>
                <a:lnTo>
                  <a:pt x="15894" y="16425"/>
                </a:lnTo>
                <a:lnTo>
                  <a:pt x="15988" y="16358"/>
                </a:lnTo>
                <a:lnTo>
                  <a:pt x="15966" y="16327"/>
                </a:lnTo>
                <a:close/>
                <a:moveTo>
                  <a:pt x="16680" y="15869"/>
                </a:moveTo>
                <a:lnTo>
                  <a:pt x="16775" y="15802"/>
                </a:lnTo>
                <a:lnTo>
                  <a:pt x="16752" y="15770"/>
                </a:lnTo>
                <a:lnTo>
                  <a:pt x="16658" y="15837"/>
                </a:lnTo>
                <a:lnTo>
                  <a:pt x="16680" y="15869"/>
                </a:lnTo>
                <a:close/>
                <a:moveTo>
                  <a:pt x="18252" y="14755"/>
                </a:moveTo>
                <a:lnTo>
                  <a:pt x="18347" y="14689"/>
                </a:lnTo>
                <a:lnTo>
                  <a:pt x="18324" y="14657"/>
                </a:lnTo>
                <a:lnTo>
                  <a:pt x="18230" y="14724"/>
                </a:lnTo>
                <a:lnTo>
                  <a:pt x="18252" y="14755"/>
                </a:lnTo>
                <a:close/>
                <a:moveTo>
                  <a:pt x="17381" y="15325"/>
                </a:moveTo>
                <a:lnTo>
                  <a:pt x="17287" y="15392"/>
                </a:lnTo>
                <a:lnTo>
                  <a:pt x="17309" y="15423"/>
                </a:lnTo>
                <a:lnTo>
                  <a:pt x="17403" y="15356"/>
                </a:lnTo>
                <a:lnTo>
                  <a:pt x="17381" y="15325"/>
                </a:lnTo>
                <a:close/>
                <a:moveTo>
                  <a:pt x="17246" y="15468"/>
                </a:moveTo>
                <a:lnTo>
                  <a:pt x="17224" y="15436"/>
                </a:lnTo>
                <a:lnTo>
                  <a:pt x="17129" y="15503"/>
                </a:lnTo>
                <a:lnTo>
                  <a:pt x="17152" y="15535"/>
                </a:lnTo>
                <a:lnTo>
                  <a:pt x="17246" y="15468"/>
                </a:lnTo>
                <a:close/>
                <a:moveTo>
                  <a:pt x="16909" y="15659"/>
                </a:moveTo>
                <a:lnTo>
                  <a:pt x="16815" y="15726"/>
                </a:lnTo>
                <a:lnTo>
                  <a:pt x="16837" y="15757"/>
                </a:lnTo>
                <a:lnTo>
                  <a:pt x="16932" y="15690"/>
                </a:lnTo>
                <a:lnTo>
                  <a:pt x="16909" y="15659"/>
                </a:lnTo>
                <a:close/>
                <a:moveTo>
                  <a:pt x="15652" y="16549"/>
                </a:moveTo>
                <a:lnTo>
                  <a:pt x="15557" y="16616"/>
                </a:lnTo>
                <a:lnTo>
                  <a:pt x="15580" y="16648"/>
                </a:lnTo>
                <a:lnTo>
                  <a:pt x="15674" y="16581"/>
                </a:lnTo>
                <a:lnTo>
                  <a:pt x="15652" y="16549"/>
                </a:lnTo>
                <a:close/>
                <a:moveTo>
                  <a:pt x="17938" y="14978"/>
                </a:moveTo>
                <a:lnTo>
                  <a:pt x="18032" y="14911"/>
                </a:lnTo>
                <a:lnTo>
                  <a:pt x="18010" y="14879"/>
                </a:lnTo>
                <a:lnTo>
                  <a:pt x="17915" y="14946"/>
                </a:lnTo>
                <a:lnTo>
                  <a:pt x="17938" y="14978"/>
                </a:lnTo>
                <a:close/>
                <a:moveTo>
                  <a:pt x="16366" y="16091"/>
                </a:moveTo>
                <a:lnTo>
                  <a:pt x="16460" y="16024"/>
                </a:lnTo>
                <a:lnTo>
                  <a:pt x="16438" y="15993"/>
                </a:lnTo>
                <a:lnTo>
                  <a:pt x="16343" y="16060"/>
                </a:lnTo>
                <a:lnTo>
                  <a:pt x="16366" y="16091"/>
                </a:lnTo>
                <a:close/>
                <a:moveTo>
                  <a:pt x="18167" y="14768"/>
                </a:moveTo>
                <a:lnTo>
                  <a:pt x="18073" y="14835"/>
                </a:lnTo>
                <a:lnTo>
                  <a:pt x="18095" y="14867"/>
                </a:lnTo>
                <a:lnTo>
                  <a:pt x="18190" y="14800"/>
                </a:lnTo>
                <a:lnTo>
                  <a:pt x="18167" y="14768"/>
                </a:lnTo>
                <a:close/>
                <a:moveTo>
                  <a:pt x="15023" y="16995"/>
                </a:moveTo>
                <a:lnTo>
                  <a:pt x="14928" y="17062"/>
                </a:lnTo>
                <a:lnTo>
                  <a:pt x="14951" y="17093"/>
                </a:lnTo>
                <a:lnTo>
                  <a:pt x="15045" y="17026"/>
                </a:lnTo>
                <a:lnTo>
                  <a:pt x="15023" y="16995"/>
                </a:lnTo>
                <a:close/>
                <a:moveTo>
                  <a:pt x="15243" y="16839"/>
                </a:moveTo>
                <a:lnTo>
                  <a:pt x="15265" y="16871"/>
                </a:lnTo>
                <a:lnTo>
                  <a:pt x="15360" y="16804"/>
                </a:lnTo>
                <a:lnTo>
                  <a:pt x="15337" y="16772"/>
                </a:lnTo>
                <a:lnTo>
                  <a:pt x="15243" y="16839"/>
                </a:lnTo>
                <a:close/>
                <a:moveTo>
                  <a:pt x="17781" y="15089"/>
                </a:moveTo>
                <a:lnTo>
                  <a:pt x="17875" y="15022"/>
                </a:lnTo>
                <a:lnTo>
                  <a:pt x="17853" y="14991"/>
                </a:lnTo>
                <a:lnTo>
                  <a:pt x="17758" y="15058"/>
                </a:lnTo>
                <a:lnTo>
                  <a:pt x="17781" y="15089"/>
                </a:lnTo>
                <a:close/>
                <a:moveTo>
                  <a:pt x="16123" y="16215"/>
                </a:moveTo>
                <a:lnTo>
                  <a:pt x="16029" y="16282"/>
                </a:lnTo>
                <a:lnTo>
                  <a:pt x="16051" y="16314"/>
                </a:lnTo>
                <a:lnTo>
                  <a:pt x="16146" y="16247"/>
                </a:lnTo>
                <a:lnTo>
                  <a:pt x="16123" y="16215"/>
                </a:lnTo>
                <a:close/>
                <a:moveTo>
                  <a:pt x="15400" y="16728"/>
                </a:moveTo>
                <a:lnTo>
                  <a:pt x="15422" y="16759"/>
                </a:lnTo>
                <a:lnTo>
                  <a:pt x="15517" y="16692"/>
                </a:lnTo>
                <a:lnTo>
                  <a:pt x="15494" y="16661"/>
                </a:lnTo>
                <a:lnTo>
                  <a:pt x="15400" y="16728"/>
                </a:lnTo>
                <a:close/>
                <a:moveTo>
                  <a:pt x="16617" y="15913"/>
                </a:moveTo>
                <a:lnTo>
                  <a:pt x="16595" y="15881"/>
                </a:lnTo>
                <a:lnTo>
                  <a:pt x="16500" y="15948"/>
                </a:lnTo>
                <a:lnTo>
                  <a:pt x="16523" y="15980"/>
                </a:lnTo>
                <a:lnTo>
                  <a:pt x="16617" y="15913"/>
                </a:lnTo>
                <a:close/>
                <a:moveTo>
                  <a:pt x="15831" y="16470"/>
                </a:moveTo>
                <a:lnTo>
                  <a:pt x="15809" y="16438"/>
                </a:lnTo>
                <a:lnTo>
                  <a:pt x="15714" y="16505"/>
                </a:lnTo>
                <a:lnTo>
                  <a:pt x="15737" y="16537"/>
                </a:lnTo>
                <a:lnTo>
                  <a:pt x="15831" y="16470"/>
                </a:lnTo>
                <a:close/>
                <a:moveTo>
                  <a:pt x="17538" y="15213"/>
                </a:moveTo>
                <a:lnTo>
                  <a:pt x="17444" y="15280"/>
                </a:lnTo>
                <a:lnTo>
                  <a:pt x="17466" y="15312"/>
                </a:lnTo>
                <a:lnTo>
                  <a:pt x="17561" y="15245"/>
                </a:lnTo>
                <a:lnTo>
                  <a:pt x="17538" y="15213"/>
                </a:lnTo>
                <a:close/>
                <a:moveTo>
                  <a:pt x="17089" y="15579"/>
                </a:moveTo>
                <a:lnTo>
                  <a:pt x="17067" y="15547"/>
                </a:lnTo>
                <a:lnTo>
                  <a:pt x="16972" y="15614"/>
                </a:lnTo>
                <a:lnTo>
                  <a:pt x="16995" y="15646"/>
                </a:lnTo>
                <a:lnTo>
                  <a:pt x="17089" y="15579"/>
                </a:lnTo>
                <a:close/>
                <a:moveTo>
                  <a:pt x="16280" y="16104"/>
                </a:moveTo>
                <a:lnTo>
                  <a:pt x="16186" y="16171"/>
                </a:lnTo>
                <a:lnTo>
                  <a:pt x="16208" y="16203"/>
                </a:lnTo>
                <a:lnTo>
                  <a:pt x="16303" y="16136"/>
                </a:lnTo>
                <a:lnTo>
                  <a:pt x="16280" y="16104"/>
                </a:lnTo>
                <a:close/>
                <a:moveTo>
                  <a:pt x="17623" y="15201"/>
                </a:moveTo>
                <a:lnTo>
                  <a:pt x="17718" y="15134"/>
                </a:lnTo>
                <a:lnTo>
                  <a:pt x="17695" y="15102"/>
                </a:lnTo>
                <a:lnTo>
                  <a:pt x="17601" y="15169"/>
                </a:lnTo>
                <a:lnTo>
                  <a:pt x="17623" y="15201"/>
                </a:lnTo>
                <a:close/>
                <a:moveTo>
                  <a:pt x="17583" y="16286"/>
                </a:moveTo>
                <a:lnTo>
                  <a:pt x="17525" y="16386"/>
                </a:lnTo>
                <a:lnTo>
                  <a:pt x="17559" y="16405"/>
                </a:lnTo>
                <a:lnTo>
                  <a:pt x="17616" y="16306"/>
                </a:lnTo>
                <a:lnTo>
                  <a:pt x="17583" y="16286"/>
                </a:lnTo>
                <a:close/>
                <a:moveTo>
                  <a:pt x="17621" y="16221"/>
                </a:moveTo>
                <a:lnTo>
                  <a:pt x="17654" y="16240"/>
                </a:lnTo>
                <a:lnTo>
                  <a:pt x="17712" y="16141"/>
                </a:lnTo>
                <a:lnTo>
                  <a:pt x="17678" y="16122"/>
                </a:lnTo>
                <a:lnTo>
                  <a:pt x="17621" y="16221"/>
                </a:lnTo>
                <a:close/>
                <a:moveTo>
                  <a:pt x="17391" y="16616"/>
                </a:moveTo>
                <a:lnTo>
                  <a:pt x="17334" y="16716"/>
                </a:lnTo>
                <a:lnTo>
                  <a:pt x="17367" y="16735"/>
                </a:lnTo>
                <a:lnTo>
                  <a:pt x="17425" y="16636"/>
                </a:lnTo>
                <a:lnTo>
                  <a:pt x="17391" y="16616"/>
                </a:lnTo>
                <a:close/>
                <a:moveTo>
                  <a:pt x="16946" y="17461"/>
                </a:moveTo>
                <a:lnTo>
                  <a:pt x="16912" y="17441"/>
                </a:lnTo>
                <a:lnTo>
                  <a:pt x="16855" y="17540"/>
                </a:lnTo>
                <a:lnTo>
                  <a:pt x="16888" y="17560"/>
                </a:lnTo>
                <a:lnTo>
                  <a:pt x="16946" y="17461"/>
                </a:lnTo>
                <a:close/>
                <a:moveTo>
                  <a:pt x="17200" y="16946"/>
                </a:moveTo>
                <a:lnTo>
                  <a:pt x="17142" y="17046"/>
                </a:lnTo>
                <a:lnTo>
                  <a:pt x="17176" y="17065"/>
                </a:lnTo>
                <a:lnTo>
                  <a:pt x="17233" y="16966"/>
                </a:lnTo>
                <a:lnTo>
                  <a:pt x="17200" y="16946"/>
                </a:lnTo>
                <a:close/>
                <a:moveTo>
                  <a:pt x="17774" y="15957"/>
                </a:moveTo>
                <a:lnTo>
                  <a:pt x="17717" y="16056"/>
                </a:lnTo>
                <a:lnTo>
                  <a:pt x="17750" y="16075"/>
                </a:lnTo>
                <a:lnTo>
                  <a:pt x="17808" y="15976"/>
                </a:lnTo>
                <a:lnTo>
                  <a:pt x="17774" y="15957"/>
                </a:lnTo>
                <a:close/>
                <a:moveTo>
                  <a:pt x="17008" y="17276"/>
                </a:moveTo>
                <a:lnTo>
                  <a:pt x="16951" y="17375"/>
                </a:lnTo>
                <a:lnTo>
                  <a:pt x="16984" y="17395"/>
                </a:lnTo>
                <a:lnTo>
                  <a:pt x="17042" y="17296"/>
                </a:lnTo>
                <a:lnTo>
                  <a:pt x="17008" y="17276"/>
                </a:lnTo>
                <a:close/>
                <a:moveTo>
                  <a:pt x="17463" y="16570"/>
                </a:moveTo>
                <a:lnTo>
                  <a:pt x="17521" y="16471"/>
                </a:lnTo>
                <a:lnTo>
                  <a:pt x="17487" y="16451"/>
                </a:lnTo>
                <a:lnTo>
                  <a:pt x="17429" y="16551"/>
                </a:lnTo>
                <a:lnTo>
                  <a:pt x="17463" y="16570"/>
                </a:lnTo>
                <a:close/>
                <a:moveTo>
                  <a:pt x="18382" y="14986"/>
                </a:moveTo>
                <a:lnTo>
                  <a:pt x="18349" y="14967"/>
                </a:lnTo>
                <a:lnTo>
                  <a:pt x="18291" y="15066"/>
                </a:lnTo>
                <a:lnTo>
                  <a:pt x="18325" y="15086"/>
                </a:lnTo>
                <a:lnTo>
                  <a:pt x="18382" y="14986"/>
                </a:lnTo>
                <a:close/>
                <a:moveTo>
                  <a:pt x="18387" y="14901"/>
                </a:moveTo>
                <a:lnTo>
                  <a:pt x="18420" y="14921"/>
                </a:lnTo>
                <a:lnTo>
                  <a:pt x="18478" y="14822"/>
                </a:lnTo>
                <a:lnTo>
                  <a:pt x="18444" y="14802"/>
                </a:lnTo>
                <a:lnTo>
                  <a:pt x="18387" y="14901"/>
                </a:lnTo>
                <a:close/>
                <a:moveTo>
                  <a:pt x="17329" y="16801"/>
                </a:moveTo>
                <a:lnTo>
                  <a:pt x="17295" y="16781"/>
                </a:lnTo>
                <a:lnTo>
                  <a:pt x="17238" y="16881"/>
                </a:lnTo>
                <a:lnTo>
                  <a:pt x="17271" y="16900"/>
                </a:lnTo>
                <a:lnTo>
                  <a:pt x="17329" y="16801"/>
                </a:lnTo>
                <a:close/>
                <a:moveTo>
                  <a:pt x="17138" y="17131"/>
                </a:moveTo>
                <a:lnTo>
                  <a:pt x="17104" y="17111"/>
                </a:lnTo>
                <a:lnTo>
                  <a:pt x="17046" y="17210"/>
                </a:lnTo>
                <a:lnTo>
                  <a:pt x="17080" y="17230"/>
                </a:lnTo>
                <a:lnTo>
                  <a:pt x="17138" y="17131"/>
                </a:lnTo>
                <a:close/>
                <a:moveTo>
                  <a:pt x="17812" y="15891"/>
                </a:moveTo>
                <a:lnTo>
                  <a:pt x="17846" y="15910"/>
                </a:lnTo>
                <a:lnTo>
                  <a:pt x="17903" y="15811"/>
                </a:lnTo>
                <a:lnTo>
                  <a:pt x="17870" y="15792"/>
                </a:lnTo>
                <a:lnTo>
                  <a:pt x="17812" y="15891"/>
                </a:lnTo>
                <a:close/>
                <a:moveTo>
                  <a:pt x="18004" y="15561"/>
                </a:moveTo>
                <a:lnTo>
                  <a:pt x="18037" y="15581"/>
                </a:lnTo>
                <a:lnTo>
                  <a:pt x="18095" y="15481"/>
                </a:lnTo>
                <a:lnTo>
                  <a:pt x="18061" y="15462"/>
                </a:lnTo>
                <a:lnTo>
                  <a:pt x="18004" y="15561"/>
                </a:lnTo>
                <a:close/>
                <a:moveTo>
                  <a:pt x="18195" y="15231"/>
                </a:moveTo>
                <a:lnTo>
                  <a:pt x="18229" y="15251"/>
                </a:lnTo>
                <a:lnTo>
                  <a:pt x="18286" y="15151"/>
                </a:lnTo>
                <a:lnTo>
                  <a:pt x="18253" y="15132"/>
                </a:lnTo>
                <a:lnTo>
                  <a:pt x="18195" y="15231"/>
                </a:lnTo>
                <a:close/>
                <a:moveTo>
                  <a:pt x="17966" y="15627"/>
                </a:moveTo>
                <a:lnTo>
                  <a:pt x="17908" y="15726"/>
                </a:lnTo>
                <a:lnTo>
                  <a:pt x="17942" y="15745"/>
                </a:lnTo>
                <a:lnTo>
                  <a:pt x="17999" y="15646"/>
                </a:lnTo>
                <a:lnTo>
                  <a:pt x="17966" y="15627"/>
                </a:lnTo>
                <a:close/>
                <a:moveTo>
                  <a:pt x="18191" y="15316"/>
                </a:moveTo>
                <a:lnTo>
                  <a:pt x="18157" y="15297"/>
                </a:lnTo>
                <a:lnTo>
                  <a:pt x="18099" y="15396"/>
                </a:lnTo>
                <a:lnTo>
                  <a:pt x="18133" y="15416"/>
                </a:lnTo>
                <a:lnTo>
                  <a:pt x="18191" y="15316"/>
                </a:lnTo>
                <a:close/>
                <a:moveTo>
                  <a:pt x="9664" y="18226"/>
                </a:moveTo>
                <a:lnTo>
                  <a:pt x="9670" y="18264"/>
                </a:lnTo>
                <a:lnTo>
                  <a:pt x="9784" y="18245"/>
                </a:lnTo>
                <a:lnTo>
                  <a:pt x="9778" y="18206"/>
                </a:lnTo>
                <a:lnTo>
                  <a:pt x="9664" y="18226"/>
                </a:lnTo>
                <a:close/>
                <a:moveTo>
                  <a:pt x="9854" y="18193"/>
                </a:moveTo>
                <a:lnTo>
                  <a:pt x="9860" y="18231"/>
                </a:lnTo>
                <a:lnTo>
                  <a:pt x="9974" y="18212"/>
                </a:lnTo>
                <a:lnTo>
                  <a:pt x="9968" y="18174"/>
                </a:lnTo>
                <a:lnTo>
                  <a:pt x="9854" y="18193"/>
                </a:lnTo>
                <a:close/>
                <a:moveTo>
                  <a:pt x="8714" y="18390"/>
                </a:moveTo>
                <a:lnTo>
                  <a:pt x="8721" y="18428"/>
                </a:lnTo>
                <a:lnTo>
                  <a:pt x="8835" y="18408"/>
                </a:lnTo>
                <a:lnTo>
                  <a:pt x="8828" y="18370"/>
                </a:lnTo>
                <a:lnTo>
                  <a:pt x="8714" y="18390"/>
                </a:lnTo>
                <a:close/>
                <a:moveTo>
                  <a:pt x="10423" y="18095"/>
                </a:moveTo>
                <a:lnTo>
                  <a:pt x="10430" y="18133"/>
                </a:lnTo>
                <a:lnTo>
                  <a:pt x="10544" y="18114"/>
                </a:lnTo>
                <a:lnTo>
                  <a:pt x="10538" y="18075"/>
                </a:lnTo>
                <a:lnTo>
                  <a:pt x="10423" y="18095"/>
                </a:lnTo>
                <a:close/>
                <a:moveTo>
                  <a:pt x="10044" y="18161"/>
                </a:moveTo>
                <a:lnTo>
                  <a:pt x="10050" y="18199"/>
                </a:lnTo>
                <a:lnTo>
                  <a:pt x="10164" y="18179"/>
                </a:lnTo>
                <a:lnTo>
                  <a:pt x="10158" y="18141"/>
                </a:lnTo>
                <a:lnTo>
                  <a:pt x="10044" y="18161"/>
                </a:lnTo>
                <a:close/>
                <a:moveTo>
                  <a:pt x="8904" y="18357"/>
                </a:moveTo>
                <a:lnTo>
                  <a:pt x="8911" y="18395"/>
                </a:lnTo>
                <a:lnTo>
                  <a:pt x="9025" y="18375"/>
                </a:lnTo>
                <a:lnTo>
                  <a:pt x="9018" y="18337"/>
                </a:lnTo>
                <a:lnTo>
                  <a:pt x="8904" y="18357"/>
                </a:lnTo>
                <a:close/>
                <a:moveTo>
                  <a:pt x="9284" y="18291"/>
                </a:moveTo>
                <a:lnTo>
                  <a:pt x="9291" y="18330"/>
                </a:lnTo>
                <a:lnTo>
                  <a:pt x="9405" y="18310"/>
                </a:lnTo>
                <a:lnTo>
                  <a:pt x="9398" y="18272"/>
                </a:lnTo>
                <a:lnTo>
                  <a:pt x="9284" y="18291"/>
                </a:lnTo>
                <a:close/>
                <a:moveTo>
                  <a:pt x="9094" y="18324"/>
                </a:moveTo>
                <a:lnTo>
                  <a:pt x="9101" y="18362"/>
                </a:lnTo>
                <a:lnTo>
                  <a:pt x="9215" y="18343"/>
                </a:lnTo>
                <a:lnTo>
                  <a:pt x="9208" y="18304"/>
                </a:lnTo>
                <a:lnTo>
                  <a:pt x="9094" y="18324"/>
                </a:lnTo>
                <a:close/>
                <a:moveTo>
                  <a:pt x="9474" y="18259"/>
                </a:moveTo>
                <a:lnTo>
                  <a:pt x="9480" y="18297"/>
                </a:lnTo>
                <a:lnTo>
                  <a:pt x="9595" y="18277"/>
                </a:lnTo>
                <a:lnTo>
                  <a:pt x="9588" y="18239"/>
                </a:lnTo>
                <a:lnTo>
                  <a:pt x="9474" y="18259"/>
                </a:lnTo>
                <a:close/>
                <a:moveTo>
                  <a:pt x="10234" y="18128"/>
                </a:moveTo>
                <a:lnTo>
                  <a:pt x="10240" y="18166"/>
                </a:lnTo>
                <a:lnTo>
                  <a:pt x="10354" y="18146"/>
                </a:lnTo>
                <a:lnTo>
                  <a:pt x="10348" y="18108"/>
                </a:lnTo>
                <a:lnTo>
                  <a:pt x="10234" y="18128"/>
                </a:lnTo>
                <a:close/>
                <a:moveTo>
                  <a:pt x="11753" y="17866"/>
                </a:moveTo>
                <a:lnTo>
                  <a:pt x="11759" y="17904"/>
                </a:lnTo>
                <a:lnTo>
                  <a:pt x="11873" y="17885"/>
                </a:lnTo>
                <a:lnTo>
                  <a:pt x="11867" y="17846"/>
                </a:lnTo>
                <a:lnTo>
                  <a:pt x="11753" y="17866"/>
                </a:lnTo>
                <a:close/>
                <a:moveTo>
                  <a:pt x="11563" y="17899"/>
                </a:moveTo>
                <a:lnTo>
                  <a:pt x="11569" y="17937"/>
                </a:lnTo>
                <a:lnTo>
                  <a:pt x="11684" y="17917"/>
                </a:lnTo>
                <a:lnTo>
                  <a:pt x="11677" y="17879"/>
                </a:lnTo>
                <a:lnTo>
                  <a:pt x="11563" y="17899"/>
                </a:lnTo>
                <a:close/>
                <a:moveTo>
                  <a:pt x="11183" y="17964"/>
                </a:moveTo>
                <a:lnTo>
                  <a:pt x="11190" y="18002"/>
                </a:lnTo>
                <a:lnTo>
                  <a:pt x="11304" y="17983"/>
                </a:lnTo>
                <a:lnTo>
                  <a:pt x="11297" y="17945"/>
                </a:lnTo>
                <a:lnTo>
                  <a:pt x="11183" y="17964"/>
                </a:lnTo>
                <a:close/>
                <a:moveTo>
                  <a:pt x="10803" y="18030"/>
                </a:moveTo>
                <a:lnTo>
                  <a:pt x="10810" y="18068"/>
                </a:lnTo>
                <a:lnTo>
                  <a:pt x="10924" y="18048"/>
                </a:lnTo>
                <a:lnTo>
                  <a:pt x="10917" y="18010"/>
                </a:lnTo>
                <a:lnTo>
                  <a:pt x="10803" y="18030"/>
                </a:lnTo>
                <a:close/>
                <a:moveTo>
                  <a:pt x="11373" y="17931"/>
                </a:moveTo>
                <a:lnTo>
                  <a:pt x="11380" y="17970"/>
                </a:lnTo>
                <a:lnTo>
                  <a:pt x="11494" y="17950"/>
                </a:lnTo>
                <a:lnTo>
                  <a:pt x="11487" y="17912"/>
                </a:lnTo>
                <a:lnTo>
                  <a:pt x="11373" y="17931"/>
                </a:lnTo>
                <a:close/>
                <a:moveTo>
                  <a:pt x="10613" y="18062"/>
                </a:moveTo>
                <a:lnTo>
                  <a:pt x="10620" y="18101"/>
                </a:lnTo>
                <a:lnTo>
                  <a:pt x="10734" y="18081"/>
                </a:lnTo>
                <a:lnTo>
                  <a:pt x="10727" y="18043"/>
                </a:lnTo>
                <a:lnTo>
                  <a:pt x="10613" y="18062"/>
                </a:lnTo>
                <a:close/>
                <a:moveTo>
                  <a:pt x="10993" y="17997"/>
                </a:moveTo>
                <a:lnTo>
                  <a:pt x="11000" y="18035"/>
                </a:lnTo>
                <a:lnTo>
                  <a:pt x="11114" y="18015"/>
                </a:lnTo>
                <a:lnTo>
                  <a:pt x="11107" y="17977"/>
                </a:lnTo>
                <a:lnTo>
                  <a:pt x="10993" y="17997"/>
                </a:lnTo>
                <a:close/>
                <a:moveTo>
                  <a:pt x="7385" y="18619"/>
                </a:moveTo>
                <a:lnTo>
                  <a:pt x="7391" y="18657"/>
                </a:lnTo>
                <a:lnTo>
                  <a:pt x="7505" y="18637"/>
                </a:lnTo>
                <a:lnTo>
                  <a:pt x="7499" y="18599"/>
                </a:lnTo>
                <a:lnTo>
                  <a:pt x="7385" y="18619"/>
                </a:lnTo>
                <a:close/>
                <a:moveTo>
                  <a:pt x="5676" y="18913"/>
                </a:moveTo>
                <a:lnTo>
                  <a:pt x="5682" y="18951"/>
                </a:lnTo>
                <a:lnTo>
                  <a:pt x="5796" y="18932"/>
                </a:lnTo>
                <a:lnTo>
                  <a:pt x="5790" y="18894"/>
                </a:lnTo>
                <a:lnTo>
                  <a:pt x="5676" y="18913"/>
                </a:lnTo>
                <a:close/>
                <a:moveTo>
                  <a:pt x="5866" y="18880"/>
                </a:moveTo>
                <a:lnTo>
                  <a:pt x="5872" y="18919"/>
                </a:lnTo>
                <a:lnTo>
                  <a:pt x="5986" y="18899"/>
                </a:lnTo>
                <a:lnTo>
                  <a:pt x="5980" y="18861"/>
                </a:lnTo>
                <a:lnTo>
                  <a:pt x="5866" y="18880"/>
                </a:lnTo>
                <a:close/>
                <a:moveTo>
                  <a:pt x="6245" y="18815"/>
                </a:moveTo>
                <a:lnTo>
                  <a:pt x="6252" y="18853"/>
                </a:lnTo>
                <a:lnTo>
                  <a:pt x="6366" y="18834"/>
                </a:lnTo>
                <a:lnTo>
                  <a:pt x="6359" y="18795"/>
                </a:lnTo>
                <a:lnTo>
                  <a:pt x="6245" y="18815"/>
                </a:lnTo>
                <a:close/>
                <a:moveTo>
                  <a:pt x="6055" y="18848"/>
                </a:moveTo>
                <a:lnTo>
                  <a:pt x="6062" y="18886"/>
                </a:lnTo>
                <a:lnTo>
                  <a:pt x="6176" y="18866"/>
                </a:lnTo>
                <a:lnTo>
                  <a:pt x="6170" y="18828"/>
                </a:lnTo>
                <a:lnTo>
                  <a:pt x="6055" y="18848"/>
                </a:lnTo>
                <a:close/>
                <a:moveTo>
                  <a:pt x="5486" y="18946"/>
                </a:moveTo>
                <a:lnTo>
                  <a:pt x="5492" y="18984"/>
                </a:lnTo>
                <a:lnTo>
                  <a:pt x="5606" y="18964"/>
                </a:lnTo>
                <a:lnTo>
                  <a:pt x="5600" y="18926"/>
                </a:lnTo>
                <a:lnTo>
                  <a:pt x="5486" y="18946"/>
                </a:lnTo>
                <a:close/>
                <a:moveTo>
                  <a:pt x="8524" y="18422"/>
                </a:moveTo>
                <a:lnTo>
                  <a:pt x="8531" y="18461"/>
                </a:lnTo>
                <a:lnTo>
                  <a:pt x="8645" y="18441"/>
                </a:lnTo>
                <a:lnTo>
                  <a:pt x="8638" y="18403"/>
                </a:lnTo>
                <a:lnTo>
                  <a:pt x="8524" y="18422"/>
                </a:lnTo>
                <a:close/>
                <a:moveTo>
                  <a:pt x="4916" y="19044"/>
                </a:moveTo>
                <a:lnTo>
                  <a:pt x="4917" y="19050"/>
                </a:lnTo>
                <a:lnTo>
                  <a:pt x="5034" y="19050"/>
                </a:lnTo>
                <a:lnTo>
                  <a:pt x="5030" y="19024"/>
                </a:lnTo>
                <a:lnTo>
                  <a:pt x="4916" y="19044"/>
                </a:lnTo>
                <a:close/>
                <a:moveTo>
                  <a:pt x="5296" y="18979"/>
                </a:moveTo>
                <a:lnTo>
                  <a:pt x="5302" y="19017"/>
                </a:lnTo>
                <a:lnTo>
                  <a:pt x="5416" y="18997"/>
                </a:lnTo>
                <a:lnTo>
                  <a:pt x="5410" y="18959"/>
                </a:lnTo>
                <a:lnTo>
                  <a:pt x="5296" y="18979"/>
                </a:lnTo>
                <a:close/>
                <a:moveTo>
                  <a:pt x="5106" y="19011"/>
                </a:moveTo>
                <a:lnTo>
                  <a:pt x="5112" y="19050"/>
                </a:lnTo>
                <a:lnTo>
                  <a:pt x="5227" y="19030"/>
                </a:lnTo>
                <a:lnTo>
                  <a:pt x="5220" y="18992"/>
                </a:lnTo>
                <a:lnTo>
                  <a:pt x="5106" y="19011"/>
                </a:lnTo>
                <a:close/>
                <a:moveTo>
                  <a:pt x="6435" y="18782"/>
                </a:moveTo>
                <a:lnTo>
                  <a:pt x="6442" y="18821"/>
                </a:lnTo>
                <a:lnTo>
                  <a:pt x="6556" y="18801"/>
                </a:lnTo>
                <a:lnTo>
                  <a:pt x="6549" y="18763"/>
                </a:lnTo>
                <a:lnTo>
                  <a:pt x="6435" y="18782"/>
                </a:lnTo>
                <a:close/>
                <a:moveTo>
                  <a:pt x="7765" y="18553"/>
                </a:moveTo>
                <a:lnTo>
                  <a:pt x="7771" y="18591"/>
                </a:lnTo>
                <a:lnTo>
                  <a:pt x="7885" y="18572"/>
                </a:lnTo>
                <a:lnTo>
                  <a:pt x="7879" y="18534"/>
                </a:lnTo>
                <a:lnTo>
                  <a:pt x="7765" y="18553"/>
                </a:lnTo>
                <a:close/>
                <a:moveTo>
                  <a:pt x="7955" y="18520"/>
                </a:moveTo>
                <a:lnTo>
                  <a:pt x="7961" y="18559"/>
                </a:lnTo>
                <a:lnTo>
                  <a:pt x="8075" y="18539"/>
                </a:lnTo>
                <a:lnTo>
                  <a:pt x="8069" y="18501"/>
                </a:lnTo>
                <a:lnTo>
                  <a:pt x="7955" y="18520"/>
                </a:lnTo>
                <a:close/>
                <a:moveTo>
                  <a:pt x="8144" y="18488"/>
                </a:moveTo>
                <a:lnTo>
                  <a:pt x="8151" y="18526"/>
                </a:lnTo>
                <a:lnTo>
                  <a:pt x="8265" y="18506"/>
                </a:lnTo>
                <a:lnTo>
                  <a:pt x="8259" y="18468"/>
                </a:lnTo>
                <a:lnTo>
                  <a:pt x="8144" y="18488"/>
                </a:lnTo>
                <a:close/>
                <a:moveTo>
                  <a:pt x="8334" y="18455"/>
                </a:moveTo>
                <a:lnTo>
                  <a:pt x="8341" y="18493"/>
                </a:lnTo>
                <a:lnTo>
                  <a:pt x="8455" y="18474"/>
                </a:lnTo>
                <a:lnTo>
                  <a:pt x="8448" y="18435"/>
                </a:lnTo>
                <a:lnTo>
                  <a:pt x="8334" y="18455"/>
                </a:lnTo>
                <a:close/>
                <a:moveTo>
                  <a:pt x="7195" y="18651"/>
                </a:moveTo>
                <a:lnTo>
                  <a:pt x="7202" y="18690"/>
                </a:lnTo>
                <a:lnTo>
                  <a:pt x="7316" y="18670"/>
                </a:lnTo>
                <a:lnTo>
                  <a:pt x="7309" y="18632"/>
                </a:lnTo>
                <a:lnTo>
                  <a:pt x="7195" y="18651"/>
                </a:lnTo>
                <a:close/>
                <a:moveTo>
                  <a:pt x="7005" y="18684"/>
                </a:moveTo>
                <a:lnTo>
                  <a:pt x="7012" y="18722"/>
                </a:lnTo>
                <a:lnTo>
                  <a:pt x="7126" y="18703"/>
                </a:lnTo>
                <a:lnTo>
                  <a:pt x="7119" y="18664"/>
                </a:lnTo>
                <a:lnTo>
                  <a:pt x="7005" y="18684"/>
                </a:lnTo>
                <a:close/>
                <a:moveTo>
                  <a:pt x="6815" y="18717"/>
                </a:moveTo>
                <a:lnTo>
                  <a:pt x="6822" y="18755"/>
                </a:lnTo>
                <a:lnTo>
                  <a:pt x="6936" y="18735"/>
                </a:lnTo>
                <a:lnTo>
                  <a:pt x="6929" y="18697"/>
                </a:lnTo>
                <a:lnTo>
                  <a:pt x="6815" y="18717"/>
                </a:lnTo>
                <a:close/>
                <a:moveTo>
                  <a:pt x="6625" y="18750"/>
                </a:moveTo>
                <a:lnTo>
                  <a:pt x="6632" y="18788"/>
                </a:lnTo>
                <a:lnTo>
                  <a:pt x="6746" y="18768"/>
                </a:lnTo>
                <a:lnTo>
                  <a:pt x="6739" y="18730"/>
                </a:lnTo>
                <a:lnTo>
                  <a:pt x="6625" y="18750"/>
                </a:lnTo>
                <a:close/>
                <a:moveTo>
                  <a:pt x="7575" y="18586"/>
                </a:moveTo>
                <a:lnTo>
                  <a:pt x="7581" y="18624"/>
                </a:lnTo>
                <a:lnTo>
                  <a:pt x="7695" y="18605"/>
                </a:lnTo>
                <a:lnTo>
                  <a:pt x="7689" y="18566"/>
                </a:lnTo>
                <a:lnTo>
                  <a:pt x="7575" y="18586"/>
                </a:lnTo>
                <a:close/>
                <a:moveTo>
                  <a:pt x="16332" y="18280"/>
                </a:moveTo>
                <a:lnTo>
                  <a:pt x="16361" y="18306"/>
                </a:lnTo>
                <a:lnTo>
                  <a:pt x="16438" y="18219"/>
                </a:lnTo>
                <a:lnTo>
                  <a:pt x="16409" y="18193"/>
                </a:lnTo>
                <a:lnTo>
                  <a:pt x="16332" y="18280"/>
                </a:lnTo>
                <a:close/>
                <a:moveTo>
                  <a:pt x="16203" y="18425"/>
                </a:moveTo>
                <a:lnTo>
                  <a:pt x="16232" y="18451"/>
                </a:lnTo>
                <a:lnTo>
                  <a:pt x="16309" y="18364"/>
                </a:lnTo>
                <a:lnTo>
                  <a:pt x="16280" y="18338"/>
                </a:lnTo>
                <a:lnTo>
                  <a:pt x="16203" y="18425"/>
                </a:lnTo>
                <a:close/>
                <a:moveTo>
                  <a:pt x="15818" y="18858"/>
                </a:moveTo>
                <a:lnTo>
                  <a:pt x="15847" y="18884"/>
                </a:lnTo>
                <a:lnTo>
                  <a:pt x="15924" y="18797"/>
                </a:lnTo>
                <a:lnTo>
                  <a:pt x="15895" y="18772"/>
                </a:lnTo>
                <a:lnTo>
                  <a:pt x="15818" y="18858"/>
                </a:lnTo>
                <a:close/>
                <a:moveTo>
                  <a:pt x="16075" y="18569"/>
                </a:moveTo>
                <a:lnTo>
                  <a:pt x="16104" y="18595"/>
                </a:lnTo>
                <a:lnTo>
                  <a:pt x="16181" y="18508"/>
                </a:lnTo>
                <a:lnTo>
                  <a:pt x="16152" y="18483"/>
                </a:lnTo>
                <a:lnTo>
                  <a:pt x="16075" y="18569"/>
                </a:lnTo>
                <a:close/>
                <a:moveTo>
                  <a:pt x="15946" y="18714"/>
                </a:moveTo>
                <a:lnTo>
                  <a:pt x="15975" y="18740"/>
                </a:lnTo>
                <a:lnTo>
                  <a:pt x="16053" y="18653"/>
                </a:lnTo>
                <a:lnTo>
                  <a:pt x="16024" y="18627"/>
                </a:lnTo>
                <a:lnTo>
                  <a:pt x="15946" y="18714"/>
                </a:lnTo>
                <a:close/>
                <a:moveTo>
                  <a:pt x="15690" y="19003"/>
                </a:moveTo>
                <a:lnTo>
                  <a:pt x="15719" y="19029"/>
                </a:lnTo>
                <a:lnTo>
                  <a:pt x="15796" y="18942"/>
                </a:lnTo>
                <a:lnTo>
                  <a:pt x="15767" y="18916"/>
                </a:lnTo>
                <a:lnTo>
                  <a:pt x="15690" y="19003"/>
                </a:lnTo>
                <a:close/>
                <a:moveTo>
                  <a:pt x="14712" y="17676"/>
                </a:moveTo>
                <a:lnTo>
                  <a:pt x="14674" y="17680"/>
                </a:lnTo>
                <a:lnTo>
                  <a:pt x="14687" y="17797"/>
                </a:lnTo>
                <a:lnTo>
                  <a:pt x="14726" y="17792"/>
                </a:lnTo>
                <a:lnTo>
                  <a:pt x="14712" y="17676"/>
                </a:lnTo>
                <a:close/>
                <a:moveTo>
                  <a:pt x="14830" y="19040"/>
                </a:moveTo>
                <a:lnTo>
                  <a:pt x="14832" y="19050"/>
                </a:lnTo>
                <a:lnTo>
                  <a:pt x="14871" y="19050"/>
                </a:lnTo>
                <a:lnTo>
                  <a:pt x="14869" y="19035"/>
                </a:lnTo>
                <a:lnTo>
                  <a:pt x="14830" y="19040"/>
                </a:lnTo>
                <a:close/>
                <a:moveTo>
                  <a:pt x="14735" y="17870"/>
                </a:moveTo>
                <a:lnTo>
                  <a:pt x="14696" y="17874"/>
                </a:lnTo>
                <a:lnTo>
                  <a:pt x="14710" y="17991"/>
                </a:lnTo>
                <a:lnTo>
                  <a:pt x="14748" y="17986"/>
                </a:lnTo>
                <a:lnTo>
                  <a:pt x="14735" y="17870"/>
                </a:lnTo>
                <a:close/>
                <a:moveTo>
                  <a:pt x="14757" y="18064"/>
                </a:moveTo>
                <a:lnTo>
                  <a:pt x="14718" y="18069"/>
                </a:lnTo>
                <a:lnTo>
                  <a:pt x="14732" y="18185"/>
                </a:lnTo>
                <a:lnTo>
                  <a:pt x="14770" y="18181"/>
                </a:lnTo>
                <a:lnTo>
                  <a:pt x="14757" y="18064"/>
                </a:lnTo>
                <a:close/>
                <a:moveTo>
                  <a:pt x="14847" y="18841"/>
                </a:moveTo>
                <a:lnTo>
                  <a:pt x="14808" y="18846"/>
                </a:lnTo>
                <a:lnTo>
                  <a:pt x="14821" y="18962"/>
                </a:lnTo>
                <a:lnTo>
                  <a:pt x="14860" y="18957"/>
                </a:lnTo>
                <a:lnTo>
                  <a:pt x="14847" y="18841"/>
                </a:lnTo>
                <a:close/>
                <a:moveTo>
                  <a:pt x="14824" y="18647"/>
                </a:moveTo>
                <a:lnTo>
                  <a:pt x="14786" y="18651"/>
                </a:lnTo>
                <a:lnTo>
                  <a:pt x="14799" y="18768"/>
                </a:lnTo>
                <a:lnTo>
                  <a:pt x="14838" y="18763"/>
                </a:lnTo>
                <a:lnTo>
                  <a:pt x="14824" y="18647"/>
                </a:lnTo>
                <a:close/>
                <a:moveTo>
                  <a:pt x="14802" y="18453"/>
                </a:moveTo>
                <a:lnTo>
                  <a:pt x="14763" y="18457"/>
                </a:lnTo>
                <a:lnTo>
                  <a:pt x="14777" y="18573"/>
                </a:lnTo>
                <a:lnTo>
                  <a:pt x="14815" y="18569"/>
                </a:lnTo>
                <a:lnTo>
                  <a:pt x="14802" y="18453"/>
                </a:lnTo>
                <a:close/>
                <a:moveTo>
                  <a:pt x="14779" y="18258"/>
                </a:moveTo>
                <a:lnTo>
                  <a:pt x="14741" y="18263"/>
                </a:lnTo>
                <a:lnTo>
                  <a:pt x="14754" y="18379"/>
                </a:lnTo>
                <a:lnTo>
                  <a:pt x="14793" y="18375"/>
                </a:lnTo>
                <a:lnTo>
                  <a:pt x="14779" y="18258"/>
                </a:lnTo>
                <a:close/>
                <a:moveTo>
                  <a:pt x="23165" y="11090"/>
                </a:moveTo>
                <a:cubicBezTo>
                  <a:pt x="23035" y="11090"/>
                  <a:pt x="22930" y="11195"/>
                  <a:pt x="22930" y="11325"/>
                </a:cubicBezTo>
                <a:cubicBezTo>
                  <a:pt x="22930" y="11429"/>
                  <a:pt x="22998" y="11518"/>
                  <a:pt x="23092" y="11548"/>
                </a:cubicBezTo>
                <a:lnTo>
                  <a:pt x="23074" y="11625"/>
                </a:lnTo>
                <a:lnTo>
                  <a:pt x="23112" y="11634"/>
                </a:lnTo>
                <a:lnTo>
                  <a:pt x="23130" y="11557"/>
                </a:lnTo>
                <a:cubicBezTo>
                  <a:pt x="23141" y="11559"/>
                  <a:pt x="23153" y="11560"/>
                  <a:pt x="23165" y="11560"/>
                </a:cubicBezTo>
                <a:cubicBezTo>
                  <a:pt x="23295" y="11560"/>
                  <a:pt x="23400" y="11455"/>
                  <a:pt x="23400" y="11325"/>
                </a:cubicBezTo>
                <a:cubicBezTo>
                  <a:pt x="23400" y="11195"/>
                  <a:pt x="23295" y="11090"/>
                  <a:pt x="23165" y="11090"/>
                </a:cubicBezTo>
                <a:close/>
                <a:moveTo>
                  <a:pt x="16650" y="10785"/>
                </a:moveTo>
                <a:lnTo>
                  <a:pt x="16611" y="10846"/>
                </a:lnTo>
                <a:lnTo>
                  <a:pt x="16644" y="10866"/>
                </a:lnTo>
                <a:lnTo>
                  <a:pt x="16682" y="10806"/>
                </a:lnTo>
                <a:cubicBezTo>
                  <a:pt x="16716" y="10824"/>
                  <a:pt x="16754" y="10835"/>
                  <a:pt x="16795" y="10835"/>
                </a:cubicBezTo>
                <a:cubicBezTo>
                  <a:pt x="16824" y="10835"/>
                  <a:pt x="16852" y="10830"/>
                  <a:pt x="16877" y="10820"/>
                </a:cubicBezTo>
                <a:lnTo>
                  <a:pt x="16908" y="10885"/>
                </a:lnTo>
                <a:lnTo>
                  <a:pt x="16943" y="10868"/>
                </a:lnTo>
                <a:lnTo>
                  <a:pt x="16912" y="10803"/>
                </a:lnTo>
                <a:cubicBezTo>
                  <a:pt x="16983" y="10763"/>
                  <a:pt x="17030" y="10687"/>
                  <a:pt x="17030" y="10600"/>
                </a:cubicBezTo>
                <a:cubicBezTo>
                  <a:pt x="17030" y="10470"/>
                  <a:pt x="16925" y="10365"/>
                  <a:pt x="16795" y="10365"/>
                </a:cubicBezTo>
                <a:cubicBezTo>
                  <a:pt x="16665" y="10365"/>
                  <a:pt x="16560" y="10470"/>
                  <a:pt x="16560" y="10600"/>
                </a:cubicBezTo>
                <a:cubicBezTo>
                  <a:pt x="16560" y="10675"/>
                  <a:pt x="16595" y="10741"/>
                  <a:pt x="16650" y="10785"/>
                </a:cubicBezTo>
                <a:close/>
                <a:moveTo>
                  <a:pt x="15735" y="1297"/>
                </a:moveTo>
                <a:lnTo>
                  <a:pt x="15660" y="1318"/>
                </a:lnTo>
                <a:lnTo>
                  <a:pt x="15671" y="1355"/>
                </a:lnTo>
                <a:lnTo>
                  <a:pt x="15746" y="1334"/>
                </a:lnTo>
                <a:cubicBezTo>
                  <a:pt x="15779" y="1422"/>
                  <a:pt x="15865" y="1485"/>
                  <a:pt x="15965" y="1485"/>
                </a:cubicBezTo>
                <a:cubicBezTo>
                  <a:pt x="16095" y="1485"/>
                  <a:pt x="16200" y="1380"/>
                  <a:pt x="16200" y="1250"/>
                </a:cubicBezTo>
                <a:cubicBezTo>
                  <a:pt x="16200" y="1120"/>
                  <a:pt x="16095" y="1015"/>
                  <a:pt x="15965" y="1015"/>
                </a:cubicBezTo>
                <a:cubicBezTo>
                  <a:pt x="15914" y="1015"/>
                  <a:pt x="15866" y="1032"/>
                  <a:pt x="15827" y="1060"/>
                </a:cubicBezTo>
                <a:lnTo>
                  <a:pt x="15779" y="1006"/>
                </a:lnTo>
                <a:lnTo>
                  <a:pt x="15750" y="1032"/>
                </a:lnTo>
                <a:lnTo>
                  <a:pt x="15798" y="1085"/>
                </a:lnTo>
                <a:cubicBezTo>
                  <a:pt x="15756" y="1127"/>
                  <a:pt x="15730" y="1186"/>
                  <a:pt x="15730" y="1250"/>
                </a:cubicBezTo>
                <a:cubicBezTo>
                  <a:pt x="15730" y="1266"/>
                  <a:pt x="15732" y="1282"/>
                  <a:pt x="15735" y="1297"/>
                </a:cubicBezTo>
                <a:close/>
                <a:moveTo>
                  <a:pt x="12935" y="4080"/>
                </a:moveTo>
                <a:cubicBezTo>
                  <a:pt x="12935" y="3950"/>
                  <a:pt x="12830" y="3845"/>
                  <a:pt x="12700" y="3845"/>
                </a:cubicBezTo>
                <a:cubicBezTo>
                  <a:pt x="12640" y="3845"/>
                  <a:pt x="12585" y="3868"/>
                  <a:pt x="12543" y="3905"/>
                </a:cubicBezTo>
                <a:lnTo>
                  <a:pt x="12533" y="3895"/>
                </a:lnTo>
                <a:lnTo>
                  <a:pt x="12506" y="3924"/>
                </a:lnTo>
                <a:lnTo>
                  <a:pt x="12517" y="3933"/>
                </a:lnTo>
                <a:cubicBezTo>
                  <a:pt x="12486" y="3972"/>
                  <a:pt x="12467" y="4021"/>
                  <a:pt x="12465" y="4074"/>
                </a:cubicBezTo>
                <a:lnTo>
                  <a:pt x="12468" y="4113"/>
                </a:lnTo>
                <a:cubicBezTo>
                  <a:pt x="12470" y="4133"/>
                  <a:pt x="12476" y="4152"/>
                  <a:pt x="12484" y="4171"/>
                </a:cubicBezTo>
                <a:lnTo>
                  <a:pt x="12418" y="4204"/>
                </a:lnTo>
                <a:lnTo>
                  <a:pt x="12436" y="4239"/>
                </a:lnTo>
                <a:lnTo>
                  <a:pt x="12501" y="4205"/>
                </a:lnTo>
                <a:cubicBezTo>
                  <a:pt x="12543" y="4271"/>
                  <a:pt x="12616" y="4315"/>
                  <a:pt x="12700" y="4315"/>
                </a:cubicBezTo>
                <a:cubicBezTo>
                  <a:pt x="12830" y="4315"/>
                  <a:pt x="12935" y="4210"/>
                  <a:pt x="12935" y="4080"/>
                </a:cubicBezTo>
                <a:close/>
                <a:moveTo>
                  <a:pt x="25173" y="16313"/>
                </a:moveTo>
                <a:lnTo>
                  <a:pt x="25103" y="16301"/>
                </a:lnTo>
                <a:lnTo>
                  <a:pt x="25096" y="16339"/>
                </a:lnTo>
                <a:lnTo>
                  <a:pt x="25166" y="16351"/>
                </a:lnTo>
                <a:cubicBezTo>
                  <a:pt x="25165" y="16357"/>
                  <a:pt x="25165" y="16364"/>
                  <a:pt x="25165" y="16371"/>
                </a:cubicBezTo>
                <a:cubicBezTo>
                  <a:pt x="25165" y="16501"/>
                  <a:pt x="25270" y="16606"/>
                  <a:pt x="25400" y="16606"/>
                </a:cubicBezTo>
                <a:lnTo>
                  <a:pt x="25400" y="16136"/>
                </a:lnTo>
                <a:cubicBezTo>
                  <a:pt x="25290" y="16136"/>
                  <a:pt x="25199" y="16211"/>
                  <a:pt x="25173" y="16313"/>
                </a:cubicBezTo>
                <a:close/>
                <a:moveTo>
                  <a:pt x="5140" y="780"/>
                </a:moveTo>
                <a:cubicBezTo>
                  <a:pt x="5140" y="910"/>
                  <a:pt x="5245" y="1015"/>
                  <a:pt x="5375" y="1015"/>
                </a:cubicBezTo>
                <a:cubicBezTo>
                  <a:pt x="5505" y="1015"/>
                  <a:pt x="5610" y="910"/>
                  <a:pt x="5610" y="780"/>
                </a:cubicBezTo>
                <a:cubicBezTo>
                  <a:pt x="5610" y="734"/>
                  <a:pt x="5596" y="691"/>
                  <a:pt x="5573" y="654"/>
                </a:cubicBezTo>
                <a:lnTo>
                  <a:pt x="5593" y="640"/>
                </a:lnTo>
                <a:lnTo>
                  <a:pt x="5570" y="609"/>
                </a:lnTo>
                <a:lnTo>
                  <a:pt x="5550" y="623"/>
                </a:lnTo>
                <a:cubicBezTo>
                  <a:pt x="5507" y="575"/>
                  <a:pt x="5445" y="545"/>
                  <a:pt x="5375" y="545"/>
                </a:cubicBezTo>
                <a:cubicBezTo>
                  <a:pt x="5245" y="545"/>
                  <a:pt x="5140" y="650"/>
                  <a:pt x="5140" y="780"/>
                </a:cubicBezTo>
                <a:close/>
                <a:moveTo>
                  <a:pt x="6684" y="131"/>
                </a:moveTo>
                <a:lnTo>
                  <a:pt x="6611" y="92"/>
                </a:lnTo>
                <a:cubicBezTo>
                  <a:pt x="6623" y="64"/>
                  <a:pt x="6630" y="33"/>
                  <a:pt x="6630" y="0"/>
                </a:cubicBezTo>
                <a:lnTo>
                  <a:pt x="6160" y="0"/>
                </a:lnTo>
                <a:cubicBezTo>
                  <a:pt x="6160" y="130"/>
                  <a:pt x="6265" y="235"/>
                  <a:pt x="6395" y="235"/>
                </a:cubicBezTo>
                <a:cubicBezTo>
                  <a:pt x="6478" y="235"/>
                  <a:pt x="6551" y="192"/>
                  <a:pt x="6593" y="126"/>
                </a:cubicBezTo>
                <a:lnTo>
                  <a:pt x="6665" y="165"/>
                </a:lnTo>
                <a:lnTo>
                  <a:pt x="6684" y="131"/>
                </a:lnTo>
                <a:close/>
                <a:moveTo>
                  <a:pt x="10945" y="2686"/>
                </a:moveTo>
                <a:lnTo>
                  <a:pt x="10892" y="2708"/>
                </a:lnTo>
                <a:lnTo>
                  <a:pt x="10907" y="2744"/>
                </a:lnTo>
                <a:lnTo>
                  <a:pt x="10956" y="2724"/>
                </a:lnTo>
                <a:cubicBezTo>
                  <a:pt x="10974" y="2771"/>
                  <a:pt x="11007" y="2811"/>
                  <a:pt x="11050" y="2838"/>
                </a:cubicBezTo>
                <a:lnTo>
                  <a:pt x="11042" y="2854"/>
                </a:lnTo>
                <a:lnTo>
                  <a:pt x="11076" y="2872"/>
                </a:lnTo>
                <a:lnTo>
                  <a:pt x="11084" y="2856"/>
                </a:lnTo>
                <a:cubicBezTo>
                  <a:pt x="11112" y="2868"/>
                  <a:pt x="11143" y="2875"/>
                  <a:pt x="11175" y="2875"/>
                </a:cubicBezTo>
                <a:cubicBezTo>
                  <a:pt x="11235" y="2875"/>
                  <a:pt x="11290" y="2852"/>
                  <a:pt x="11332" y="2815"/>
                </a:cubicBezTo>
                <a:lnTo>
                  <a:pt x="11342" y="2824"/>
                </a:lnTo>
                <a:lnTo>
                  <a:pt x="11369" y="2796"/>
                </a:lnTo>
                <a:lnTo>
                  <a:pt x="11359" y="2787"/>
                </a:lnTo>
                <a:cubicBezTo>
                  <a:pt x="11391" y="2746"/>
                  <a:pt x="11410" y="2695"/>
                  <a:pt x="11410" y="2640"/>
                </a:cubicBezTo>
                <a:cubicBezTo>
                  <a:pt x="11410" y="2624"/>
                  <a:pt x="11408" y="2608"/>
                  <a:pt x="11405" y="2593"/>
                </a:cubicBezTo>
                <a:lnTo>
                  <a:pt x="11480" y="2572"/>
                </a:lnTo>
                <a:lnTo>
                  <a:pt x="11469" y="2535"/>
                </a:lnTo>
                <a:lnTo>
                  <a:pt x="11394" y="2556"/>
                </a:lnTo>
                <a:cubicBezTo>
                  <a:pt x="11383" y="2526"/>
                  <a:pt x="11366" y="2499"/>
                  <a:pt x="11344" y="2477"/>
                </a:cubicBezTo>
                <a:lnTo>
                  <a:pt x="11393" y="2421"/>
                </a:lnTo>
                <a:lnTo>
                  <a:pt x="11365" y="2395"/>
                </a:lnTo>
                <a:lnTo>
                  <a:pt x="11314" y="2451"/>
                </a:lnTo>
                <a:cubicBezTo>
                  <a:pt x="11275" y="2422"/>
                  <a:pt x="11227" y="2405"/>
                  <a:pt x="11175" y="2405"/>
                </a:cubicBezTo>
                <a:cubicBezTo>
                  <a:pt x="11045" y="2405"/>
                  <a:pt x="10940" y="2510"/>
                  <a:pt x="10940" y="2640"/>
                </a:cubicBezTo>
                <a:cubicBezTo>
                  <a:pt x="10940" y="2656"/>
                  <a:pt x="10942" y="2671"/>
                  <a:pt x="10945" y="2686"/>
                </a:cubicBezTo>
                <a:close/>
                <a:moveTo>
                  <a:pt x="18939" y="14594"/>
                </a:moveTo>
                <a:lnTo>
                  <a:pt x="18861" y="14565"/>
                </a:lnTo>
                <a:cubicBezTo>
                  <a:pt x="18867" y="14544"/>
                  <a:pt x="18870" y="14522"/>
                  <a:pt x="18870" y="14500"/>
                </a:cubicBezTo>
                <a:cubicBezTo>
                  <a:pt x="18870" y="14370"/>
                  <a:pt x="18765" y="14265"/>
                  <a:pt x="18635" y="14265"/>
                </a:cubicBezTo>
                <a:cubicBezTo>
                  <a:pt x="18606" y="14265"/>
                  <a:pt x="18578" y="14271"/>
                  <a:pt x="18553" y="14280"/>
                </a:cubicBezTo>
                <a:lnTo>
                  <a:pt x="18522" y="14215"/>
                </a:lnTo>
                <a:lnTo>
                  <a:pt x="18487" y="14232"/>
                </a:lnTo>
                <a:lnTo>
                  <a:pt x="18518" y="14297"/>
                </a:lnTo>
                <a:cubicBezTo>
                  <a:pt x="18447" y="14337"/>
                  <a:pt x="18400" y="14413"/>
                  <a:pt x="18400" y="14500"/>
                </a:cubicBezTo>
                <a:cubicBezTo>
                  <a:pt x="18400" y="14532"/>
                  <a:pt x="18406" y="14563"/>
                  <a:pt x="18418" y="14590"/>
                </a:cubicBezTo>
                <a:lnTo>
                  <a:pt x="18387" y="14612"/>
                </a:lnTo>
                <a:lnTo>
                  <a:pt x="18410" y="14644"/>
                </a:lnTo>
                <a:lnTo>
                  <a:pt x="18436" y="14625"/>
                </a:lnTo>
                <a:cubicBezTo>
                  <a:pt x="18454" y="14653"/>
                  <a:pt x="18478" y="14678"/>
                  <a:pt x="18506" y="14696"/>
                </a:cubicBezTo>
                <a:lnTo>
                  <a:pt x="18482" y="14736"/>
                </a:lnTo>
                <a:lnTo>
                  <a:pt x="18516" y="14756"/>
                </a:lnTo>
                <a:lnTo>
                  <a:pt x="18540" y="14715"/>
                </a:lnTo>
                <a:cubicBezTo>
                  <a:pt x="18569" y="14728"/>
                  <a:pt x="18601" y="14735"/>
                  <a:pt x="18635" y="14735"/>
                </a:cubicBezTo>
                <a:cubicBezTo>
                  <a:pt x="18729" y="14735"/>
                  <a:pt x="18809" y="14680"/>
                  <a:pt x="18847" y="14601"/>
                </a:cubicBezTo>
                <a:lnTo>
                  <a:pt x="18925" y="14630"/>
                </a:lnTo>
                <a:lnTo>
                  <a:pt x="18939" y="14594"/>
                </a:lnTo>
                <a:close/>
                <a:moveTo>
                  <a:pt x="14850" y="17308"/>
                </a:moveTo>
                <a:cubicBezTo>
                  <a:pt x="14850" y="17264"/>
                  <a:pt x="14838" y="17223"/>
                  <a:pt x="14817" y="17188"/>
                </a:cubicBezTo>
                <a:lnTo>
                  <a:pt x="14888" y="17138"/>
                </a:lnTo>
                <a:lnTo>
                  <a:pt x="14865" y="17106"/>
                </a:lnTo>
                <a:lnTo>
                  <a:pt x="14794" y="17156"/>
                </a:lnTo>
                <a:cubicBezTo>
                  <a:pt x="14751" y="17106"/>
                  <a:pt x="14687" y="17073"/>
                  <a:pt x="14615" y="17073"/>
                </a:cubicBezTo>
                <a:cubicBezTo>
                  <a:pt x="14485" y="17073"/>
                  <a:pt x="14380" y="17178"/>
                  <a:pt x="14380" y="17308"/>
                </a:cubicBezTo>
                <a:cubicBezTo>
                  <a:pt x="14380" y="17318"/>
                  <a:pt x="14381" y="17328"/>
                  <a:pt x="14382" y="17337"/>
                </a:cubicBezTo>
                <a:lnTo>
                  <a:pt x="14347" y="17345"/>
                </a:lnTo>
                <a:lnTo>
                  <a:pt x="14355" y="17383"/>
                </a:lnTo>
                <a:lnTo>
                  <a:pt x="14390" y="17375"/>
                </a:lnTo>
                <a:cubicBezTo>
                  <a:pt x="14419" y="17472"/>
                  <a:pt x="14509" y="17543"/>
                  <a:pt x="14615" y="17543"/>
                </a:cubicBezTo>
                <a:cubicBezTo>
                  <a:pt x="14629" y="17543"/>
                  <a:pt x="14644" y="17542"/>
                  <a:pt x="14657" y="17539"/>
                </a:cubicBezTo>
                <a:lnTo>
                  <a:pt x="14665" y="17602"/>
                </a:lnTo>
                <a:lnTo>
                  <a:pt x="14703" y="17598"/>
                </a:lnTo>
                <a:lnTo>
                  <a:pt x="14695" y="17529"/>
                </a:lnTo>
                <a:cubicBezTo>
                  <a:pt x="14760" y="17505"/>
                  <a:pt x="14811" y="17454"/>
                  <a:pt x="14835" y="17390"/>
                </a:cubicBezTo>
                <a:lnTo>
                  <a:pt x="14920" y="17413"/>
                </a:lnTo>
                <a:lnTo>
                  <a:pt x="14931" y="17376"/>
                </a:lnTo>
                <a:lnTo>
                  <a:pt x="14846" y="17352"/>
                </a:lnTo>
                <a:cubicBezTo>
                  <a:pt x="14848" y="17338"/>
                  <a:pt x="14850" y="17323"/>
                  <a:pt x="14850" y="17308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11"/>
          </p:nvPr>
        </p:nvSpPr>
        <p:spPr bwMode="auto">
          <a:xfrm>
            <a:off x="6670471" y="6301899"/>
            <a:ext cx="2057400" cy="171450"/>
          </a:xfrm>
        </p:spPr>
        <p:txBody>
          <a:bodyPr/>
          <a:lstStyle/>
          <a:p>
            <a:pPr>
              <a:defRPr/>
            </a:pPr>
            <a:fld id="{7E96C78E-7C53-0C21-EF22-F1077C889AC3}" type="slidenum">
              <a:rPr lang="de-DE"/>
              <a:t>109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C9F2738-A7AD-1C49-A427-7963E2EC897E}"/>
              </a:ext>
            </a:extLst>
          </p:cNvPr>
          <p:cNvSpPr txBox="1"/>
          <p:nvPr/>
        </p:nvSpPr>
        <p:spPr>
          <a:xfrm>
            <a:off x="416129" y="6218347"/>
            <a:ext cx="3827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/>
              <a:t>ProDaBi-Team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C1695-AB2D-EA4D-9AAE-5FFD46BC8CDC}"/>
              </a:ext>
            </a:extLst>
          </p:cNvPr>
          <p:cNvGrpSpPr/>
          <p:nvPr/>
        </p:nvGrpSpPr>
        <p:grpSpPr>
          <a:xfrm>
            <a:off x="357672" y="256061"/>
            <a:ext cx="8428653" cy="830997"/>
            <a:chOff x="544431" y="1524549"/>
            <a:chExt cx="8428653" cy="830997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ACF1E75B-556A-2A49-8C85-DCCE8596BE81}"/>
                </a:ext>
              </a:extLst>
            </p:cNvPr>
            <p:cNvGrpSpPr/>
            <p:nvPr/>
          </p:nvGrpSpPr>
          <p:grpSpPr>
            <a:xfrm>
              <a:off x="544431" y="1524549"/>
              <a:ext cx="8428653" cy="830997"/>
              <a:chOff x="386951" y="291746"/>
              <a:chExt cx="8428653" cy="830997"/>
            </a:xfrm>
          </p:grpSpPr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BDBC4F20-393B-834E-9986-04738D1B065B}"/>
                  </a:ext>
                </a:extLst>
              </p:cNvPr>
              <p:cNvSpPr/>
              <p:nvPr/>
            </p:nvSpPr>
            <p:spPr>
              <a:xfrm>
                <a:off x="386951" y="291746"/>
                <a:ext cx="8428653" cy="830997"/>
              </a:xfrm>
              <a:prstGeom prst="rect">
                <a:avLst/>
              </a:prstGeom>
              <a:solidFill>
                <a:srgbClr val="DDDDDD"/>
              </a:solidFill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endParaRPr lang="de-DE" sz="2400"/>
              </a:p>
              <a:p>
                <a:pPr algn="ctr">
                  <a:defRPr/>
                </a:pPr>
                <a:endParaRPr lang="de-DE" sz="2400"/>
              </a:p>
            </p:txBody>
          </p:sp>
          <p:pic>
            <p:nvPicPr>
              <p:cNvPr id="16" name="Grafik 15">
                <a:extLst>
                  <a:ext uri="{FF2B5EF4-FFF2-40B4-BE49-F238E27FC236}">
                    <a16:creationId xmlns:a16="http://schemas.microsoft.com/office/drawing/2014/main" id="{E173F11E-920C-4C48-920E-1B7E584110D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181149" y="432846"/>
                <a:ext cx="576000" cy="576000"/>
              </a:xfrm>
              <a:prstGeom prst="rect">
                <a:avLst/>
              </a:prstGeom>
            </p:spPr>
          </p:pic>
        </p:grp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C7C82402-DD89-C641-B8D8-7532FFC51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655581" y="1691041"/>
              <a:ext cx="1221536" cy="418283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F615B211-6DF2-1F49-AA41-028F99EB2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 bwMode="auto">
            <a:xfrm>
              <a:off x="2006234" y="1724704"/>
              <a:ext cx="1147338" cy="428676"/>
            </a:xfrm>
            <a:prstGeom prst="rect">
              <a:avLst/>
            </a:prstGeom>
          </p:spPr>
        </p:pic>
      </p:grpSp>
      <p:sp>
        <p:nvSpPr>
          <p:cNvPr id="15" name="Textfeld 14"/>
          <p:cNvSpPr txBox="1"/>
          <p:nvPr/>
        </p:nvSpPr>
        <p:spPr>
          <a:xfrm>
            <a:off x="3720175" y="2187526"/>
            <a:ext cx="15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It Yourself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255646" y="1135749"/>
            <a:ext cx="51684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Baeume</a:t>
            </a:r>
            <a:r>
              <a:rPr lang="en-GB" sz="8000">
                <a:solidFill>
                  <a:srgbClr val="F4B1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DIY</a:t>
            </a:r>
          </a:p>
        </p:txBody>
      </p:sp>
      <p:cxnSp>
        <p:nvCxnSpPr>
          <p:cNvPr id="20" name="Gerader Verbinder 19"/>
          <p:cNvCxnSpPr/>
          <p:nvPr/>
        </p:nvCxnSpPr>
        <p:spPr>
          <a:xfrm>
            <a:off x="419096" y="2372192"/>
            <a:ext cx="3251862" cy="0"/>
          </a:xfrm>
          <a:prstGeom prst="line">
            <a:avLst/>
          </a:prstGeom>
          <a:ln w="63500">
            <a:solidFill>
              <a:srgbClr val="F4B1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el 1"/>
          <p:cNvSpPr>
            <a:spLocks noGrp="1"/>
          </p:cNvSpPr>
          <p:nvPr>
            <p:ph type="title" hasCustomPrompt="1"/>
          </p:nvPr>
        </p:nvSpPr>
        <p:spPr>
          <a:xfrm>
            <a:off x="0" y="3506109"/>
            <a:ext cx="7741176" cy="648512"/>
          </a:xfrm>
          <a:solidFill>
            <a:srgbClr val="F4B183"/>
          </a:solidFill>
          <a:ln>
            <a:solidFill>
              <a:srgbClr val="F4B1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0" tIns="46800" rIns="9144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>
              <a:defRPr lang="en-GB" sz="4000" b="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de-DE"/>
              <a:t>Entscheidungsbäume do </a:t>
            </a:r>
            <a:r>
              <a:rPr lang="de-DE" err="1"/>
              <a:t>it</a:t>
            </a:r>
            <a:r>
              <a:rPr lang="de-DE"/>
              <a:t> </a:t>
            </a:r>
            <a:r>
              <a:rPr lang="de-DE" err="1"/>
              <a:t>yourself</a:t>
            </a:r>
            <a:endParaRPr lang="en-GB"/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72" y="5931169"/>
            <a:ext cx="2182586" cy="738745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294" y="5897157"/>
            <a:ext cx="2005148" cy="690178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1549" y="5916144"/>
            <a:ext cx="2016029" cy="751829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0358" y="5784918"/>
            <a:ext cx="1337508" cy="975566"/>
          </a:xfrm>
          <a:prstGeom prst="rect">
            <a:avLst/>
          </a:prstGeom>
        </p:spPr>
      </p:pic>
      <p:cxnSp>
        <p:nvCxnSpPr>
          <p:cNvPr id="26" name="Gerader Verbinder 25"/>
          <p:cNvCxnSpPr/>
          <p:nvPr/>
        </p:nvCxnSpPr>
        <p:spPr>
          <a:xfrm flipV="1">
            <a:off x="150372" y="5726946"/>
            <a:ext cx="11891256" cy="10469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platzhalter 29"/>
          <p:cNvSpPr txBox="1">
            <a:spLocks/>
          </p:cNvSpPr>
          <p:nvPr/>
        </p:nvSpPr>
        <p:spPr>
          <a:xfrm>
            <a:off x="0" y="4269180"/>
            <a:ext cx="6243010" cy="646331"/>
          </a:xfrm>
          <a:prstGeom prst="rect">
            <a:avLst/>
          </a:prstGeom>
          <a:solidFill>
            <a:srgbClr val="F4B183"/>
          </a:solidFill>
        </p:spPr>
        <p:txBody>
          <a:bodyPr vert="horz" wrap="none" lIns="360000" tIns="14400" rIns="0" bIns="0" rtlCol="0" anchor="t" anchorCtr="0">
            <a:sp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4000" b="0" i="0" kern="1200" cap="none" baseline="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200" b="0" i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200" b="0" i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200" b="0" i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200" b="0" i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200" b="0" i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200" b="0" i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200" b="0" i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200" b="0" i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Datenbasiertes Entscheiden</a:t>
            </a:r>
          </a:p>
        </p:txBody>
      </p:sp>
      <p:sp>
        <p:nvSpPr>
          <p:cNvPr id="28" name="Textplatzhalter 31"/>
          <p:cNvSpPr txBox="1">
            <a:spLocks/>
          </p:cNvSpPr>
          <p:nvPr/>
        </p:nvSpPr>
        <p:spPr>
          <a:xfrm>
            <a:off x="150372" y="5012388"/>
            <a:ext cx="9541377" cy="52322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>
              <a:defRPr lang="de-DE"/>
            </a:defPPr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de-DE" sz="2400" b="0" i="0" kern="1200" cap="all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defRPr sz="1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defRPr sz="1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defRPr sz="1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defRPr sz="1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defRPr sz="1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defRPr sz="1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defRPr sz="1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defRPr sz="1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228600" indent="-228600" algn="l"/>
            <a:r>
              <a:rPr lang="de-DE" sz="2800">
                <a:solidFill>
                  <a:schemeClr val="bg1">
                    <a:lumMod val="50000"/>
                  </a:schemeClr>
                </a:solidFill>
              </a:rPr>
              <a:t>Ein online Selbstlernkurs</a:t>
            </a:r>
          </a:p>
        </p:txBody>
      </p:sp>
      <p:pic>
        <p:nvPicPr>
          <p:cNvPr id="29" name="Grafik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92199" y="1922212"/>
            <a:ext cx="1418452" cy="1336067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70471" y="1944825"/>
            <a:ext cx="1418452" cy="1336067"/>
          </a:xfrm>
          <a:prstGeom prst="rect">
            <a:avLst/>
          </a:prstGeom>
        </p:spPr>
      </p:pic>
      <p:pic>
        <p:nvPicPr>
          <p:cNvPr id="31" name="Grafik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65441" y="1788780"/>
            <a:ext cx="901242" cy="848898"/>
          </a:xfrm>
          <a:prstGeom prst="rect">
            <a:avLst/>
          </a:prstGeom>
        </p:spPr>
      </p:pic>
      <p:pic>
        <p:nvPicPr>
          <p:cNvPr id="32" name="Grafik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50856" y="1804119"/>
            <a:ext cx="901242" cy="848898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61678" y="1733672"/>
            <a:ext cx="714342" cy="672853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54105" y="1744380"/>
            <a:ext cx="714342" cy="67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57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0852" y="975862"/>
            <a:ext cx="8243887" cy="712685"/>
          </a:xfrm>
        </p:spPr>
        <p:txBody>
          <a:bodyPr/>
          <a:lstStyle/>
          <a:p>
            <a:r>
              <a:rPr lang="en-GB" dirty="0" err="1" smtClean="0"/>
              <a:t>Maschinelles</a:t>
            </a:r>
            <a:r>
              <a:rPr lang="en-GB" dirty="0" smtClean="0"/>
              <a:t> </a:t>
            </a:r>
            <a:r>
              <a:rPr lang="en-GB" dirty="0" err="1" smtClean="0"/>
              <a:t>Lernen</a:t>
            </a:r>
            <a:r>
              <a:rPr lang="en-GB" dirty="0" smtClean="0"/>
              <a:t> – </a:t>
            </a:r>
            <a:r>
              <a:rPr lang="en-GB" dirty="0" err="1" smtClean="0"/>
              <a:t>Verschiedene</a:t>
            </a:r>
            <a:r>
              <a:rPr lang="en-GB" dirty="0" smtClean="0"/>
              <a:t> </a:t>
            </a:r>
            <a:r>
              <a:rPr lang="en-GB" dirty="0" err="1" smtClean="0"/>
              <a:t>Arten</a:t>
            </a:r>
            <a:r>
              <a:rPr lang="en-GB" dirty="0" smtClean="0"/>
              <a:t> des ML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0851" y="1300641"/>
            <a:ext cx="8243888" cy="46462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1000" b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0" dirty="0" smtClean="0"/>
              <a:t>Maschinelles Lernen umfasst eine Menge verschiedener Methoden und Algorithmen, die </a:t>
            </a:r>
            <a:r>
              <a:rPr lang="de-DE" u="sng" dirty="0" smtClean="0"/>
              <a:t>basierend auf Daten </a:t>
            </a:r>
            <a:r>
              <a:rPr lang="de-DE" b="0" dirty="0" smtClean="0"/>
              <a:t>verschiedene Aufgaben automatisiert </a:t>
            </a:r>
            <a:r>
              <a:rPr lang="de-DE" b="0" dirty="0"/>
              <a:t>l</a:t>
            </a:r>
            <a:r>
              <a:rPr lang="de-DE" b="0" dirty="0" smtClean="0"/>
              <a:t>ösen:</a:t>
            </a:r>
          </a:p>
          <a:p>
            <a:endParaRPr lang="de-DE" b="0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7801593" y="6254698"/>
            <a:ext cx="720000" cy="288000"/>
          </a:xfrm>
        </p:spPr>
        <p:txBody>
          <a:bodyPr/>
          <a:lstStyle/>
          <a:p>
            <a:fld id="{C0BC624C-2554-4659-A1D8-66347873820C}" type="slidenum">
              <a:rPr lang="de-DE" smtClean="0"/>
              <a:pPr/>
              <a:t>11</a:t>
            </a:fld>
            <a:endParaRPr lang="de-DE" sz="1800" dirty="0"/>
          </a:p>
        </p:txBody>
      </p:sp>
      <p:sp>
        <p:nvSpPr>
          <p:cNvPr id="11" name="Ellipse 10"/>
          <p:cNvSpPr/>
          <p:nvPr/>
        </p:nvSpPr>
        <p:spPr>
          <a:xfrm>
            <a:off x="880117" y="2140243"/>
            <a:ext cx="7281476" cy="4323984"/>
          </a:xfrm>
          <a:prstGeom prst="ellipse">
            <a:avLst/>
          </a:prstGeom>
          <a:solidFill>
            <a:srgbClr val="00B0F0">
              <a:alpha val="49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 smtClean="0"/>
          </a:p>
          <a:p>
            <a:pPr algn="ctr"/>
            <a:endParaRPr lang="en-GB" sz="2400" b="1" dirty="0"/>
          </a:p>
          <a:p>
            <a:pPr algn="ctr"/>
            <a:endParaRPr lang="en-GB" sz="2400" b="1" dirty="0" smtClean="0"/>
          </a:p>
          <a:p>
            <a:pPr algn="ctr"/>
            <a:endParaRPr lang="en-GB" sz="2400" b="1" dirty="0"/>
          </a:p>
          <a:p>
            <a:pPr algn="ctr"/>
            <a:endParaRPr lang="en-GB" sz="2400" b="1" dirty="0" smtClean="0"/>
          </a:p>
          <a:p>
            <a:pPr algn="ctr"/>
            <a:endParaRPr lang="en-GB" sz="2400" b="1" dirty="0" smtClean="0"/>
          </a:p>
          <a:p>
            <a:pPr algn="ctr"/>
            <a:endParaRPr lang="en-GB" sz="2400" b="1" dirty="0"/>
          </a:p>
          <a:p>
            <a:pPr algn="ctr"/>
            <a:endParaRPr lang="en-GB" sz="2400" b="1" dirty="0"/>
          </a:p>
          <a:p>
            <a:pPr algn="ctr"/>
            <a:r>
              <a:rPr lang="en-GB" sz="2400" b="1" dirty="0" err="1" smtClean="0"/>
              <a:t>Maschinelles</a:t>
            </a:r>
            <a:r>
              <a:rPr lang="en-GB" sz="2400" b="1" dirty="0" smtClean="0"/>
              <a:t> </a:t>
            </a:r>
            <a:r>
              <a:rPr lang="en-GB" sz="2400" b="1" dirty="0" err="1" smtClean="0"/>
              <a:t>Lernen</a:t>
            </a:r>
            <a:endParaRPr lang="en-GB" sz="2400" b="1" dirty="0"/>
          </a:p>
        </p:txBody>
      </p:sp>
      <p:sp>
        <p:nvSpPr>
          <p:cNvPr id="13" name="Ellipse 12"/>
          <p:cNvSpPr/>
          <p:nvPr/>
        </p:nvSpPr>
        <p:spPr>
          <a:xfrm>
            <a:off x="1451227" y="3814489"/>
            <a:ext cx="2358837" cy="148294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 smtClean="0"/>
              <a:t>Unüberwachtes</a:t>
            </a:r>
            <a:r>
              <a:rPr lang="en-GB" b="1" dirty="0" smtClean="0"/>
              <a:t> </a:t>
            </a:r>
            <a:r>
              <a:rPr lang="en-GB" b="1" dirty="0" err="1" smtClean="0"/>
              <a:t>Lernen</a:t>
            </a:r>
            <a:endParaRPr lang="en-GB" b="1" dirty="0"/>
          </a:p>
        </p:txBody>
      </p:sp>
      <p:sp>
        <p:nvSpPr>
          <p:cNvPr id="14" name="Ellipse 13"/>
          <p:cNvSpPr/>
          <p:nvPr/>
        </p:nvSpPr>
        <p:spPr>
          <a:xfrm>
            <a:off x="5077287" y="3880931"/>
            <a:ext cx="2388968" cy="130523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smtClean="0"/>
          </a:p>
          <a:p>
            <a:pPr algn="ctr"/>
            <a:r>
              <a:rPr lang="en-GB" b="1" dirty="0" err="1" smtClean="0"/>
              <a:t>Überwachtes</a:t>
            </a:r>
            <a:r>
              <a:rPr lang="en-GB" b="1" dirty="0" smtClean="0"/>
              <a:t> </a:t>
            </a:r>
            <a:r>
              <a:rPr lang="en-GB" b="1" dirty="0" err="1" smtClean="0"/>
              <a:t>Lernen</a:t>
            </a:r>
            <a:endParaRPr lang="en-GB" b="1" dirty="0" smtClean="0"/>
          </a:p>
          <a:p>
            <a:pPr algn="ctr"/>
            <a:endParaRPr lang="en-GB" b="1" dirty="0"/>
          </a:p>
        </p:txBody>
      </p:sp>
      <p:sp>
        <p:nvSpPr>
          <p:cNvPr id="15" name="Ellipse 14"/>
          <p:cNvSpPr/>
          <p:nvPr/>
        </p:nvSpPr>
        <p:spPr>
          <a:xfrm>
            <a:off x="3438606" y="2330951"/>
            <a:ext cx="2164498" cy="129283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smtClean="0"/>
          </a:p>
          <a:p>
            <a:pPr algn="ctr"/>
            <a:r>
              <a:rPr lang="en-GB" b="1" dirty="0" err="1" smtClean="0"/>
              <a:t>Bestärkendes</a:t>
            </a:r>
            <a:r>
              <a:rPr lang="en-GB" b="1" dirty="0" smtClean="0"/>
              <a:t> </a:t>
            </a:r>
            <a:r>
              <a:rPr lang="en-GB" b="1" dirty="0" err="1" smtClean="0"/>
              <a:t>Lernen</a:t>
            </a:r>
            <a:endParaRPr lang="en-GB" b="1" dirty="0" smtClean="0"/>
          </a:p>
          <a:p>
            <a:pPr algn="ctr"/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02351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Hintergrundnetz">
            <a:extLst>
              <a:ext uri="{FF2B5EF4-FFF2-40B4-BE49-F238E27FC236}">
                <a16:creationId xmlns:a16="http://schemas.microsoft.com/office/drawing/2014/main" id="{2FB2D3E2-39A5-6347-B37B-8DA7E6BD538A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193107" y="68297"/>
            <a:ext cx="9131300" cy="6858000"/>
          </a:xfrm>
          <a:custGeom>
            <a:avLst/>
            <a:gdLst>
              <a:gd name="T0" fmla="*/ 11923 w 25400"/>
              <a:gd name="T1" fmla="*/ 3320 h 19050"/>
              <a:gd name="T2" fmla="*/ 10023 w 25400"/>
              <a:gd name="T3" fmla="*/ 4808 h 19050"/>
              <a:gd name="T4" fmla="*/ 10862 w 25400"/>
              <a:gd name="T5" fmla="*/ 3283 h 19050"/>
              <a:gd name="T6" fmla="*/ 4657 w 25400"/>
              <a:gd name="T7" fmla="*/ 5594 h 19050"/>
              <a:gd name="T8" fmla="*/ 7180 w 25400"/>
              <a:gd name="T9" fmla="*/ 5671 h 19050"/>
              <a:gd name="T10" fmla="*/ 8344 w 25400"/>
              <a:gd name="T11" fmla="*/ 5707 h 19050"/>
              <a:gd name="T12" fmla="*/ 2461 w 25400"/>
              <a:gd name="T13" fmla="*/ 5169 h 19050"/>
              <a:gd name="T14" fmla="*/ 3123 w 25400"/>
              <a:gd name="T15" fmla="*/ 5291 h 19050"/>
              <a:gd name="T16" fmla="*/ 13439 w 25400"/>
              <a:gd name="T17" fmla="*/ 7971 h 19050"/>
              <a:gd name="T18" fmla="*/ 15341 w 25400"/>
              <a:gd name="T19" fmla="*/ 9056 h 19050"/>
              <a:gd name="T20" fmla="*/ 9954 w 25400"/>
              <a:gd name="T21" fmla="*/ 5938 h 19050"/>
              <a:gd name="T22" fmla="*/ 11356 w 25400"/>
              <a:gd name="T23" fmla="*/ 6738 h 19050"/>
              <a:gd name="T24" fmla="*/ 10546 w 25400"/>
              <a:gd name="T25" fmla="*/ 5177 h 19050"/>
              <a:gd name="T26" fmla="*/ 11397 w 25400"/>
              <a:gd name="T27" fmla="*/ 4735 h 19050"/>
              <a:gd name="T28" fmla="*/ 198 w 25400"/>
              <a:gd name="T29" fmla="*/ 4970 h 19050"/>
              <a:gd name="T30" fmla="*/ 11941 w 25400"/>
              <a:gd name="T31" fmla="*/ 1758 h 19050"/>
              <a:gd name="T32" fmla="*/ 13358 w 25400"/>
              <a:gd name="T33" fmla="*/ 249 h 19050"/>
              <a:gd name="T34" fmla="*/ 15214 w 25400"/>
              <a:gd name="T35" fmla="*/ 370 h 19050"/>
              <a:gd name="T36" fmla="*/ 9256 w 25400"/>
              <a:gd name="T37" fmla="*/ 1522 h 19050"/>
              <a:gd name="T38" fmla="*/ 7370 w 25400"/>
              <a:gd name="T39" fmla="*/ 502 h 19050"/>
              <a:gd name="T40" fmla="*/ 7953 w 25400"/>
              <a:gd name="T41" fmla="*/ 817 h 19050"/>
              <a:gd name="T42" fmla="*/ 403 w 25400"/>
              <a:gd name="T43" fmla="*/ 3631 h 19050"/>
              <a:gd name="T44" fmla="*/ 582 w 25400"/>
              <a:gd name="T45" fmla="*/ 4066 h 19050"/>
              <a:gd name="T46" fmla="*/ 13982 w 25400"/>
              <a:gd name="T47" fmla="*/ 17462 h 19050"/>
              <a:gd name="T48" fmla="*/ 16192 w 25400"/>
              <a:gd name="T49" fmla="*/ 11507 h 19050"/>
              <a:gd name="T50" fmla="*/ 15658 w 25400"/>
              <a:gd name="T51" fmla="*/ 12421 h 19050"/>
              <a:gd name="T52" fmla="*/ 14820 w 25400"/>
              <a:gd name="T53" fmla="*/ 13743 h 19050"/>
              <a:gd name="T54" fmla="*/ 12514 w 25400"/>
              <a:gd name="T55" fmla="*/ 17381 h 19050"/>
              <a:gd name="T56" fmla="*/ 13290 w 25400"/>
              <a:gd name="T57" fmla="*/ 16157 h 19050"/>
              <a:gd name="T58" fmla="*/ 22526 w 25400"/>
              <a:gd name="T59" fmla="*/ 14113 h 19050"/>
              <a:gd name="T60" fmla="*/ 22688 w 25400"/>
              <a:gd name="T61" fmla="*/ 13426 h 19050"/>
              <a:gd name="T62" fmla="*/ 20271 w 25400"/>
              <a:gd name="T63" fmla="*/ 16525 h 19050"/>
              <a:gd name="T64" fmla="*/ 20697 w 25400"/>
              <a:gd name="T65" fmla="*/ 16320 h 19050"/>
              <a:gd name="T66" fmla="*/ 16675 w 25400"/>
              <a:gd name="T67" fmla="*/ 18115 h 19050"/>
              <a:gd name="T68" fmla="*/ 17158 w 25400"/>
              <a:gd name="T69" fmla="*/ 17716 h 19050"/>
              <a:gd name="T70" fmla="*/ 19311 w 25400"/>
              <a:gd name="T71" fmla="*/ 14734 h 19050"/>
              <a:gd name="T72" fmla="*/ 20316 w 25400"/>
              <a:gd name="T73" fmla="*/ 15114 h 19050"/>
              <a:gd name="T74" fmla="*/ 17836 w 25400"/>
              <a:gd name="T75" fmla="*/ 12851 h 19050"/>
              <a:gd name="T76" fmla="*/ 17071 w 25400"/>
              <a:gd name="T77" fmla="*/ 11230 h 19050"/>
              <a:gd name="T78" fmla="*/ 23150 w 25400"/>
              <a:gd name="T79" fmla="*/ 15966 h 19050"/>
              <a:gd name="T80" fmla="*/ 23969 w 25400"/>
              <a:gd name="T81" fmla="*/ 16146 h 19050"/>
              <a:gd name="T82" fmla="*/ 9396 w 25400"/>
              <a:gd name="T83" fmla="*/ 3334 h 19050"/>
              <a:gd name="T84" fmla="*/ 5372 w 25400"/>
              <a:gd name="T85" fmla="*/ 5019 h 19050"/>
              <a:gd name="T86" fmla="*/ 7794 w 25400"/>
              <a:gd name="T87" fmla="*/ 4005 h 19050"/>
              <a:gd name="T88" fmla="*/ 4330 w 25400"/>
              <a:gd name="T89" fmla="*/ 5455 h 19050"/>
              <a:gd name="T90" fmla="*/ 5301 w 25400"/>
              <a:gd name="T91" fmla="*/ 5048 h 19050"/>
              <a:gd name="T92" fmla="*/ 14473 w 25400"/>
              <a:gd name="T93" fmla="*/ 1703 h 19050"/>
              <a:gd name="T94" fmla="*/ 15099 w 25400"/>
              <a:gd name="T95" fmla="*/ 1481 h 19050"/>
              <a:gd name="T96" fmla="*/ 12217 w 25400"/>
              <a:gd name="T97" fmla="*/ 2317 h 19050"/>
              <a:gd name="T98" fmla="*/ 17287 w 25400"/>
              <a:gd name="T99" fmla="*/ 15392 h 19050"/>
              <a:gd name="T100" fmla="*/ 15337 w 25400"/>
              <a:gd name="T101" fmla="*/ 16772 h 19050"/>
              <a:gd name="T102" fmla="*/ 17623 w 25400"/>
              <a:gd name="T103" fmla="*/ 15201 h 19050"/>
              <a:gd name="T104" fmla="*/ 17487 w 25400"/>
              <a:gd name="T105" fmla="*/ 16451 h 19050"/>
              <a:gd name="T106" fmla="*/ 17966 w 25400"/>
              <a:gd name="T107" fmla="*/ 15627 h 19050"/>
              <a:gd name="T108" fmla="*/ 9101 w 25400"/>
              <a:gd name="T109" fmla="*/ 18362 h 19050"/>
              <a:gd name="T110" fmla="*/ 10727 w 25400"/>
              <a:gd name="T111" fmla="*/ 18043 h 19050"/>
              <a:gd name="T112" fmla="*/ 4916 w 25400"/>
              <a:gd name="T113" fmla="*/ 19044 h 19050"/>
              <a:gd name="T114" fmla="*/ 7316 w 25400"/>
              <a:gd name="T115" fmla="*/ 18670 h 19050"/>
              <a:gd name="T116" fmla="*/ 16075 w 25400"/>
              <a:gd name="T117" fmla="*/ 18569 h 19050"/>
              <a:gd name="T118" fmla="*/ 14763 w 25400"/>
              <a:gd name="T119" fmla="*/ 18457 h 19050"/>
              <a:gd name="T120" fmla="*/ 15730 w 25400"/>
              <a:gd name="T121" fmla="*/ 1250 h 19050"/>
              <a:gd name="T122" fmla="*/ 10892 w 25400"/>
              <a:gd name="T123" fmla="*/ 2708 h 19050"/>
              <a:gd name="T124" fmla="*/ 18847 w 25400"/>
              <a:gd name="T125" fmla="*/ 14601 h 19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5400" h="19050">
                <a:moveTo>
                  <a:pt x="22330" y="15806"/>
                </a:moveTo>
                <a:cubicBezTo>
                  <a:pt x="22330" y="15705"/>
                  <a:pt x="22267" y="15620"/>
                  <a:pt x="22178" y="15586"/>
                </a:cubicBezTo>
                <a:lnTo>
                  <a:pt x="22193" y="15523"/>
                </a:lnTo>
                <a:lnTo>
                  <a:pt x="22155" y="15514"/>
                </a:lnTo>
                <a:lnTo>
                  <a:pt x="22141" y="15575"/>
                </a:lnTo>
                <a:cubicBezTo>
                  <a:pt x="22126" y="15572"/>
                  <a:pt x="22111" y="15571"/>
                  <a:pt x="22095" y="15571"/>
                </a:cubicBezTo>
                <a:cubicBezTo>
                  <a:pt x="22001" y="15571"/>
                  <a:pt x="21921" y="15626"/>
                  <a:pt x="21883" y="15705"/>
                </a:cubicBezTo>
                <a:lnTo>
                  <a:pt x="21805" y="15675"/>
                </a:lnTo>
                <a:lnTo>
                  <a:pt x="21791" y="15712"/>
                </a:lnTo>
                <a:lnTo>
                  <a:pt x="21869" y="15741"/>
                </a:lnTo>
                <a:cubicBezTo>
                  <a:pt x="21863" y="15762"/>
                  <a:pt x="21860" y="15783"/>
                  <a:pt x="21860" y="15806"/>
                </a:cubicBezTo>
                <a:cubicBezTo>
                  <a:pt x="21860" y="15828"/>
                  <a:pt x="21863" y="15850"/>
                  <a:pt x="21869" y="15871"/>
                </a:cubicBezTo>
                <a:lnTo>
                  <a:pt x="21795" y="15900"/>
                </a:lnTo>
                <a:lnTo>
                  <a:pt x="21809" y="15936"/>
                </a:lnTo>
                <a:lnTo>
                  <a:pt x="21883" y="15907"/>
                </a:lnTo>
                <a:cubicBezTo>
                  <a:pt x="21921" y="15986"/>
                  <a:pt x="22002" y="16041"/>
                  <a:pt x="22095" y="16041"/>
                </a:cubicBezTo>
                <a:cubicBezTo>
                  <a:pt x="22205" y="16041"/>
                  <a:pt x="22296" y="15966"/>
                  <a:pt x="22322" y="15864"/>
                </a:cubicBezTo>
                <a:lnTo>
                  <a:pt x="22393" y="15876"/>
                </a:lnTo>
                <a:lnTo>
                  <a:pt x="22399" y="15838"/>
                </a:lnTo>
                <a:lnTo>
                  <a:pt x="22329" y="15826"/>
                </a:lnTo>
                <a:cubicBezTo>
                  <a:pt x="22330" y="15819"/>
                  <a:pt x="22330" y="15812"/>
                  <a:pt x="22330" y="15806"/>
                </a:cubicBezTo>
                <a:close/>
                <a:moveTo>
                  <a:pt x="6919" y="4414"/>
                </a:moveTo>
                <a:lnTo>
                  <a:pt x="6904" y="4378"/>
                </a:lnTo>
                <a:lnTo>
                  <a:pt x="6797" y="4422"/>
                </a:lnTo>
                <a:lnTo>
                  <a:pt x="6812" y="4458"/>
                </a:lnTo>
                <a:lnTo>
                  <a:pt x="6812" y="4458"/>
                </a:lnTo>
                <a:lnTo>
                  <a:pt x="6919" y="4414"/>
                </a:lnTo>
                <a:close/>
                <a:moveTo>
                  <a:pt x="11646" y="3058"/>
                </a:moveTo>
                <a:lnTo>
                  <a:pt x="11563" y="2979"/>
                </a:lnTo>
                <a:lnTo>
                  <a:pt x="11536" y="3007"/>
                </a:lnTo>
                <a:lnTo>
                  <a:pt x="11619" y="3086"/>
                </a:lnTo>
                <a:lnTo>
                  <a:pt x="11646" y="3058"/>
                </a:lnTo>
                <a:close/>
                <a:moveTo>
                  <a:pt x="11785" y="3189"/>
                </a:moveTo>
                <a:lnTo>
                  <a:pt x="11701" y="3110"/>
                </a:lnTo>
                <a:lnTo>
                  <a:pt x="11675" y="3138"/>
                </a:lnTo>
                <a:lnTo>
                  <a:pt x="11758" y="3217"/>
                </a:lnTo>
                <a:lnTo>
                  <a:pt x="11785" y="3189"/>
                </a:lnTo>
                <a:close/>
                <a:moveTo>
                  <a:pt x="11923" y="3320"/>
                </a:moveTo>
                <a:lnTo>
                  <a:pt x="11840" y="3241"/>
                </a:lnTo>
                <a:lnTo>
                  <a:pt x="11813" y="3269"/>
                </a:lnTo>
                <a:lnTo>
                  <a:pt x="11897" y="3348"/>
                </a:lnTo>
                <a:lnTo>
                  <a:pt x="11923" y="3320"/>
                </a:lnTo>
                <a:close/>
                <a:moveTo>
                  <a:pt x="11424" y="2848"/>
                </a:moveTo>
                <a:lnTo>
                  <a:pt x="11397" y="2877"/>
                </a:lnTo>
                <a:lnTo>
                  <a:pt x="11481" y="2955"/>
                </a:lnTo>
                <a:lnTo>
                  <a:pt x="11507" y="2927"/>
                </a:lnTo>
                <a:lnTo>
                  <a:pt x="11424" y="2848"/>
                </a:lnTo>
                <a:close/>
                <a:moveTo>
                  <a:pt x="12451" y="3871"/>
                </a:moveTo>
                <a:lnTo>
                  <a:pt x="12478" y="3843"/>
                </a:lnTo>
                <a:lnTo>
                  <a:pt x="12394" y="3764"/>
                </a:lnTo>
                <a:lnTo>
                  <a:pt x="12368" y="3793"/>
                </a:lnTo>
                <a:lnTo>
                  <a:pt x="12451" y="3871"/>
                </a:lnTo>
                <a:close/>
                <a:moveTo>
                  <a:pt x="11952" y="3400"/>
                </a:moveTo>
                <a:lnTo>
                  <a:pt x="12035" y="3479"/>
                </a:lnTo>
                <a:lnTo>
                  <a:pt x="12062" y="3451"/>
                </a:lnTo>
                <a:lnTo>
                  <a:pt x="11978" y="3372"/>
                </a:lnTo>
                <a:lnTo>
                  <a:pt x="11952" y="3400"/>
                </a:lnTo>
                <a:close/>
                <a:moveTo>
                  <a:pt x="12174" y="3610"/>
                </a:moveTo>
                <a:lnTo>
                  <a:pt x="12200" y="3581"/>
                </a:lnTo>
                <a:lnTo>
                  <a:pt x="12117" y="3503"/>
                </a:lnTo>
                <a:lnTo>
                  <a:pt x="12090" y="3531"/>
                </a:lnTo>
                <a:lnTo>
                  <a:pt x="12174" y="3610"/>
                </a:lnTo>
                <a:close/>
                <a:moveTo>
                  <a:pt x="12229" y="3662"/>
                </a:moveTo>
                <a:lnTo>
                  <a:pt x="12312" y="3741"/>
                </a:lnTo>
                <a:lnTo>
                  <a:pt x="12339" y="3712"/>
                </a:lnTo>
                <a:lnTo>
                  <a:pt x="12256" y="3634"/>
                </a:lnTo>
                <a:lnTo>
                  <a:pt x="12229" y="3662"/>
                </a:lnTo>
                <a:close/>
                <a:moveTo>
                  <a:pt x="10236" y="4483"/>
                </a:moveTo>
                <a:lnTo>
                  <a:pt x="10202" y="4465"/>
                </a:lnTo>
                <a:lnTo>
                  <a:pt x="10148" y="4568"/>
                </a:lnTo>
                <a:lnTo>
                  <a:pt x="10183" y="4586"/>
                </a:lnTo>
                <a:lnTo>
                  <a:pt x="10236" y="4483"/>
                </a:lnTo>
                <a:close/>
                <a:moveTo>
                  <a:pt x="10059" y="4739"/>
                </a:moveTo>
                <a:lnTo>
                  <a:pt x="10093" y="4757"/>
                </a:lnTo>
                <a:lnTo>
                  <a:pt x="10147" y="4654"/>
                </a:lnTo>
                <a:lnTo>
                  <a:pt x="10112" y="4636"/>
                </a:lnTo>
                <a:lnTo>
                  <a:pt x="10059" y="4739"/>
                </a:lnTo>
                <a:close/>
                <a:moveTo>
                  <a:pt x="9701" y="5425"/>
                </a:moveTo>
                <a:lnTo>
                  <a:pt x="9736" y="5443"/>
                </a:lnTo>
                <a:lnTo>
                  <a:pt x="9790" y="5340"/>
                </a:lnTo>
                <a:lnTo>
                  <a:pt x="9755" y="5322"/>
                </a:lnTo>
                <a:lnTo>
                  <a:pt x="9701" y="5425"/>
                </a:lnTo>
                <a:close/>
                <a:moveTo>
                  <a:pt x="10058" y="4826"/>
                </a:moveTo>
                <a:lnTo>
                  <a:pt x="10023" y="4808"/>
                </a:lnTo>
                <a:lnTo>
                  <a:pt x="9970" y="4911"/>
                </a:lnTo>
                <a:lnTo>
                  <a:pt x="10004" y="4929"/>
                </a:lnTo>
                <a:lnTo>
                  <a:pt x="10058" y="4826"/>
                </a:lnTo>
                <a:close/>
                <a:moveTo>
                  <a:pt x="10415" y="4140"/>
                </a:moveTo>
                <a:lnTo>
                  <a:pt x="10380" y="4122"/>
                </a:lnTo>
                <a:lnTo>
                  <a:pt x="10327" y="4225"/>
                </a:lnTo>
                <a:lnTo>
                  <a:pt x="10361" y="4243"/>
                </a:lnTo>
                <a:lnTo>
                  <a:pt x="10415" y="4140"/>
                </a:lnTo>
                <a:close/>
                <a:moveTo>
                  <a:pt x="9844" y="5150"/>
                </a:moveTo>
                <a:lnTo>
                  <a:pt x="9791" y="5253"/>
                </a:lnTo>
                <a:lnTo>
                  <a:pt x="9825" y="5271"/>
                </a:lnTo>
                <a:lnTo>
                  <a:pt x="9879" y="5168"/>
                </a:lnTo>
                <a:lnTo>
                  <a:pt x="9844" y="5150"/>
                </a:lnTo>
                <a:close/>
                <a:moveTo>
                  <a:pt x="10291" y="4294"/>
                </a:moveTo>
                <a:lnTo>
                  <a:pt x="10238" y="4397"/>
                </a:lnTo>
                <a:lnTo>
                  <a:pt x="10272" y="4414"/>
                </a:lnTo>
                <a:lnTo>
                  <a:pt x="10326" y="4312"/>
                </a:lnTo>
                <a:lnTo>
                  <a:pt x="10291" y="4294"/>
                </a:lnTo>
                <a:close/>
                <a:moveTo>
                  <a:pt x="10917" y="3094"/>
                </a:moveTo>
                <a:lnTo>
                  <a:pt x="10863" y="3197"/>
                </a:lnTo>
                <a:lnTo>
                  <a:pt x="10897" y="3215"/>
                </a:lnTo>
                <a:lnTo>
                  <a:pt x="10951" y="3112"/>
                </a:lnTo>
                <a:lnTo>
                  <a:pt x="10917" y="3094"/>
                </a:lnTo>
                <a:close/>
                <a:moveTo>
                  <a:pt x="11006" y="2923"/>
                </a:moveTo>
                <a:lnTo>
                  <a:pt x="10952" y="3026"/>
                </a:lnTo>
                <a:lnTo>
                  <a:pt x="10987" y="3044"/>
                </a:lnTo>
                <a:lnTo>
                  <a:pt x="11040" y="2941"/>
                </a:lnTo>
                <a:lnTo>
                  <a:pt x="11006" y="2923"/>
                </a:lnTo>
                <a:close/>
                <a:moveTo>
                  <a:pt x="10594" y="3798"/>
                </a:moveTo>
                <a:lnTo>
                  <a:pt x="10559" y="3780"/>
                </a:lnTo>
                <a:lnTo>
                  <a:pt x="10506" y="3882"/>
                </a:lnTo>
                <a:lnTo>
                  <a:pt x="10540" y="3900"/>
                </a:lnTo>
                <a:lnTo>
                  <a:pt x="10594" y="3798"/>
                </a:lnTo>
                <a:close/>
                <a:moveTo>
                  <a:pt x="10470" y="3951"/>
                </a:moveTo>
                <a:lnTo>
                  <a:pt x="10416" y="4054"/>
                </a:lnTo>
                <a:lnTo>
                  <a:pt x="10451" y="4072"/>
                </a:lnTo>
                <a:lnTo>
                  <a:pt x="10504" y="3969"/>
                </a:lnTo>
                <a:lnTo>
                  <a:pt x="10470" y="3951"/>
                </a:lnTo>
                <a:close/>
                <a:moveTo>
                  <a:pt x="10827" y="3265"/>
                </a:moveTo>
                <a:lnTo>
                  <a:pt x="10774" y="3368"/>
                </a:lnTo>
                <a:lnTo>
                  <a:pt x="10808" y="3386"/>
                </a:lnTo>
                <a:lnTo>
                  <a:pt x="10862" y="3283"/>
                </a:lnTo>
                <a:lnTo>
                  <a:pt x="10827" y="3265"/>
                </a:lnTo>
                <a:close/>
                <a:moveTo>
                  <a:pt x="10738" y="3437"/>
                </a:moveTo>
                <a:lnTo>
                  <a:pt x="10684" y="3540"/>
                </a:lnTo>
                <a:lnTo>
                  <a:pt x="10719" y="3558"/>
                </a:lnTo>
                <a:lnTo>
                  <a:pt x="10772" y="3455"/>
                </a:lnTo>
                <a:lnTo>
                  <a:pt x="10738" y="3437"/>
                </a:lnTo>
                <a:close/>
                <a:moveTo>
                  <a:pt x="10648" y="3608"/>
                </a:moveTo>
                <a:lnTo>
                  <a:pt x="10595" y="3711"/>
                </a:lnTo>
                <a:lnTo>
                  <a:pt x="10629" y="3729"/>
                </a:lnTo>
                <a:lnTo>
                  <a:pt x="10683" y="3626"/>
                </a:lnTo>
                <a:lnTo>
                  <a:pt x="10648" y="3608"/>
                </a:lnTo>
                <a:close/>
                <a:moveTo>
                  <a:pt x="9880" y="5082"/>
                </a:moveTo>
                <a:lnTo>
                  <a:pt x="9915" y="5100"/>
                </a:lnTo>
                <a:lnTo>
                  <a:pt x="9968" y="4997"/>
                </a:lnTo>
                <a:lnTo>
                  <a:pt x="9934" y="4979"/>
                </a:lnTo>
                <a:lnTo>
                  <a:pt x="9880" y="5082"/>
                </a:lnTo>
                <a:close/>
                <a:moveTo>
                  <a:pt x="5551" y="5582"/>
                </a:moveTo>
                <a:lnTo>
                  <a:pt x="5434" y="5579"/>
                </a:lnTo>
                <a:lnTo>
                  <a:pt x="5433" y="5618"/>
                </a:lnTo>
                <a:lnTo>
                  <a:pt x="5550" y="5621"/>
                </a:lnTo>
                <a:lnTo>
                  <a:pt x="5551" y="5582"/>
                </a:lnTo>
                <a:close/>
                <a:moveTo>
                  <a:pt x="5745" y="5588"/>
                </a:moveTo>
                <a:lnTo>
                  <a:pt x="5628" y="5585"/>
                </a:lnTo>
                <a:lnTo>
                  <a:pt x="5627" y="5624"/>
                </a:lnTo>
                <a:lnTo>
                  <a:pt x="5744" y="5627"/>
                </a:lnTo>
                <a:lnTo>
                  <a:pt x="5745" y="5588"/>
                </a:lnTo>
                <a:close/>
                <a:moveTo>
                  <a:pt x="5939" y="5594"/>
                </a:moveTo>
                <a:lnTo>
                  <a:pt x="5823" y="5591"/>
                </a:lnTo>
                <a:lnTo>
                  <a:pt x="5821" y="5630"/>
                </a:lnTo>
                <a:lnTo>
                  <a:pt x="5938" y="5633"/>
                </a:lnTo>
                <a:lnTo>
                  <a:pt x="5939" y="5594"/>
                </a:lnTo>
                <a:close/>
                <a:moveTo>
                  <a:pt x="9121" y="5731"/>
                </a:moveTo>
                <a:lnTo>
                  <a:pt x="9237" y="5734"/>
                </a:lnTo>
                <a:lnTo>
                  <a:pt x="9238" y="5696"/>
                </a:lnTo>
                <a:lnTo>
                  <a:pt x="9122" y="5692"/>
                </a:lnTo>
                <a:lnTo>
                  <a:pt x="9121" y="5731"/>
                </a:lnTo>
                <a:close/>
                <a:moveTo>
                  <a:pt x="6133" y="5600"/>
                </a:moveTo>
                <a:lnTo>
                  <a:pt x="6017" y="5597"/>
                </a:lnTo>
                <a:lnTo>
                  <a:pt x="6015" y="5635"/>
                </a:lnTo>
                <a:lnTo>
                  <a:pt x="6132" y="5639"/>
                </a:lnTo>
                <a:lnTo>
                  <a:pt x="6133" y="5600"/>
                </a:lnTo>
                <a:close/>
                <a:moveTo>
                  <a:pt x="4657" y="5594"/>
                </a:moveTo>
                <a:lnTo>
                  <a:pt x="4773" y="5597"/>
                </a:lnTo>
                <a:lnTo>
                  <a:pt x="4774" y="5559"/>
                </a:lnTo>
                <a:lnTo>
                  <a:pt x="4658" y="5555"/>
                </a:lnTo>
                <a:lnTo>
                  <a:pt x="4657" y="5594"/>
                </a:lnTo>
                <a:close/>
                <a:moveTo>
                  <a:pt x="4463" y="5588"/>
                </a:moveTo>
                <a:lnTo>
                  <a:pt x="4579" y="5591"/>
                </a:lnTo>
                <a:lnTo>
                  <a:pt x="4580" y="5553"/>
                </a:lnTo>
                <a:lnTo>
                  <a:pt x="4464" y="5549"/>
                </a:lnTo>
                <a:lnTo>
                  <a:pt x="4463" y="5588"/>
                </a:lnTo>
                <a:close/>
                <a:moveTo>
                  <a:pt x="4969" y="5565"/>
                </a:moveTo>
                <a:lnTo>
                  <a:pt x="4852" y="5561"/>
                </a:lnTo>
                <a:lnTo>
                  <a:pt x="4851" y="5600"/>
                </a:lnTo>
                <a:lnTo>
                  <a:pt x="4967" y="5603"/>
                </a:lnTo>
                <a:lnTo>
                  <a:pt x="4969" y="5565"/>
                </a:lnTo>
                <a:close/>
                <a:moveTo>
                  <a:pt x="5163" y="5570"/>
                </a:moveTo>
                <a:lnTo>
                  <a:pt x="5046" y="5567"/>
                </a:lnTo>
                <a:lnTo>
                  <a:pt x="5045" y="5606"/>
                </a:lnTo>
                <a:lnTo>
                  <a:pt x="5161" y="5609"/>
                </a:lnTo>
                <a:lnTo>
                  <a:pt x="5163" y="5570"/>
                </a:lnTo>
                <a:close/>
                <a:moveTo>
                  <a:pt x="5357" y="5576"/>
                </a:moveTo>
                <a:lnTo>
                  <a:pt x="5240" y="5573"/>
                </a:lnTo>
                <a:lnTo>
                  <a:pt x="5239" y="5612"/>
                </a:lnTo>
                <a:lnTo>
                  <a:pt x="5356" y="5615"/>
                </a:lnTo>
                <a:lnTo>
                  <a:pt x="5357" y="5576"/>
                </a:lnTo>
                <a:close/>
                <a:moveTo>
                  <a:pt x="8927" y="5725"/>
                </a:moveTo>
                <a:lnTo>
                  <a:pt x="9043" y="5728"/>
                </a:lnTo>
                <a:lnTo>
                  <a:pt x="9044" y="5690"/>
                </a:lnTo>
                <a:lnTo>
                  <a:pt x="8928" y="5686"/>
                </a:lnTo>
                <a:lnTo>
                  <a:pt x="8927" y="5725"/>
                </a:lnTo>
                <a:close/>
                <a:moveTo>
                  <a:pt x="6715" y="5618"/>
                </a:moveTo>
                <a:lnTo>
                  <a:pt x="6599" y="5615"/>
                </a:lnTo>
                <a:lnTo>
                  <a:pt x="6598" y="5653"/>
                </a:lnTo>
                <a:lnTo>
                  <a:pt x="6714" y="5657"/>
                </a:lnTo>
                <a:lnTo>
                  <a:pt x="6715" y="5618"/>
                </a:lnTo>
                <a:close/>
                <a:moveTo>
                  <a:pt x="7492" y="5642"/>
                </a:moveTo>
                <a:lnTo>
                  <a:pt x="7375" y="5638"/>
                </a:lnTo>
                <a:lnTo>
                  <a:pt x="7374" y="5677"/>
                </a:lnTo>
                <a:lnTo>
                  <a:pt x="7490" y="5681"/>
                </a:lnTo>
                <a:lnTo>
                  <a:pt x="7492" y="5642"/>
                </a:lnTo>
                <a:close/>
                <a:moveTo>
                  <a:pt x="7297" y="5636"/>
                </a:moveTo>
                <a:lnTo>
                  <a:pt x="7181" y="5632"/>
                </a:lnTo>
                <a:lnTo>
                  <a:pt x="7180" y="5671"/>
                </a:lnTo>
                <a:lnTo>
                  <a:pt x="7296" y="5675"/>
                </a:lnTo>
                <a:lnTo>
                  <a:pt x="7297" y="5636"/>
                </a:lnTo>
                <a:close/>
                <a:moveTo>
                  <a:pt x="7103" y="5630"/>
                </a:moveTo>
                <a:lnTo>
                  <a:pt x="6987" y="5626"/>
                </a:lnTo>
                <a:lnTo>
                  <a:pt x="6986" y="5665"/>
                </a:lnTo>
                <a:lnTo>
                  <a:pt x="7102" y="5669"/>
                </a:lnTo>
                <a:lnTo>
                  <a:pt x="7103" y="5630"/>
                </a:lnTo>
                <a:close/>
                <a:moveTo>
                  <a:pt x="6521" y="5612"/>
                </a:moveTo>
                <a:lnTo>
                  <a:pt x="6405" y="5609"/>
                </a:lnTo>
                <a:lnTo>
                  <a:pt x="6404" y="5647"/>
                </a:lnTo>
                <a:lnTo>
                  <a:pt x="6520" y="5651"/>
                </a:lnTo>
                <a:lnTo>
                  <a:pt x="6521" y="5612"/>
                </a:lnTo>
                <a:close/>
                <a:moveTo>
                  <a:pt x="6327" y="5606"/>
                </a:moveTo>
                <a:lnTo>
                  <a:pt x="6211" y="5603"/>
                </a:lnTo>
                <a:lnTo>
                  <a:pt x="6210" y="5641"/>
                </a:lnTo>
                <a:lnTo>
                  <a:pt x="6326" y="5645"/>
                </a:lnTo>
                <a:lnTo>
                  <a:pt x="6327" y="5606"/>
                </a:lnTo>
                <a:close/>
                <a:moveTo>
                  <a:pt x="6909" y="5624"/>
                </a:moveTo>
                <a:lnTo>
                  <a:pt x="6793" y="5620"/>
                </a:lnTo>
                <a:lnTo>
                  <a:pt x="6792" y="5659"/>
                </a:lnTo>
                <a:lnTo>
                  <a:pt x="6908" y="5663"/>
                </a:lnTo>
                <a:lnTo>
                  <a:pt x="6909" y="5624"/>
                </a:lnTo>
                <a:close/>
                <a:moveTo>
                  <a:pt x="7686" y="5648"/>
                </a:moveTo>
                <a:lnTo>
                  <a:pt x="7569" y="5644"/>
                </a:lnTo>
                <a:lnTo>
                  <a:pt x="7568" y="5683"/>
                </a:lnTo>
                <a:lnTo>
                  <a:pt x="7684" y="5687"/>
                </a:lnTo>
                <a:lnTo>
                  <a:pt x="7686" y="5648"/>
                </a:lnTo>
                <a:close/>
                <a:moveTo>
                  <a:pt x="8538" y="5713"/>
                </a:moveTo>
                <a:lnTo>
                  <a:pt x="8655" y="5716"/>
                </a:lnTo>
                <a:lnTo>
                  <a:pt x="8656" y="5678"/>
                </a:lnTo>
                <a:lnTo>
                  <a:pt x="8540" y="5674"/>
                </a:lnTo>
                <a:lnTo>
                  <a:pt x="8538" y="5713"/>
                </a:lnTo>
                <a:close/>
                <a:moveTo>
                  <a:pt x="8150" y="5701"/>
                </a:moveTo>
                <a:lnTo>
                  <a:pt x="8267" y="5705"/>
                </a:lnTo>
                <a:lnTo>
                  <a:pt x="8268" y="5666"/>
                </a:lnTo>
                <a:lnTo>
                  <a:pt x="8151" y="5662"/>
                </a:lnTo>
                <a:lnTo>
                  <a:pt x="8150" y="5701"/>
                </a:lnTo>
                <a:close/>
                <a:moveTo>
                  <a:pt x="8344" y="5707"/>
                </a:moveTo>
                <a:lnTo>
                  <a:pt x="8461" y="5710"/>
                </a:lnTo>
                <a:lnTo>
                  <a:pt x="8462" y="5672"/>
                </a:lnTo>
                <a:lnTo>
                  <a:pt x="8346" y="5668"/>
                </a:lnTo>
                <a:lnTo>
                  <a:pt x="8344" y="5707"/>
                </a:lnTo>
                <a:close/>
                <a:moveTo>
                  <a:pt x="8733" y="5719"/>
                </a:moveTo>
                <a:lnTo>
                  <a:pt x="8849" y="5722"/>
                </a:lnTo>
                <a:lnTo>
                  <a:pt x="8850" y="5684"/>
                </a:lnTo>
                <a:lnTo>
                  <a:pt x="8734" y="5680"/>
                </a:lnTo>
                <a:lnTo>
                  <a:pt x="8733" y="5719"/>
                </a:lnTo>
                <a:close/>
                <a:moveTo>
                  <a:pt x="7880" y="5654"/>
                </a:moveTo>
                <a:lnTo>
                  <a:pt x="7763" y="5650"/>
                </a:lnTo>
                <a:lnTo>
                  <a:pt x="7762" y="5689"/>
                </a:lnTo>
                <a:lnTo>
                  <a:pt x="7879" y="5693"/>
                </a:lnTo>
                <a:lnTo>
                  <a:pt x="7880" y="5654"/>
                </a:lnTo>
                <a:close/>
                <a:moveTo>
                  <a:pt x="8074" y="5660"/>
                </a:moveTo>
                <a:lnTo>
                  <a:pt x="7957" y="5656"/>
                </a:lnTo>
                <a:lnTo>
                  <a:pt x="7956" y="5695"/>
                </a:lnTo>
                <a:lnTo>
                  <a:pt x="8073" y="5699"/>
                </a:lnTo>
                <a:lnTo>
                  <a:pt x="8074" y="5660"/>
                </a:lnTo>
                <a:close/>
                <a:moveTo>
                  <a:pt x="1772" y="5000"/>
                </a:moveTo>
                <a:lnTo>
                  <a:pt x="1886" y="5028"/>
                </a:lnTo>
                <a:lnTo>
                  <a:pt x="1895" y="4990"/>
                </a:lnTo>
                <a:lnTo>
                  <a:pt x="1781" y="4962"/>
                </a:lnTo>
                <a:lnTo>
                  <a:pt x="1772" y="5000"/>
                </a:lnTo>
                <a:close/>
                <a:moveTo>
                  <a:pt x="1963" y="5047"/>
                </a:moveTo>
                <a:lnTo>
                  <a:pt x="2078" y="5075"/>
                </a:lnTo>
                <a:lnTo>
                  <a:pt x="2087" y="5037"/>
                </a:lnTo>
                <a:lnTo>
                  <a:pt x="1972" y="5009"/>
                </a:lnTo>
                <a:lnTo>
                  <a:pt x="1963" y="5047"/>
                </a:lnTo>
                <a:close/>
                <a:moveTo>
                  <a:pt x="1388" y="4906"/>
                </a:moveTo>
                <a:lnTo>
                  <a:pt x="1503" y="4934"/>
                </a:lnTo>
                <a:lnTo>
                  <a:pt x="1512" y="4896"/>
                </a:lnTo>
                <a:lnTo>
                  <a:pt x="1397" y="4868"/>
                </a:lnTo>
                <a:lnTo>
                  <a:pt x="1388" y="4906"/>
                </a:lnTo>
                <a:close/>
                <a:moveTo>
                  <a:pt x="1580" y="4953"/>
                </a:moveTo>
                <a:lnTo>
                  <a:pt x="1695" y="4981"/>
                </a:lnTo>
                <a:lnTo>
                  <a:pt x="1704" y="4943"/>
                </a:lnTo>
                <a:lnTo>
                  <a:pt x="1589" y="4915"/>
                </a:lnTo>
                <a:lnTo>
                  <a:pt x="1580" y="4953"/>
                </a:lnTo>
                <a:close/>
                <a:moveTo>
                  <a:pt x="1197" y="4859"/>
                </a:moveTo>
                <a:lnTo>
                  <a:pt x="1311" y="4887"/>
                </a:lnTo>
                <a:lnTo>
                  <a:pt x="1320" y="4849"/>
                </a:lnTo>
                <a:lnTo>
                  <a:pt x="1206" y="4821"/>
                </a:lnTo>
                <a:lnTo>
                  <a:pt x="1197" y="4859"/>
                </a:lnTo>
                <a:close/>
                <a:moveTo>
                  <a:pt x="2347" y="5141"/>
                </a:moveTo>
                <a:lnTo>
                  <a:pt x="2461" y="5169"/>
                </a:lnTo>
                <a:lnTo>
                  <a:pt x="2470" y="5131"/>
                </a:lnTo>
                <a:lnTo>
                  <a:pt x="2356" y="5103"/>
                </a:lnTo>
                <a:lnTo>
                  <a:pt x="2347" y="5141"/>
                </a:lnTo>
                <a:close/>
                <a:moveTo>
                  <a:pt x="2155" y="5094"/>
                </a:moveTo>
                <a:lnTo>
                  <a:pt x="2270" y="5122"/>
                </a:lnTo>
                <a:lnTo>
                  <a:pt x="2279" y="5084"/>
                </a:lnTo>
                <a:lnTo>
                  <a:pt x="2164" y="5056"/>
                </a:lnTo>
                <a:lnTo>
                  <a:pt x="2155" y="5094"/>
                </a:lnTo>
                <a:close/>
                <a:moveTo>
                  <a:pt x="3688" y="5469"/>
                </a:moveTo>
                <a:lnTo>
                  <a:pt x="3803" y="5497"/>
                </a:lnTo>
                <a:lnTo>
                  <a:pt x="3812" y="5460"/>
                </a:lnTo>
                <a:lnTo>
                  <a:pt x="3698" y="5432"/>
                </a:lnTo>
                <a:lnTo>
                  <a:pt x="3688" y="5469"/>
                </a:lnTo>
                <a:close/>
                <a:moveTo>
                  <a:pt x="3497" y="5422"/>
                </a:moveTo>
                <a:lnTo>
                  <a:pt x="3611" y="5450"/>
                </a:lnTo>
                <a:lnTo>
                  <a:pt x="3621" y="5413"/>
                </a:lnTo>
                <a:lnTo>
                  <a:pt x="3506" y="5385"/>
                </a:lnTo>
                <a:lnTo>
                  <a:pt x="3497" y="5422"/>
                </a:lnTo>
                <a:close/>
                <a:moveTo>
                  <a:pt x="2922" y="5281"/>
                </a:moveTo>
                <a:lnTo>
                  <a:pt x="3036" y="5309"/>
                </a:lnTo>
                <a:lnTo>
                  <a:pt x="3046" y="5272"/>
                </a:lnTo>
                <a:lnTo>
                  <a:pt x="2931" y="5244"/>
                </a:lnTo>
                <a:lnTo>
                  <a:pt x="2922" y="5281"/>
                </a:lnTo>
                <a:close/>
                <a:moveTo>
                  <a:pt x="3305" y="5375"/>
                </a:moveTo>
                <a:lnTo>
                  <a:pt x="3420" y="5403"/>
                </a:lnTo>
                <a:lnTo>
                  <a:pt x="3429" y="5366"/>
                </a:lnTo>
                <a:lnTo>
                  <a:pt x="3314" y="5338"/>
                </a:lnTo>
                <a:lnTo>
                  <a:pt x="3305" y="5375"/>
                </a:lnTo>
                <a:close/>
                <a:moveTo>
                  <a:pt x="2730" y="5234"/>
                </a:moveTo>
                <a:lnTo>
                  <a:pt x="2845" y="5263"/>
                </a:lnTo>
                <a:lnTo>
                  <a:pt x="2854" y="5225"/>
                </a:lnTo>
                <a:lnTo>
                  <a:pt x="2739" y="5197"/>
                </a:lnTo>
                <a:lnTo>
                  <a:pt x="2730" y="5234"/>
                </a:lnTo>
                <a:close/>
                <a:moveTo>
                  <a:pt x="2538" y="5187"/>
                </a:moveTo>
                <a:lnTo>
                  <a:pt x="2653" y="5216"/>
                </a:lnTo>
                <a:lnTo>
                  <a:pt x="2662" y="5178"/>
                </a:lnTo>
                <a:lnTo>
                  <a:pt x="2547" y="5150"/>
                </a:lnTo>
                <a:lnTo>
                  <a:pt x="2538" y="5187"/>
                </a:lnTo>
                <a:close/>
                <a:moveTo>
                  <a:pt x="3113" y="5328"/>
                </a:moveTo>
                <a:lnTo>
                  <a:pt x="3228" y="5356"/>
                </a:lnTo>
                <a:lnTo>
                  <a:pt x="3237" y="5319"/>
                </a:lnTo>
                <a:lnTo>
                  <a:pt x="3123" y="5291"/>
                </a:lnTo>
                <a:lnTo>
                  <a:pt x="3113" y="5328"/>
                </a:lnTo>
                <a:close/>
                <a:moveTo>
                  <a:pt x="13839" y="8199"/>
                </a:moveTo>
                <a:lnTo>
                  <a:pt x="13940" y="8256"/>
                </a:lnTo>
                <a:lnTo>
                  <a:pt x="13959" y="8222"/>
                </a:lnTo>
                <a:lnTo>
                  <a:pt x="13858" y="8165"/>
                </a:lnTo>
                <a:lnTo>
                  <a:pt x="13839" y="8199"/>
                </a:lnTo>
                <a:close/>
                <a:moveTo>
                  <a:pt x="14459" y="8508"/>
                </a:moveTo>
                <a:lnTo>
                  <a:pt x="14359" y="8451"/>
                </a:lnTo>
                <a:lnTo>
                  <a:pt x="14340" y="8484"/>
                </a:lnTo>
                <a:lnTo>
                  <a:pt x="14440" y="8542"/>
                </a:lnTo>
                <a:lnTo>
                  <a:pt x="14459" y="8508"/>
                </a:lnTo>
                <a:close/>
                <a:moveTo>
                  <a:pt x="13692" y="8070"/>
                </a:moveTo>
                <a:lnTo>
                  <a:pt x="13672" y="8104"/>
                </a:lnTo>
                <a:lnTo>
                  <a:pt x="13773" y="8161"/>
                </a:lnTo>
                <a:lnTo>
                  <a:pt x="13792" y="8127"/>
                </a:lnTo>
                <a:lnTo>
                  <a:pt x="13692" y="8070"/>
                </a:lnTo>
                <a:close/>
                <a:moveTo>
                  <a:pt x="14173" y="8389"/>
                </a:moveTo>
                <a:lnTo>
                  <a:pt x="14273" y="8446"/>
                </a:lnTo>
                <a:lnTo>
                  <a:pt x="14292" y="8413"/>
                </a:lnTo>
                <a:lnTo>
                  <a:pt x="14192" y="8356"/>
                </a:lnTo>
                <a:lnTo>
                  <a:pt x="14173" y="8389"/>
                </a:lnTo>
                <a:close/>
                <a:moveTo>
                  <a:pt x="14126" y="8318"/>
                </a:moveTo>
                <a:lnTo>
                  <a:pt x="14025" y="8260"/>
                </a:lnTo>
                <a:lnTo>
                  <a:pt x="14006" y="8294"/>
                </a:lnTo>
                <a:lnTo>
                  <a:pt x="14106" y="8351"/>
                </a:lnTo>
                <a:lnTo>
                  <a:pt x="14126" y="8318"/>
                </a:lnTo>
                <a:close/>
                <a:moveTo>
                  <a:pt x="13024" y="7689"/>
                </a:moveTo>
                <a:lnTo>
                  <a:pt x="13005" y="7723"/>
                </a:lnTo>
                <a:lnTo>
                  <a:pt x="13105" y="7780"/>
                </a:lnTo>
                <a:lnTo>
                  <a:pt x="13124" y="7747"/>
                </a:lnTo>
                <a:lnTo>
                  <a:pt x="13024" y="7689"/>
                </a:lnTo>
                <a:close/>
                <a:moveTo>
                  <a:pt x="13625" y="8032"/>
                </a:moveTo>
                <a:lnTo>
                  <a:pt x="13525" y="7975"/>
                </a:lnTo>
                <a:lnTo>
                  <a:pt x="13506" y="8009"/>
                </a:lnTo>
                <a:lnTo>
                  <a:pt x="13606" y="8066"/>
                </a:lnTo>
                <a:lnTo>
                  <a:pt x="13625" y="8032"/>
                </a:lnTo>
                <a:close/>
                <a:moveTo>
                  <a:pt x="13172" y="7818"/>
                </a:moveTo>
                <a:lnTo>
                  <a:pt x="13272" y="7875"/>
                </a:lnTo>
                <a:lnTo>
                  <a:pt x="13291" y="7842"/>
                </a:lnTo>
                <a:lnTo>
                  <a:pt x="13191" y="7785"/>
                </a:lnTo>
                <a:lnTo>
                  <a:pt x="13172" y="7818"/>
                </a:lnTo>
                <a:close/>
                <a:moveTo>
                  <a:pt x="13439" y="7971"/>
                </a:moveTo>
                <a:lnTo>
                  <a:pt x="13458" y="7937"/>
                </a:lnTo>
                <a:lnTo>
                  <a:pt x="13358" y="7880"/>
                </a:lnTo>
                <a:lnTo>
                  <a:pt x="13339" y="7913"/>
                </a:lnTo>
                <a:lnTo>
                  <a:pt x="13439" y="7971"/>
                </a:lnTo>
                <a:close/>
                <a:moveTo>
                  <a:pt x="12958" y="7651"/>
                </a:moveTo>
                <a:lnTo>
                  <a:pt x="12857" y="7594"/>
                </a:lnTo>
                <a:lnTo>
                  <a:pt x="12838" y="7628"/>
                </a:lnTo>
                <a:lnTo>
                  <a:pt x="12938" y="7685"/>
                </a:lnTo>
                <a:lnTo>
                  <a:pt x="12958" y="7651"/>
                </a:lnTo>
                <a:close/>
                <a:moveTo>
                  <a:pt x="15527" y="9117"/>
                </a:moveTo>
                <a:lnTo>
                  <a:pt x="15508" y="9151"/>
                </a:lnTo>
                <a:lnTo>
                  <a:pt x="15608" y="9208"/>
                </a:lnTo>
                <a:lnTo>
                  <a:pt x="15627" y="9174"/>
                </a:lnTo>
                <a:lnTo>
                  <a:pt x="15527" y="9117"/>
                </a:lnTo>
                <a:close/>
                <a:moveTo>
                  <a:pt x="15675" y="9246"/>
                </a:moveTo>
                <a:lnTo>
                  <a:pt x="15775" y="9303"/>
                </a:lnTo>
                <a:lnTo>
                  <a:pt x="15794" y="9269"/>
                </a:lnTo>
                <a:lnTo>
                  <a:pt x="15694" y="9212"/>
                </a:lnTo>
                <a:lnTo>
                  <a:pt x="15675" y="9246"/>
                </a:lnTo>
                <a:close/>
                <a:moveTo>
                  <a:pt x="16062" y="9422"/>
                </a:moveTo>
                <a:lnTo>
                  <a:pt x="16028" y="9403"/>
                </a:lnTo>
                <a:lnTo>
                  <a:pt x="16008" y="9436"/>
                </a:lnTo>
                <a:lnTo>
                  <a:pt x="16105" y="9492"/>
                </a:lnTo>
                <a:lnTo>
                  <a:pt x="16062" y="9422"/>
                </a:lnTo>
                <a:close/>
                <a:moveTo>
                  <a:pt x="14626" y="8603"/>
                </a:moveTo>
                <a:lnTo>
                  <a:pt x="14526" y="8546"/>
                </a:lnTo>
                <a:lnTo>
                  <a:pt x="14507" y="8580"/>
                </a:lnTo>
                <a:lnTo>
                  <a:pt x="14607" y="8637"/>
                </a:lnTo>
                <a:lnTo>
                  <a:pt x="14626" y="8603"/>
                </a:lnTo>
                <a:close/>
                <a:moveTo>
                  <a:pt x="15841" y="9341"/>
                </a:moveTo>
                <a:lnTo>
                  <a:pt x="15942" y="9398"/>
                </a:lnTo>
                <a:lnTo>
                  <a:pt x="15961" y="9365"/>
                </a:lnTo>
                <a:lnTo>
                  <a:pt x="15861" y="9307"/>
                </a:lnTo>
                <a:lnTo>
                  <a:pt x="15841" y="9341"/>
                </a:lnTo>
                <a:close/>
                <a:moveTo>
                  <a:pt x="14793" y="8698"/>
                </a:moveTo>
                <a:lnTo>
                  <a:pt x="14693" y="8641"/>
                </a:lnTo>
                <a:lnTo>
                  <a:pt x="14673" y="8675"/>
                </a:lnTo>
                <a:lnTo>
                  <a:pt x="14774" y="8732"/>
                </a:lnTo>
                <a:lnTo>
                  <a:pt x="14793" y="8698"/>
                </a:lnTo>
                <a:close/>
                <a:moveTo>
                  <a:pt x="15460" y="9079"/>
                </a:moveTo>
                <a:lnTo>
                  <a:pt x="15360" y="9022"/>
                </a:lnTo>
                <a:lnTo>
                  <a:pt x="15341" y="9056"/>
                </a:lnTo>
                <a:lnTo>
                  <a:pt x="15441" y="9113"/>
                </a:lnTo>
                <a:lnTo>
                  <a:pt x="15460" y="9079"/>
                </a:lnTo>
                <a:close/>
                <a:moveTo>
                  <a:pt x="15294" y="8984"/>
                </a:moveTo>
                <a:lnTo>
                  <a:pt x="15193" y="8927"/>
                </a:lnTo>
                <a:lnTo>
                  <a:pt x="15174" y="8960"/>
                </a:lnTo>
                <a:lnTo>
                  <a:pt x="15274" y="9018"/>
                </a:lnTo>
                <a:lnTo>
                  <a:pt x="15294" y="8984"/>
                </a:lnTo>
                <a:close/>
                <a:moveTo>
                  <a:pt x="14960" y="8794"/>
                </a:moveTo>
                <a:lnTo>
                  <a:pt x="14860" y="8736"/>
                </a:lnTo>
                <a:lnTo>
                  <a:pt x="14840" y="8770"/>
                </a:lnTo>
                <a:lnTo>
                  <a:pt x="14941" y="8827"/>
                </a:lnTo>
                <a:lnTo>
                  <a:pt x="14960" y="8794"/>
                </a:lnTo>
                <a:close/>
                <a:moveTo>
                  <a:pt x="15127" y="8889"/>
                </a:moveTo>
                <a:lnTo>
                  <a:pt x="15026" y="8832"/>
                </a:lnTo>
                <a:lnTo>
                  <a:pt x="15007" y="8865"/>
                </a:lnTo>
                <a:lnTo>
                  <a:pt x="15108" y="8922"/>
                </a:lnTo>
                <a:lnTo>
                  <a:pt x="15127" y="8889"/>
                </a:lnTo>
                <a:close/>
                <a:moveTo>
                  <a:pt x="10335" y="6200"/>
                </a:moveTo>
                <a:lnTo>
                  <a:pt x="10436" y="6257"/>
                </a:lnTo>
                <a:lnTo>
                  <a:pt x="10455" y="6224"/>
                </a:lnTo>
                <a:lnTo>
                  <a:pt x="10355" y="6166"/>
                </a:lnTo>
                <a:lnTo>
                  <a:pt x="10335" y="6200"/>
                </a:lnTo>
                <a:close/>
                <a:moveTo>
                  <a:pt x="10288" y="6128"/>
                </a:moveTo>
                <a:lnTo>
                  <a:pt x="10188" y="6071"/>
                </a:lnTo>
                <a:lnTo>
                  <a:pt x="10168" y="6105"/>
                </a:lnTo>
                <a:lnTo>
                  <a:pt x="10269" y="6162"/>
                </a:lnTo>
                <a:lnTo>
                  <a:pt x="10288" y="6128"/>
                </a:lnTo>
                <a:close/>
                <a:moveTo>
                  <a:pt x="10669" y="6391"/>
                </a:moveTo>
                <a:lnTo>
                  <a:pt x="10769" y="6448"/>
                </a:lnTo>
                <a:lnTo>
                  <a:pt x="10789" y="6414"/>
                </a:lnTo>
                <a:lnTo>
                  <a:pt x="10688" y="6357"/>
                </a:lnTo>
                <a:lnTo>
                  <a:pt x="10669" y="6391"/>
                </a:lnTo>
                <a:close/>
                <a:moveTo>
                  <a:pt x="10521" y="6262"/>
                </a:moveTo>
                <a:lnTo>
                  <a:pt x="10502" y="6295"/>
                </a:lnTo>
                <a:lnTo>
                  <a:pt x="10602" y="6353"/>
                </a:lnTo>
                <a:lnTo>
                  <a:pt x="10622" y="6319"/>
                </a:lnTo>
                <a:lnTo>
                  <a:pt x="10521" y="6262"/>
                </a:lnTo>
                <a:close/>
                <a:moveTo>
                  <a:pt x="9954" y="5938"/>
                </a:moveTo>
                <a:lnTo>
                  <a:pt x="9854" y="5881"/>
                </a:lnTo>
                <a:lnTo>
                  <a:pt x="9835" y="5915"/>
                </a:lnTo>
                <a:lnTo>
                  <a:pt x="9935" y="5972"/>
                </a:lnTo>
                <a:lnTo>
                  <a:pt x="9954" y="5938"/>
                </a:lnTo>
                <a:close/>
                <a:moveTo>
                  <a:pt x="10121" y="6033"/>
                </a:moveTo>
                <a:lnTo>
                  <a:pt x="10021" y="5976"/>
                </a:lnTo>
                <a:lnTo>
                  <a:pt x="10002" y="6010"/>
                </a:lnTo>
                <a:lnTo>
                  <a:pt x="10102" y="6067"/>
                </a:lnTo>
                <a:lnTo>
                  <a:pt x="10121" y="6033"/>
                </a:lnTo>
                <a:close/>
                <a:moveTo>
                  <a:pt x="10836" y="6486"/>
                </a:moveTo>
                <a:lnTo>
                  <a:pt x="10936" y="6543"/>
                </a:lnTo>
                <a:lnTo>
                  <a:pt x="10955" y="6509"/>
                </a:lnTo>
                <a:lnTo>
                  <a:pt x="10855" y="6452"/>
                </a:lnTo>
                <a:lnTo>
                  <a:pt x="10836" y="6486"/>
                </a:lnTo>
                <a:close/>
                <a:moveTo>
                  <a:pt x="11289" y="6700"/>
                </a:moveTo>
                <a:lnTo>
                  <a:pt x="11189" y="6642"/>
                </a:lnTo>
                <a:lnTo>
                  <a:pt x="11170" y="6676"/>
                </a:lnTo>
                <a:lnTo>
                  <a:pt x="11270" y="6733"/>
                </a:lnTo>
                <a:lnTo>
                  <a:pt x="11289" y="6700"/>
                </a:lnTo>
                <a:close/>
                <a:moveTo>
                  <a:pt x="12123" y="7175"/>
                </a:moveTo>
                <a:lnTo>
                  <a:pt x="12023" y="7118"/>
                </a:lnTo>
                <a:lnTo>
                  <a:pt x="12004" y="7152"/>
                </a:lnTo>
                <a:lnTo>
                  <a:pt x="12104" y="7209"/>
                </a:lnTo>
                <a:lnTo>
                  <a:pt x="12123" y="7175"/>
                </a:lnTo>
                <a:close/>
                <a:moveTo>
                  <a:pt x="12457" y="7366"/>
                </a:moveTo>
                <a:lnTo>
                  <a:pt x="12357" y="7309"/>
                </a:lnTo>
                <a:lnTo>
                  <a:pt x="12338" y="7342"/>
                </a:lnTo>
                <a:lnTo>
                  <a:pt x="12438" y="7400"/>
                </a:lnTo>
                <a:lnTo>
                  <a:pt x="12457" y="7366"/>
                </a:lnTo>
                <a:close/>
                <a:moveTo>
                  <a:pt x="11856" y="7023"/>
                </a:moveTo>
                <a:lnTo>
                  <a:pt x="11837" y="7057"/>
                </a:lnTo>
                <a:lnTo>
                  <a:pt x="11937" y="7114"/>
                </a:lnTo>
                <a:lnTo>
                  <a:pt x="11956" y="7080"/>
                </a:lnTo>
                <a:lnTo>
                  <a:pt x="11856" y="7023"/>
                </a:lnTo>
                <a:close/>
                <a:moveTo>
                  <a:pt x="12504" y="7438"/>
                </a:moveTo>
                <a:lnTo>
                  <a:pt x="12605" y="7495"/>
                </a:lnTo>
                <a:lnTo>
                  <a:pt x="12624" y="7461"/>
                </a:lnTo>
                <a:lnTo>
                  <a:pt x="12524" y="7404"/>
                </a:lnTo>
                <a:lnTo>
                  <a:pt x="12504" y="7438"/>
                </a:lnTo>
                <a:close/>
                <a:moveTo>
                  <a:pt x="12290" y="7271"/>
                </a:moveTo>
                <a:lnTo>
                  <a:pt x="12190" y="7213"/>
                </a:lnTo>
                <a:lnTo>
                  <a:pt x="12171" y="7247"/>
                </a:lnTo>
                <a:lnTo>
                  <a:pt x="12271" y="7304"/>
                </a:lnTo>
                <a:lnTo>
                  <a:pt x="12290" y="7271"/>
                </a:lnTo>
                <a:close/>
                <a:moveTo>
                  <a:pt x="11456" y="6795"/>
                </a:moveTo>
                <a:lnTo>
                  <a:pt x="11356" y="6738"/>
                </a:lnTo>
                <a:lnTo>
                  <a:pt x="11336" y="6771"/>
                </a:lnTo>
                <a:lnTo>
                  <a:pt x="11437" y="6828"/>
                </a:lnTo>
                <a:lnTo>
                  <a:pt x="11456" y="6795"/>
                </a:lnTo>
                <a:close/>
                <a:moveTo>
                  <a:pt x="12671" y="7533"/>
                </a:moveTo>
                <a:lnTo>
                  <a:pt x="12772" y="7590"/>
                </a:lnTo>
                <a:lnTo>
                  <a:pt x="12791" y="7556"/>
                </a:lnTo>
                <a:lnTo>
                  <a:pt x="12690" y="7499"/>
                </a:lnTo>
                <a:lnTo>
                  <a:pt x="12671" y="7533"/>
                </a:lnTo>
                <a:close/>
                <a:moveTo>
                  <a:pt x="11623" y="6890"/>
                </a:moveTo>
                <a:lnTo>
                  <a:pt x="11523" y="6833"/>
                </a:lnTo>
                <a:lnTo>
                  <a:pt x="11503" y="6866"/>
                </a:lnTo>
                <a:lnTo>
                  <a:pt x="11604" y="6924"/>
                </a:lnTo>
                <a:lnTo>
                  <a:pt x="11623" y="6890"/>
                </a:lnTo>
                <a:close/>
                <a:moveTo>
                  <a:pt x="11003" y="6581"/>
                </a:moveTo>
                <a:lnTo>
                  <a:pt x="11103" y="6638"/>
                </a:lnTo>
                <a:lnTo>
                  <a:pt x="11122" y="6604"/>
                </a:lnTo>
                <a:lnTo>
                  <a:pt x="11022" y="6547"/>
                </a:lnTo>
                <a:lnTo>
                  <a:pt x="11003" y="6581"/>
                </a:lnTo>
                <a:close/>
                <a:moveTo>
                  <a:pt x="11670" y="6962"/>
                </a:moveTo>
                <a:lnTo>
                  <a:pt x="11770" y="7019"/>
                </a:lnTo>
                <a:lnTo>
                  <a:pt x="11790" y="6985"/>
                </a:lnTo>
                <a:lnTo>
                  <a:pt x="11689" y="6928"/>
                </a:lnTo>
                <a:lnTo>
                  <a:pt x="11670" y="6962"/>
                </a:lnTo>
                <a:close/>
                <a:moveTo>
                  <a:pt x="11007" y="4982"/>
                </a:moveTo>
                <a:lnTo>
                  <a:pt x="10989" y="4947"/>
                </a:lnTo>
                <a:lnTo>
                  <a:pt x="10886" y="5000"/>
                </a:lnTo>
                <a:lnTo>
                  <a:pt x="10904" y="5035"/>
                </a:lnTo>
                <a:lnTo>
                  <a:pt x="11007" y="4982"/>
                </a:lnTo>
                <a:close/>
                <a:moveTo>
                  <a:pt x="10836" y="5070"/>
                </a:moveTo>
                <a:lnTo>
                  <a:pt x="10818" y="5036"/>
                </a:lnTo>
                <a:lnTo>
                  <a:pt x="10716" y="5089"/>
                </a:lnTo>
                <a:lnTo>
                  <a:pt x="10734" y="5123"/>
                </a:lnTo>
                <a:lnTo>
                  <a:pt x="10836" y="5070"/>
                </a:lnTo>
                <a:close/>
                <a:moveTo>
                  <a:pt x="10478" y="5212"/>
                </a:moveTo>
                <a:lnTo>
                  <a:pt x="10376" y="5266"/>
                </a:lnTo>
                <a:lnTo>
                  <a:pt x="10393" y="5300"/>
                </a:lnTo>
                <a:lnTo>
                  <a:pt x="10496" y="5247"/>
                </a:lnTo>
                <a:lnTo>
                  <a:pt x="10478" y="5212"/>
                </a:lnTo>
                <a:close/>
                <a:moveTo>
                  <a:pt x="10564" y="5212"/>
                </a:moveTo>
                <a:lnTo>
                  <a:pt x="10666" y="5158"/>
                </a:lnTo>
                <a:lnTo>
                  <a:pt x="10648" y="5124"/>
                </a:lnTo>
                <a:lnTo>
                  <a:pt x="10546" y="5177"/>
                </a:lnTo>
                <a:lnTo>
                  <a:pt x="10564" y="5212"/>
                </a:lnTo>
                <a:close/>
                <a:moveTo>
                  <a:pt x="11227" y="4823"/>
                </a:moveTo>
                <a:lnTo>
                  <a:pt x="11245" y="4858"/>
                </a:lnTo>
                <a:lnTo>
                  <a:pt x="11347" y="4805"/>
                </a:lnTo>
                <a:lnTo>
                  <a:pt x="11329" y="4770"/>
                </a:lnTo>
                <a:lnTo>
                  <a:pt x="11227" y="4823"/>
                </a:lnTo>
                <a:close/>
                <a:moveTo>
                  <a:pt x="11585" y="4681"/>
                </a:moveTo>
                <a:lnTo>
                  <a:pt x="11687" y="4628"/>
                </a:lnTo>
                <a:lnTo>
                  <a:pt x="11670" y="4593"/>
                </a:lnTo>
                <a:lnTo>
                  <a:pt x="11567" y="4647"/>
                </a:lnTo>
                <a:lnTo>
                  <a:pt x="11585" y="4681"/>
                </a:lnTo>
                <a:close/>
                <a:moveTo>
                  <a:pt x="9797" y="5566"/>
                </a:moveTo>
                <a:lnTo>
                  <a:pt x="9728" y="5602"/>
                </a:lnTo>
                <a:cubicBezTo>
                  <a:pt x="9715" y="5582"/>
                  <a:pt x="9698" y="5565"/>
                  <a:pt x="9680" y="5550"/>
                </a:cubicBezTo>
                <a:lnTo>
                  <a:pt x="9700" y="5511"/>
                </a:lnTo>
                <a:lnTo>
                  <a:pt x="9666" y="5493"/>
                </a:lnTo>
                <a:lnTo>
                  <a:pt x="9647" y="5529"/>
                </a:lnTo>
                <a:cubicBezTo>
                  <a:pt x="9614" y="5510"/>
                  <a:pt x="9576" y="5500"/>
                  <a:pt x="9535" y="5500"/>
                </a:cubicBezTo>
                <a:cubicBezTo>
                  <a:pt x="9405" y="5500"/>
                  <a:pt x="9300" y="5605"/>
                  <a:pt x="9300" y="5735"/>
                </a:cubicBezTo>
                <a:cubicBezTo>
                  <a:pt x="9300" y="5865"/>
                  <a:pt x="9405" y="5970"/>
                  <a:pt x="9535" y="5970"/>
                </a:cubicBezTo>
                <a:cubicBezTo>
                  <a:pt x="9620" y="5970"/>
                  <a:pt x="9694" y="5925"/>
                  <a:pt x="9735" y="5858"/>
                </a:cubicBezTo>
                <a:lnTo>
                  <a:pt x="9768" y="5877"/>
                </a:lnTo>
                <a:lnTo>
                  <a:pt x="9787" y="5843"/>
                </a:lnTo>
                <a:lnTo>
                  <a:pt x="9753" y="5823"/>
                </a:lnTo>
                <a:cubicBezTo>
                  <a:pt x="9764" y="5796"/>
                  <a:pt x="9770" y="5766"/>
                  <a:pt x="9770" y="5735"/>
                </a:cubicBezTo>
                <a:cubicBezTo>
                  <a:pt x="9770" y="5699"/>
                  <a:pt x="9762" y="5666"/>
                  <a:pt x="9748" y="5636"/>
                </a:cubicBezTo>
                <a:lnTo>
                  <a:pt x="9815" y="5601"/>
                </a:lnTo>
                <a:lnTo>
                  <a:pt x="9797" y="5566"/>
                </a:lnTo>
                <a:close/>
                <a:moveTo>
                  <a:pt x="12180" y="4328"/>
                </a:moveTo>
                <a:lnTo>
                  <a:pt x="12078" y="4381"/>
                </a:lnTo>
                <a:lnTo>
                  <a:pt x="12096" y="4416"/>
                </a:lnTo>
                <a:lnTo>
                  <a:pt x="12198" y="4363"/>
                </a:lnTo>
                <a:lnTo>
                  <a:pt x="12180" y="4328"/>
                </a:lnTo>
                <a:close/>
                <a:moveTo>
                  <a:pt x="11840" y="4505"/>
                </a:moveTo>
                <a:lnTo>
                  <a:pt x="11738" y="4558"/>
                </a:lnTo>
                <a:lnTo>
                  <a:pt x="11755" y="4593"/>
                </a:lnTo>
                <a:lnTo>
                  <a:pt x="11858" y="4539"/>
                </a:lnTo>
                <a:lnTo>
                  <a:pt x="11840" y="4505"/>
                </a:lnTo>
                <a:close/>
                <a:moveTo>
                  <a:pt x="11415" y="4769"/>
                </a:moveTo>
                <a:lnTo>
                  <a:pt x="11517" y="4716"/>
                </a:lnTo>
                <a:lnTo>
                  <a:pt x="11499" y="4682"/>
                </a:lnTo>
                <a:lnTo>
                  <a:pt x="11397" y="4735"/>
                </a:lnTo>
                <a:lnTo>
                  <a:pt x="11415" y="4769"/>
                </a:lnTo>
                <a:close/>
                <a:moveTo>
                  <a:pt x="12028" y="4451"/>
                </a:moveTo>
                <a:lnTo>
                  <a:pt x="12010" y="4417"/>
                </a:lnTo>
                <a:lnTo>
                  <a:pt x="11908" y="4470"/>
                </a:lnTo>
                <a:lnTo>
                  <a:pt x="11926" y="4504"/>
                </a:lnTo>
                <a:lnTo>
                  <a:pt x="12028" y="4451"/>
                </a:lnTo>
                <a:close/>
                <a:moveTo>
                  <a:pt x="11057" y="4912"/>
                </a:moveTo>
                <a:lnTo>
                  <a:pt x="11074" y="4946"/>
                </a:lnTo>
                <a:lnTo>
                  <a:pt x="11177" y="4893"/>
                </a:lnTo>
                <a:lnTo>
                  <a:pt x="11159" y="4859"/>
                </a:lnTo>
                <a:lnTo>
                  <a:pt x="11057" y="4912"/>
                </a:lnTo>
                <a:close/>
                <a:moveTo>
                  <a:pt x="10223" y="5389"/>
                </a:moveTo>
                <a:lnTo>
                  <a:pt x="10326" y="5335"/>
                </a:lnTo>
                <a:lnTo>
                  <a:pt x="10308" y="5301"/>
                </a:lnTo>
                <a:lnTo>
                  <a:pt x="10205" y="5354"/>
                </a:lnTo>
                <a:lnTo>
                  <a:pt x="10223" y="5389"/>
                </a:lnTo>
                <a:close/>
                <a:moveTo>
                  <a:pt x="10035" y="5442"/>
                </a:moveTo>
                <a:lnTo>
                  <a:pt x="10053" y="5477"/>
                </a:lnTo>
                <a:lnTo>
                  <a:pt x="10155" y="5424"/>
                </a:lnTo>
                <a:lnTo>
                  <a:pt x="10137" y="5389"/>
                </a:lnTo>
                <a:lnTo>
                  <a:pt x="10035" y="5442"/>
                </a:lnTo>
                <a:close/>
                <a:moveTo>
                  <a:pt x="12351" y="4240"/>
                </a:moveTo>
                <a:lnTo>
                  <a:pt x="12248" y="4293"/>
                </a:lnTo>
                <a:lnTo>
                  <a:pt x="12266" y="4327"/>
                </a:lnTo>
                <a:lnTo>
                  <a:pt x="12368" y="4274"/>
                </a:lnTo>
                <a:lnTo>
                  <a:pt x="12351" y="4240"/>
                </a:lnTo>
                <a:close/>
                <a:moveTo>
                  <a:pt x="9865" y="5531"/>
                </a:moveTo>
                <a:lnTo>
                  <a:pt x="9883" y="5565"/>
                </a:lnTo>
                <a:lnTo>
                  <a:pt x="9985" y="5512"/>
                </a:lnTo>
                <a:lnTo>
                  <a:pt x="9967" y="5478"/>
                </a:lnTo>
                <a:lnTo>
                  <a:pt x="9865" y="5531"/>
                </a:lnTo>
                <a:close/>
                <a:moveTo>
                  <a:pt x="384" y="4897"/>
                </a:moveTo>
                <a:lnTo>
                  <a:pt x="398" y="4933"/>
                </a:lnTo>
                <a:lnTo>
                  <a:pt x="509" y="4889"/>
                </a:lnTo>
                <a:lnTo>
                  <a:pt x="495" y="4853"/>
                </a:lnTo>
                <a:lnTo>
                  <a:pt x="384" y="4897"/>
                </a:lnTo>
                <a:close/>
                <a:moveTo>
                  <a:pt x="11" y="5043"/>
                </a:moveTo>
                <a:lnTo>
                  <a:pt x="25" y="5079"/>
                </a:lnTo>
                <a:lnTo>
                  <a:pt x="137" y="5036"/>
                </a:lnTo>
                <a:lnTo>
                  <a:pt x="122" y="4999"/>
                </a:lnTo>
                <a:lnTo>
                  <a:pt x="11" y="5043"/>
                </a:lnTo>
                <a:close/>
                <a:moveTo>
                  <a:pt x="198" y="4970"/>
                </a:moveTo>
                <a:lnTo>
                  <a:pt x="212" y="5006"/>
                </a:lnTo>
                <a:lnTo>
                  <a:pt x="323" y="4962"/>
                </a:lnTo>
                <a:lnTo>
                  <a:pt x="309" y="4926"/>
                </a:lnTo>
                <a:lnTo>
                  <a:pt x="198" y="4970"/>
                </a:lnTo>
                <a:close/>
                <a:moveTo>
                  <a:pt x="4940" y="64"/>
                </a:moveTo>
                <a:lnTo>
                  <a:pt x="4905" y="0"/>
                </a:lnTo>
                <a:lnTo>
                  <a:pt x="4861" y="0"/>
                </a:lnTo>
                <a:lnTo>
                  <a:pt x="4905" y="83"/>
                </a:lnTo>
                <a:lnTo>
                  <a:pt x="4940" y="64"/>
                </a:lnTo>
                <a:close/>
                <a:moveTo>
                  <a:pt x="5225" y="594"/>
                </a:moveTo>
                <a:lnTo>
                  <a:pt x="5168" y="489"/>
                </a:lnTo>
                <a:lnTo>
                  <a:pt x="5134" y="507"/>
                </a:lnTo>
                <a:lnTo>
                  <a:pt x="5191" y="613"/>
                </a:lnTo>
                <a:lnTo>
                  <a:pt x="5225" y="594"/>
                </a:lnTo>
                <a:close/>
                <a:moveTo>
                  <a:pt x="5130" y="418"/>
                </a:moveTo>
                <a:lnTo>
                  <a:pt x="5073" y="312"/>
                </a:lnTo>
                <a:lnTo>
                  <a:pt x="5039" y="331"/>
                </a:lnTo>
                <a:lnTo>
                  <a:pt x="5096" y="436"/>
                </a:lnTo>
                <a:lnTo>
                  <a:pt x="5130" y="418"/>
                </a:lnTo>
                <a:close/>
                <a:moveTo>
                  <a:pt x="5035" y="241"/>
                </a:moveTo>
                <a:lnTo>
                  <a:pt x="4978" y="136"/>
                </a:lnTo>
                <a:lnTo>
                  <a:pt x="4944" y="154"/>
                </a:lnTo>
                <a:lnTo>
                  <a:pt x="5001" y="259"/>
                </a:lnTo>
                <a:lnTo>
                  <a:pt x="5035" y="241"/>
                </a:lnTo>
                <a:close/>
                <a:moveTo>
                  <a:pt x="11786" y="1987"/>
                </a:moveTo>
                <a:lnTo>
                  <a:pt x="11758" y="1961"/>
                </a:lnTo>
                <a:lnTo>
                  <a:pt x="11679" y="2048"/>
                </a:lnTo>
                <a:lnTo>
                  <a:pt x="11708" y="2074"/>
                </a:lnTo>
                <a:lnTo>
                  <a:pt x="11786" y="1987"/>
                </a:lnTo>
                <a:close/>
                <a:moveTo>
                  <a:pt x="11917" y="1842"/>
                </a:moveTo>
                <a:lnTo>
                  <a:pt x="11888" y="1816"/>
                </a:lnTo>
                <a:lnTo>
                  <a:pt x="11810" y="1903"/>
                </a:lnTo>
                <a:lnTo>
                  <a:pt x="11839" y="1929"/>
                </a:lnTo>
                <a:lnTo>
                  <a:pt x="11917" y="1842"/>
                </a:lnTo>
                <a:close/>
                <a:moveTo>
                  <a:pt x="11655" y="2132"/>
                </a:moveTo>
                <a:lnTo>
                  <a:pt x="11627" y="2106"/>
                </a:lnTo>
                <a:lnTo>
                  <a:pt x="11548" y="2193"/>
                </a:lnTo>
                <a:lnTo>
                  <a:pt x="11577" y="2219"/>
                </a:lnTo>
                <a:lnTo>
                  <a:pt x="11655" y="2132"/>
                </a:lnTo>
                <a:close/>
                <a:moveTo>
                  <a:pt x="12048" y="1697"/>
                </a:moveTo>
                <a:lnTo>
                  <a:pt x="12019" y="1671"/>
                </a:lnTo>
                <a:lnTo>
                  <a:pt x="11941" y="1758"/>
                </a:lnTo>
                <a:lnTo>
                  <a:pt x="11970" y="1784"/>
                </a:lnTo>
                <a:lnTo>
                  <a:pt x="12048" y="1697"/>
                </a:lnTo>
                <a:close/>
                <a:moveTo>
                  <a:pt x="13583" y="0"/>
                </a:moveTo>
                <a:lnTo>
                  <a:pt x="13531" y="0"/>
                </a:lnTo>
                <a:lnTo>
                  <a:pt x="13512" y="20"/>
                </a:lnTo>
                <a:lnTo>
                  <a:pt x="13541" y="46"/>
                </a:lnTo>
                <a:lnTo>
                  <a:pt x="13583" y="0"/>
                </a:lnTo>
                <a:close/>
                <a:moveTo>
                  <a:pt x="11524" y="2277"/>
                </a:moveTo>
                <a:lnTo>
                  <a:pt x="11496" y="2251"/>
                </a:lnTo>
                <a:lnTo>
                  <a:pt x="11417" y="2337"/>
                </a:lnTo>
                <a:lnTo>
                  <a:pt x="11446" y="2363"/>
                </a:lnTo>
                <a:lnTo>
                  <a:pt x="11524" y="2277"/>
                </a:lnTo>
                <a:close/>
                <a:moveTo>
                  <a:pt x="12310" y="1408"/>
                </a:moveTo>
                <a:lnTo>
                  <a:pt x="12281" y="1382"/>
                </a:lnTo>
                <a:lnTo>
                  <a:pt x="12203" y="1468"/>
                </a:lnTo>
                <a:lnTo>
                  <a:pt x="12232" y="1494"/>
                </a:lnTo>
                <a:lnTo>
                  <a:pt x="12310" y="1408"/>
                </a:lnTo>
                <a:close/>
                <a:moveTo>
                  <a:pt x="12179" y="1552"/>
                </a:moveTo>
                <a:lnTo>
                  <a:pt x="12150" y="1526"/>
                </a:lnTo>
                <a:lnTo>
                  <a:pt x="12072" y="1613"/>
                </a:lnTo>
                <a:lnTo>
                  <a:pt x="12101" y="1639"/>
                </a:lnTo>
                <a:lnTo>
                  <a:pt x="12179" y="1552"/>
                </a:lnTo>
                <a:close/>
                <a:moveTo>
                  <a:pt x="13096" y="539"/>
                </a:moveTo>
                <a:lnTo>
                  <a:pt x="13067" y="513"/>
                </a:lnTo>
                <a:lnTo>
                  <a:pt x="12989" y="600"/>
                </a:lnTo>
                <a:lnTo>
                  <a:pt x="13017" y="626"/>
                </a:lnTo>
                <a:lnTo>
                  <a:pt x="13096" y="539"/>
                </a:lnTo>
                <a:close/>
                <a:moveTo>
                  <a:pt x="13227" y="394"/>
                </a:moveTo>
                <a:lnTo>
                  <a:pt x="13198" y="368"/>
                </a:lnTo>
                <a:lnTo>
                  <a:pt x="13119" y="455"/>
                </a:lnTo>
                <a:lnTo>
                  <a:pt x="13148" y="481"/>
                </a:lnTo>
                <a:lnTo>
                  <a:pt x="13227" y="394"/>
                </a:lnTo>
                <a:close/>
                <a:moveTo>
                  <a:pt x="13489" y="104"/>
                </a:moveTo>
                <a:lnTo>
                  <a:pt x="13460" y="78"/>
                </a:lnTo>
                <a:lnTo>
                  <a:pt x="13381" y="165"/>
                </a:lnTo>
                <a:lnTo>
                  <a:pt x="13410" y="191"/>
                </a:lnTo>
                <a:lnTo>
                  <a:pt x="13489" y="104"/>
                </a:lnTo>
                <a:close/>
                <a:moveTo>
                  <a:pt x="13358" y="249"/>
                </a:moveTo>
                <a:lnTo>
                  <a:pt x="13329" y="223"/>
                </a:lnTo>
                <a:lnTo>
                  <a:pt x="13250" y="310"/>
                </a:lnTo>
                <a:lnTo>
                  <a:pt x="13279" y="336"/>
                </a:lnTo>
                <a:lnTo>
                  <a:pt x="13358" y="249"/>
                </a:lnTo>
                <a:close/>
                <a:moveTo>
                  <a:pt x="12965" y="684"/>
                </a:moveTo>
                <a:lnTo>
                  <a:pt x="12936" y="658"/>
                </a:lnTo>
                <a:lnTo>
                  <a:pt x="12858" y="744"/>
                </a:lnTo>
                <a:lnTo>
                  <a:pt x="12886" y="770"/>
                </a:lnTo>
                <a:lnTo>
                  <a:pt x="12965" y="684"/>
                </a:lnTo>
                <a:close/>
                <a:moveTo>
                  <a:pt x="12441" y="1263"/>
                </a:moveTo>
                <a:lnTo>
                  <a:pt x="12412" y="1237"/>
                </a:lnTo>
                <a:lnTo>
                  <a:pt x="12334" y="1324"/>
                </a:lnTo>
                <a:lnTo>
                  <a:pt x="12363" y="1350"/>
                </a:lnTo>
                <a:lnTo>
                  <a:pt x="12441" y="1263"/>
                </a:lnTo>
                <a:close/>
                <a:moveTo>
                  <a:pt x="12572" y="1118"/>
                </a:moveTo>
                <a:lnTo>
                  <a:pt x="12543" y="1092"/>
                </a:lnTo>
                <a:lnTo>
                  <a:pt x="12465" y="1179"/>
                </a:lnTo>
                <a:lnTo>
                  <a:pt x="12493" y="1205"/>
                </a:lnTo>
                <a:lnTo>
                  <a:pt x="12572" y="1118"/>
                </a:lnTo>
                <a:close/>
                <a:moveTo>
                  <a:pt x="12703" y="973"/>
                </a:moveTo>
                <a:lnTo>
                  <a:pt x="12674" y="947"/>
                </a:lnTo>
                <a:lnTo>
                  <a:pt x="12596" y="1034"/>
                </a:lnTo>
                <a:lnTo>
                  <a:pt x="12624" y="1060"/>
                </a:lnTo>
                <a:lnTo>
                  <a:pt x="12703" y="973"/>
                </a:lnTo>
                <a:close/>
                <a:moveTo>
                  <a:pt x="12834" y="828"/>
                </a:moveTo>
                <a:lnTo>
                  <a:pt x="12805" y="802"/>
                </a:lnTo>
                <a:lnTo>
                  <a:pt x="12727" y="889"/>
                </a:lnTo>
                <a:lnTo>
                  <a:pt x="12755" y="915"/>
                </a:lnTo>
                <a:lnTo>
                  <a:pt x="12834" y="828"/>
                </a:lnTo>
                <a:close/>
                <a:moveTo>
                  <a:pt x="15728" y="948"/>
                </a:moveTo>
                <a:lnTo>
                  <a:pt x="15651" y="861"/>
                </a:lnTo>
                <a:lnTo>
                  <a:pt x="15622" y="887"/>
                </a:lnTo>
                <a:lnTo>
                  <a:pt x="15699" y="974"/>
                </a:lnTo>
                <a:lnTo>
                  <a:pt x="15728" y="948"/>
                </a:lnTo>
                <a:close/>
                <a:moveTo>
                  <a:pt x="14957" y="81"/>
                </a:moveTo>
                <a:lnTo>
                  <a:pt x="14886" y="0"/>
                </a:lnTo>
                <a:lnTo>
                  <a:pt x="14873" y="0"/>
                </a:lnTo>
                <a:lnTo>
                  <a:pt x="14851" y="20"/>
                </a:lnTo>
                <a:lnTo>
                  <a:pt x="14928" y="106"/>
                </a:lnTo>
                <a:lnTo>
                  <a:pt x="14957" y="81"/>
                </a:lnTo>
                <a:close/>
                <a:moveTo>
                  <a:pt x="15086" y="225"/>
                </a:moveTo>
                <a:lnTo>
                  <a:pt x="15009" y="138"/>
                </a:lnTo>
                <a:lnTo>
                  <a:pt x="14980" y="164"/>
                </a:lnTo>
                <a:lnTo>
                  <a:pt x="15057" y="251"/>
                </a:lnTo>
                <a:lnTo>
                  <a:pt x="15086" y="225"/>
                </a:lnTo>
                <a:close/>
                <a:moveTo>
                  <a:pt x="15214" y="370"/>
                </a:moveTo>
                <a:lnTo>
                  <a:pt x="15137" y="283"/>
                </a:lnTo>
                <a:lnTo>
                  <a:pt x="15108" y="309"/>
                </a:lnTo>
                <a:lnTo>
                  <a:pt x="15185" y="396"/>
                </a:lnTo>
                <a:lnTo>
                  <a:pt x="15214" y="370"/>
                </a:lnTo>
                <a:close/>
                <a:moveTo>
                  <a:pt x="15600" y="803"/>
                </a:moveTo>
                <a:lnTo>
                  <a:pt x="15523" y="717"/>
                </a:lnTo>
                <a:lnTo>
                  <a:pt x="15494" y="742"/>
                </a:lnTo>
                <a:lnTo>
                  <a:pt x="15571" y="829"/>
                </a:lnTo>
                <a:lnTo>
                  <a:pt x="15600" y="803"/>
                </a:lnTo>
                <a:close/>
                <a:moveTo>
                  <a:pt x="15343" y="514"/>
                </a:moveTo>
                <a:lnTo>
                  <a:pt x="15266" y="428"/>
                </a:lnTo>
                <a:lnTo>
                  <a:pt x="15237" y="453"/>
                </a:lnTo>
                <a:lnTo>
                  <a:pt x="15314" y="540"/>
                </a:lnTo>
                <a:lnTo>
                  <a:pt x="15343" y="514"/>
                </a:lnTo>
                <a:close/>
                <a:moveTo>
                  <a:pt x="15471" y="659"/>
                </a:moveTo>
                <a:lnTo>
                  <a:pt x="15394" y="572"/>
                </a:lnTo>
                <a:lnTo>
                  <a:pt x="15365" y="598"/>
                </a:lnTo>
                <a:lnTo>
                  <a:pt x="15442" y="685"/>
                </a:lnTo>
                <a:lnTo>
                  <a:pt x="15471" y="659"/>
                </a:lnTo>
                <a:close/>
                <a:moveTo>
                  <a:pt x="8963" y="1408"/>
                </a:moveTo>
                <a:lnTo>
                  <a:pt x="9066" y="1463"/>
                </a:lnTo>
                <a:lnTo>
                  <a:pt x="9085" y="1429"/>
                </a:lnTo>
                <a:lnTo>
                  <a:pt x="8982" y="1373"/>
                </a:lnTo>
                <a:lnTo>
                  <a:pt x="8963" y="1408"/>
                </a:lnTo>
                <a:close/>
                <a:moveTo>
                  <a:pt x="9942" y="1892"/>
                </a:moveTo>
                <a:lnTo>
                  <a:pt x="9839" y="1837"/>
                </a:lnTo>
                <a:lnTo>
                  <a:pt x="9821" y="1871"/>
                </a:lnTo>
                <a:lnTo>
                  <a:pt x="9924" y="1927"/>
                </a:lnTo>
                <a:lnTo>
                  <a:pt x="9942" y="1892"/>
                </a:lnTo>
                <a:close/>
                <a:moveTo>
                  <a:pt x="10114" y="1985"/>
                </a:moveTo>
                <a:lnTo>
                  <a:pt x="10011" y="1930"/>
                </a:lnTo>
                <a:lnTo>
                  <a:pt x="9992" y="1964"/>
                </a:lnTo>
                <a:lnTo>
                  <a:pt x="10095" y="2019"/>
                </a:lnTo>
                <a:lnTo>
                  <a:pt x="10114" y="1985"/>
                </a:lnTo>
                <a:close/>
                <a:moveTo>
                  <a:pt x="9599" y="1707"/>
                </a:moveTo>
                <a:lnTo>
                  <a:pt x="9496" y="1651"/>
                </a:lnTo>
                <a:lnTo>
                  <a:pt x="9478" y="1686"/>
                </a:lnTo>
                <a:lnTo>
                  <a:pt x="9581" y="1741"/>
                </a:lnTo>
                <a:lnTo>
                  <a:pt x="9599" y="1707"/>
                </a:lnTo>
                <a:close/>
                <a:moveTo>
                  <a:pt x="9135" y="1500"/>
                </a:moveTo>
                <a:lnTo>
                  <a:pt x="9238" y="1556"/>
                </a:lnTo>
                <a:lnTo>
                  <a:pt x="9256" y="1522"/>
                </a:lnTo>
                <a:lnTo>
                  <a:pt x="9153" y="1466"/>
                </a:lnTo>
                <a:lnTo>
                  <a:pt x="9135" y="1500"/>
                </a:lnTo>
                <a:close/>
                <a:moveTo>
                  <a:pt x="9428" y="1614"/>
                </a:moveTo>
                <a:lnTo>
                  <a:pt x="9325" y="1559"/>
                </a:lnTo>
                <a:lnTo>
                  <a:pt x="9306" y="1593"/>
                </a:lnTo>
                <a:lnTo>
                  <a:pt x="9409" y="1648"/>
                </a:lnTo>
                <a:lnTo>
                  <a:pt x="9428" y="1614"/>
                </a:lnTo>
                <a:close/>
                <a:moveTo>
                  <a:pt x="9771" y="1800"/>
                </a:moveTo>
                <a:lnTo>
                  <a:pt x="9668" y="1744"/>
                </a:lnTo>
                <a:lnTo>
                  <a:pt x="9649" y="1778"/>
                </a:lnTo>
                <a:lnTo>
                  <a:pt x="9752" y="1834"/>
                </a:lnTo>
                <a:lnTo>
                  <a:pt x="9771" y="1800"/>
                </a:lnTo>
                <a:close/>
                <a:moveTo>
                  <a:pt x="10285" y="2078"/>
                </a:moveTo>
                <a:lnTo>
                  <a:pt x="10182" y="2022"/>
                </a:lnTo>
                <a:lnTo>
                  <a:pt x="10164" y="2056"/>
                </a:lnTo>
                <a:lnTo>
                  <a:pt x="10267" y="2112"/>
                </a:lnTo>
                <a:lnTo>
                  <a:pt x="10285" y="2078"/>
                </a:lnTo>
                <a:close/>
                <a:moveTo>
                  <a:pt x="10457" y="2171"/>
                </a:moveTo>
                <a:lnTo>
                  <a:pt x="10354" y="2115"/>
                </a:lnTo>
                <a:lnTo>
                  <a:pt x="10335" y="2149"/>
                </a:lnTo>
                <a:lnTo>
                  <a:pt x="10438" y="2205"/>
                </a:lnTo>
                <a:lnTo>
                  <a:pt x="10457" y="2171"/>
                </a:lnTo>
                <a:close/>
                <a:moveTo>
                  <a:pt x="10628" y="2263"/>
                </a:moveTo>
                <a:lnTo>
                  <a:pt x="10525" y="2208"/>
                </a:lnTo>
                <a:lnTo>
                  <a:pt x="10507" y="2242"/>
                </a:lnTo>
                <a:lnTo>
                  <a:pt x="10610" y="2297"/>
                </a:lnTo>
                <a:lnTo>
                  <a:pt x="10628" y="2263"/>
                </a:lnTo>
                <a:close/>
                <a:moveTo>
                  <a:pt x="10800" y="2356"/>
                </a:moveTo>
                <a:lnTo>
                  <a:pt x="10697" y="2300"/>
                </a:lnTo>
                <a:lnTo>
                  <a:pt x="10678" y="2334"/>
                </a:lnTo>
                <a:lnTo>
                  <a:pt x="10781" y="2390"/>
                </a:lnTo>
                <a:lnTo>
                  <a:pt x="10800" y="2356"/>
                </a:lnTo>
                <a:close/>
                <a:moveTo>
                  <a:pt x="10971" y="2449"/>
                </a:moveTo>
                <a:lnTo>
                  <a:pt x="10868" y="2393"/>
                </a:lnTo>
                <a:lnTo>
                  <a:pt x="10850" y="2427"/>
                </a:lnTo>
                <a:lnTo>
                  <a:pt x="10953" y="2483"/>
                </a:lnTo>
                <a:lnTo>
                  <a:pt x="10971" y="2449"/>
                </a:lnTo>
                <a:close/>
                <a:moveTo>
                  <a:pt x="7370" y="502"/>
                </a:moveTo>
                <a:lnTo>
                  <a:pt x="7267" y="446"/>
                </a:lnTo>
                <a:lnTo>
                  <a:pt x="7248" y="481"/>
                </a:lnTo>
                <a:lnTo>
                  <a:pt x="7351" y="536"/>
                </a:lnTo>
                <a:lnTo>
                  <a:pt x="7370" y="502"/>
                </a:lnTo>
                <a:close/>
                <a:moveTo>
                  <a:pt x="7198" y="409"/>
                </a:moveTo>
                <a:lnTo>
                  <a:pt x="7095" y="354"/>
                </a:lnTo>
                <a:lnTo>
                  <a:pt x="7077" y="388"/>
                </a:lnTo>
                <a:lnTo>
                  <a:pt x="7180" y="443"/>
                </a:lnTo>
                <a:lnTo>
                  <a:pt x="7198" y="409"/>
                </a:lnTo>
                <a:close/>
                <a:moveTo>
                  <a:pt x="7027" y="317"/>
                </a:moveTo>
                <a:lnTo>
                  <a:pt x="6924" y="261"/>
                </a:lnTo>
                <a:lnTo>
                  <a:pt x="6905" y="295"/>
                </a:lnTo>
                <a:lnTo>
                  <a:pt x="7008" y="351"/>
                </a:lnTo>
                <a:lnTo>
                  <a:pt x="7027" y="317"/>
                </a:lnTo>
                <a:close/>
                <a:moveTo>
                  <a:pt x="7541" y="595"/>
                </a:moveTo>
                <a:lnTo>
                  <a:pt x="7438" y="539"/>
                </a:lnTo>
                <a:lnTo>
                  <a:pt x="7420" y="573"/>
                </a:lnTo>
                <a:lnTo>
                  <a:pt x="7523" y="629"/>
                </a:lnTo>
                <a:lnTo>
                  <a:pt x="7541" y="595"/>
                </a:lnTo>
                <a:close/>
                <a:moveTo>
                  <a:pt x="6855" y="224"/>
                </a:moveTo>
                <a:lnTo>
                  <a:pt x="6752" y="168"/>
                </a:lnTo>
                <a:lnTo>
                  <a:pt x="6734" y="202"/>
                </a:lnTo>
                <a:lnTo>
                  <a:pt x="6837" y="258"/>
                </a:lnTo>
                <a:lnTo>
                  <a:pt x="6855" y="224"/>
                </a:lnTo>
                <a:close/>
                <a:moveTo>
                  <a:pt x="7884" y="780"/>
                </a:moveTo>
                <a:lnTo>
                  <a:pt x="7781" y="725"/>
                </a:lnTo>
                <a:lnTo>
                  <a:pt x="7763" y="759"/>
                </a:lnTo>
                <a:lnTo>
                  <a:pt x="7866" y="814"/>
                </a:lnTo>
                <a:lnTo>
                  <a:pt x="7884" y="780"/>
                </a:lnTo>
                <a:close/>
                <a:moveTo>
                  <a:pt x="8570" y="1151"/>
                </a:moveTo>
                <a:lnTo>
                  <a:pt x="8467" y="1095"/>
                </a:lnTo>
                <a:lnTo>
                  <a:pt x="8449" y="1129"/>
                </a:lnTo>
                <a:lnTo>
                  <a:pt x="8552" y="1185"/>
                </a:lnTo>
                <a:lnTo>
                  <a:pt x="8570" y="1151"/>
                </a:lnTo>
                <a:close/>
                <a:moveTo>
                  <a:pt x="8742" y="1244"/>
                </a:moveTo>
                <a:lnTo>
                  <a:pt x="8639" y="1188"/>
                </a:lnTo>
                <a:lnTo>
                  <a:pt x="8620" y="1222"/>
                </a:lnTo>
                <a:lnTo>
                  <a:pt x="8723" y="1278"/>
                </a:lnTo>
                <a:lnTo>
                  <a:pt x="8742" y="1244"/>
                </a:lnTo>
                <a:close/>
                <a:moveTo>
                  <a:pt x="8399" y="1058"/>
                </a:moveTo>
                <a:lnTo>
                  <a:pt x="8296" y="1003"/>
                </a:lnTo>
                <a:lnTo>
                  <a:pt x="8277" y="1037"/>
                </a:lnTo>
                <a:lnTo>
                  <a:pt x="8380" y="1092"/>
                </a:lnTo>
                <a:lnTo>
                  <a:pt x="8399" y="1058"/>
                </a:lnTo>
                <a:close/>
                <a:moveTo>
                  <a:pt x="8056" y="873"/>
                </a:moveTo>
                <a:lnTo>
                  <a:pt x="7953" y="817"/>
                </a:lnTo>
                <a:lnTo>
                  <a:pt x="7934" y="851"/>
                </a:lnTo>
                <a:lnTo>
                  <a:pt x="8037" y="907"/>
                </a:lnTo>
                <a:lnTo>
                  <a:pt x="8056" y="873"/>
                </a:lnTo>
                <a:close/>
                <a:moveTo>
                  <a:pt x="7713" y="687"/>
                </a:moveTo>
                <a:lnTo>
                  <a:pt x="7610" y="632"/>
                </a:lnTo>
                <a:lnTo>
                  <a:pt x="7591" y="666"/>
                </a:lnTo>
                <a:lnTo>
                  <a:pt x="7694" y="722"/>
                </a:lnTo>
                <a:lnTo>
                  <a:pt x="7713" y="687"/>
                </a:lnTo>
                <a:close/>
                <a:moveTo>
                  <a:pt x="8810" y="1281"/>
                </a:moveTo>
                <a:lnTo>
                  <a:pt x="8792" y="1315"/>
                </a:lnTo>
                <a:lnTo>
                  <a:pt x="8895" y="1370"/>
                </a:lnTo>
                <a:lnTo>
                  <a:pt x="8913" y="1336"/>
                </a:lnTo>
                <a:lnTo>
                  <a:pt x="8810" y="1281"/>
                </a:lnTo>
                <a:close/>
                <a:moveTo>
                  <a:pt x="8227" y="965"/>
                </a:moveTo>
                <a:lnTo>
                  <a:pt x="8124" y="910"/>
                </a:lnTo>
                <a:lnTo>
                  <a:pt x="8106" y="944"/>
                </a:lnTo>
                <a:lnTo>
                  <a:pt x="8209" y="1000"/>
                </a:lnTo>
                <a:lnTo>
                  <a:pt x="8227" y="965"/>
                </a:lnTo>
                <a:close/>
                <a:moveTo>
                  <a:pt x="5748" y="531"/>
                </a:moveTo>
                <a:lnTo>
                  <a:pt x="5725" y="499"/>
                </a:lnTo>
                <a:lnTo>
                  <a:pt x="5632" y="565"/>
                </a:lnTo>
                <a:lnTo>
                  <a:pt x="5655" y="597"/>
                </a:lnTo>
                <a:lnTo>
                  <a:pt x="5748" y="531"/>
                </a:lnTo>
                <a:close/>
                <a:moveTo>
                  <a:pt x="5903" y="422"/>
                </a:moveTo>
                <a:lnTo>
                  <a:pt x="5880" y="390"/>
                </a:lnTo>
                <a:lnTo>
                  <a:pt x="5787" y="456"/>
                </a:lnTo>
                <a:lnTo>
                  <a:pt x="5810" y="487"/>
                </a:lnTo>
                <a:lnTo>
                  <a:pt x="5903" y="422"/>
                </a:lnTo>
                <a:close/>
                <a:moveTo>
                  <a:pt x="6190" y="171"/>
                </a:moveTo>
                <a:lnTo>
                  <a:pt x="6097" y="237"/>
                </a:lnTo>
                <a:lnTo>
                  <a:pt x="6120" y="269"/>
                </a:lnTo>
                <a:lnTo>
                  <a:pt x="6213" y="203"/>
                </a:lnTo>
                <a:lnTo>
                  <a:pt x="6190" y="171"/>
                </a:lnTo>
                <a:close/>
                <a:moveTo>
                  <a:pt x="6058" y="312"/>
                </a:moveTo>
                <a:lnTo>
                  <a:pt x="6035" y="280"/>
                </a:lnTo>
                <a:lnTo>
                  <a:pt x="5942" y="346"/>
                </a:lnTo>
                <a:lnTo>
                  <a:pt x="5965" y="378"/>
                </a:lnTo>
                <a:lnTo>
                  <a:pt x="6058" y="312"/>
                </a:lnTo>
                <a:close/>
                <a:moveTo>
                  <a:pt x="358" y="3522"/>
                </a:moveTo>
                <a:lnTo>
                  <a:pt x="322" y="3537"/>
                </a:lnTo>
                <a:lnTo>
                  <a:pt x="367" y="3646"/>
                </a:lnTo>
                <a:lnTo>
                  <a:pt x="403" y="3631"/>
                </a:lnTo>
                <a:lnTo>
                  <a:pt x="358" y="3522"/>
                </a:lnTo>
                <a:close/>
                <a:moveTo>
                  <a:pt x="292" y="3465"/>
                </a:moveTo>
                <a:lnTo>
                  <a:pt x="328" y="3450"/>
                </a:lnTo>
                <a:lnTo>
                  <a:pt x="283" y="3341"/>
                </a:lnTo>
                <a:lnTo>
                  <a:pt x="247" y="3356"/>
                </a:lnTo>
                <a:lnTo>
                  <a:pt x="292" y="3465"/>
                </a:lnTo>
                <a:close/>
                <a:moveTo>
                  <a:pt x="133" y="2979"/>
                </a:moveTo>
                <a:lnTo>
                  <a:pt x="97" y="2994"/>
                </a:lnTo>
                <a:lnTo>
                  <a:pt x="142" y="3103"/>
                </a:lnTo>
                <a:lnTo>
                  <a:pt x="178" y="3088"/>
                </a:lnTo>
                <a:lnTo>
                  <a:pt x="133" y="2979"/>
                </a:lnTo>
                <a:close/>
                <a:moveTo>
                  <a:pt x="441" y="3827"/>
                </a:moveTo>
                <a:lnTo>
                  <a:pt x="477" y="3812"/>
                </a:lnTo>
                <a:lnTo>
                  <a:pt x="433" y="3704"/>
                </a:lnTo>
                <a:lnTo>
                  <a:pt x="397" y="3718"/>
                </a:lnTo>
                <a:lnTo>
                  <a:pt x="441" y="3827"/>
                </a:lnTo>
                <a:close/>
                <a:moveTo>
                  <a:pt x="253" y="3269"/>
                </a:moveTo>
                <a:lnTo>
                  <a:pt x="208" y="3160"/>
                </a:lnTo>
                <a:lnTo>
                  <a:pt x="172" y="3175"/>
                </a:lnTo>
                <a:lnTo>
                  <a:pt x="217" y="3284"/>
                </a:lnTo>
                <a:lnTo>
                  <a:pt x="253" y="3269"/>
                </a:lnTo>
                <a:close/>
                <a:moveTo>
                  <a:pt x="666" y="4370"/>
                </a:moveTo>
                <a:lnTo>
                  <a:pt x="702" y="4355"/>
                </a:lnTo>
                <a:lnTo>
                  <a:pt x="657" y="4247"/>
                </a:lnTo>
                <a:lnTo>
                  <a:pt x="621" y="4262"/>
                </a:lnTo>
                <a:lnTo>
                  <a:pt x="666" y="4370"/>
                </a:lnTo>
                <a:close/>
                <a:moveTo>
                  <a:pt x="507" y="3885"/>
                </a:moveTo>
                <a:lnTo>
                  <a:pt x="471" y="3900"/>
                </a:lnTo>
                <a:lnTo>
                  <a:pt x="516" y="4008"/>
                </a:lnTo>
                <a:lnTo>
                  <a:pt x="552" y="3993"/>
                </a:lnTo>
                <a:lnTo>
                  <a:pt x="507" y="3885"/>
                </a:lnTo>
                <a:close/>
                <a:moveTo>
                  <a:pt x="0" y="2656"/>
                </a:moveTo>
                <a:lnTo>
                  <a:pt x="0" y="2737"/>
                </a:lnTo>
                <a:lnTo>
                  <a:pt x="29" y="2725"/>
                </a:lnTo>
                <a:lnTo>
                  <a:pt x="0" y="2656"/>
                </a:lnTo>
                <a:close/>
                <a:moveTo>
                  <a:pt x="68" y="2921"/>
                </a:moveTo>
                <a:lnTo>
                  <a:pt x="103" y="2907"/>
                </a:lnTo>
                <a:lnTo>
                  <a:pt x="59" y="2798"/>
                </a:lnTo>
                <a:lnTo>
                  <a:pt x="23" y="2813"/>
                </a:lnTo>
                <a:lnTo>
                  <a:pt x="68" y="2921"/>
                </a:lnTo>
                <a:close/>
                <a:moveTo>
                  <a:pt x="627" y="4174"/>
                </a:moveTo>
                <a:lnTo>
                  <a:pt x="582" y="4066"/>
                </a:lnTo>
                <a:lnTo>
                  <a:pt x="546" y="4081"/>
                </a:lnTo>
                <a:lnTo>
                  <a:pt x="591" y="4189"/>
                </a:lnTo>
                <a:lnTo>
                  <a:pt x="627" y="4174"/>
                </a:lnTo>
                <a:close/>
                <a:moveTo>
                  <a:pt x="741" y="4551"/>
                </a:moveTo>
                <a:lnTo>
                  <a:pt x="776" y="4536"/>
                </a:lnTo>
                <a:lnTo>
                  <a:pt x="732" y="4428"/>
                </a:lnTo>
                <a:lnTo>
                  <a:pt x="696" y="4443"/>
                </a:lnTo>
                <a:lnTo>
                  <a:pt x="741" y="4551"/>
                </a:lnTo>
                <a:close/>
                <a:moveTo>
                  <a:pt x="13042" y="17622"/>
                </a:moveTo>
                <a:lnTo>
                  <a:pt x="13050" y="17660"/>
                </a:lnTo>
                <a:lnTo>
                  <a:pt x="13162" y="17636"/>
                </a:lnTo>
                <a:lnTo>
                  <a:pt x="13154" y="17598"/>
                </a:lnTo>
                <a:lnTo>
                  <a:pt x="13042" y="17622"/>
                </a:lnTo>
                <a:close/>
                <a:moveTo>
                  <a:pt x="12855" y="17662"/>
                </a:moveTo>
                <a:lnTo>
                  <a:pt x="12863" y="17700"/>
                </a:lnTo>
                <a:lnTo>
                  <a:pt x="12976" y="17676"/>
                </a:lnTo>
                <a:lnTo>
                  <a:pt x="12968" y="17638"/>
                </a:lnTo>
                <a:lnTo>
                  <a:pt x="12855" y="17662"/>
                </a:lnTo>
                <a:close/>
                <a:moveTo>
                  <a:pt x="12669" y="17702"/>
                </a:moveTo>
                <a:lnTo>
                  <a:pt x="12677" y="17740"/>
                </a:lnTo>
                <a:lnTo>
                  <a:pt x="12789" y="17716"/>
                </a:lnTo>
                <a:lnTo>
                  <a:pt x="12781" y="17678"/>
                </a:lnTo>
                <a:lnTo>
                  <a:pt x="12669" y="17702"/>
                </a:lnTo>
                <a:close/>
                <a:moveTo>
                  <a:pt x="12595" y="17717"/>
                </a:moveTo>
                <a:lnTo>
                  <a:pt x="12511" y="17735"/>
                </a:lnTo>
                <a:cubicBezTo>
                  <a:pt x="12492" y="17669"/>
                  <a:pt x="12445" y="17615"/>
                  <a:pt x="12383" y="17587"/>
                </a:cubicBezTo>
                <a:lnTo>
                  <a:pt x="12409" y="17546"/>
                </a:lnTo>
                <a:lnTo>
                  <a:pt x="12376" y="17525"/>
                </a:lnTo>
                <a:lnTo>
                  <a:pt x="12346" y="17573"/>
                </a:lnTo>
                <a:cubicBezTo>
                  <a:pt x="12326" y="17568"/>
                  <a:pt x="12306" y="17565"/>
                  <a:pt x="12285" y="17565"/>
                </a:cubicBezTo>
                <a:cubicBezTo>
                  <a:pt x="12155" y="17565"/>
                  <a:pt x="12050" y="17670"/>
                  <a:pt x="12050" y="17800"/>
                </a:cubicBezTo>
                <a:cubicBezTo>
                  <a:pt x="12050" y="17805"/>
                  <a:pt x="12050" y="17810"/>
                  <a:pt x="12051" y="17815"/>
                </a:cubicBezTo>
                <a:lnTo>
                  <a:pt x="11943" y="17833"/>
                </a:lnTo>
                <a:lnTo>
                  <a:pt x="11949" y="17872"/>
                </a:lnTo>
                <a:lnTo>
                  <a:pt x="12056" y="17853"/>
                </a:lnTo>
                <a:cubicBezTo>
                  <a:pt x="12080" y="17957"/>
                  <a:pt x="12173" y="18035"/>
                  <a:pt x="12285" y="18035"/>
                </a:cubicBezTo>
                <a:cubicBezTo>
                  <a:pt x="12415" y="18035"/>
                  <a:pt x="12520" y="17930"/>
                  <a:pt x="12520" y="17800"/>
                </a:cubicBezTo>
                <a:cubicBezTo>
                  <a:pt x="12520" y="17791"/>
                  <a:pt x="12519" y="17782"/>
                  <a:pt x="12518" y="17773"/>
                </a:cubicBezTo>
                <a:lnTo>
                  <a:pt x="12603" y="17755"/>
                </a:lnTo>
                <a:lnTo>
                  <a:pt x="12595" y="17717"/>
                </a:lnTo>
                <a:close/>
                <a:moveTo>
                  <a:pt x="13974" y="17424"/>
                </a:moveTo>
                <a:lnTo>
                  <a:pt x="13982" y="17462"/>
                </a:lnTo>
                <a:lnTo>
                  <a:pt x="14095" y="17438"/>
                </a:lnTo>
                <a:lnTo>
                  <a:pt x="14087" y="17400"/>
                </a:lnTo>
                <a:lnTo>
                  <a:pt x="13974" y="17424"/>
                </a:lnTo>
                <a:close/>
                <a:moveTo>
                  <a:pt x="14161" y="17384"/>
                </a:moveTo>
                <a:lnTo>
                  <a:pt x="14169" y="17422"/>
                </a:lnTo>
                <a:lnTo>
                  <a:pt x="14281" y="17398"/>
                </a:lnTo>
                <a:lnTo>
                  <a:pt x="14273" y="17360"/>
                </a:lnTo>
                <a:lnTo>
                  <a:pt x="14161" y="17384"/>
                </a:lnTo>
                <a:close/>
                <a:moveTo>
                  <a:pt x="13788" y="17464"/>
                </a:moveTo>
                <a:lnTo>
                  <a:pt x="13796" y="17502"/>
                </a:lnTo>
                <a:lnTo>
                  <a:pt x="13908" y="17478"/>
                </a:lnTo>
                <a:lnTo>
                  <a:pt x="13900" y="17440"/>
                </a:lnTo>
                <a:lnTo>
                  <a:pt x="13788" y="17464"/>
                </a:lnTo>
                <a:close/>
                <a:moveTo>
                  <a:pt x="13601" y="17503"/>
                </a:moveTo>
                <a:lnTo>
                  <a:pt x="13609" y="17541"/>
                </a:lnTo>
                <a:lnTo>
                  <a:pt x="13722" y="17517"/>
                </a:lnTo>
                <a:lnTo>
                  <a:pt x="13714" y="17479"/>
                </a:lnTo>
                <a:lnTo>
                  <a:pt x="13601" y="17503"/>
                </a:lnTo>
                <a:close/>
                <a:moveTo>
                  <a:pt x="13228" y="17583"/>
                </a:moveTo>
                <a:lnTo>
                  <a:pt x="13236" y="17621"/>
                </a:lnTo>
                <a:lnTo>
                  <a:pt x="13349" y="17597"/>
                </a:lnTo>
                <a:lnTo>
                  <a:pt x="13341" y="17559"/>
                </a:lnTo>
                <a:lnTo>
                  <a:pt x="13228" y="17583"/>
                </a:lnTo>
                <a:close/>
                <a:moveTo>
                  <a:pt x="13415" y="17543"/>
                </a:moveTo>
                <a:lnTo>
                  <a:pt x="13423" y="17581"/>
                </a:lnTo>
                <a:lnTo>
                  <a:pt x="13535" y="17557"/>
                </a:lnTo>
                <a:lnTo>
                  <a:pt x="13527" y="17519"/>
                </a:lnTo>
                <a:lnTo>
                  <a:pt x="13415" y="17543"/>
                </a:lnTo>
                <a:close/>
                <a:moveTo>
                  <a:pt x="16359" y="11243"/>
                </a:moveTo>
                <a:lnTo>
                  <a:pt x="16297" y="11342"/>
                </a:lnTo>
                <a:lnTo>
                  <a:pt x="16329" y="11363"/>
                </a:lnTo>
                <a:lnTo>
                  <a:pt x="16392" y="11263"/>
                </a:lnTo>
                <a:lnTo>
                  <a:pt x="16359" y="11243"/>
                </a:lnTo>
                <a:close/>
                <a:moveTo>
                  <a:pt x="14368" y="14384"/>
                </a:moveTo>
                <a:lnTo>
                  <a:pt x="14305" y="14483"/>
                </a:lnTo>
                <a:lnTo>
                  <a:pt x="14338" y="14504"/>
                </a:lnTo>
                <a:lnTo>
                  <a:pt x="14401" y="14405"/>
                </a:lnTo>
                <a:lnTo>
                  <a:pt x="14368" y="14384"/>
                </a:lnTo>
                <a:close/>
                <a:moveTo>
                  <a:pt x="16224" y="11528"/>
                </a:moveTo>
                <a:lnTo>
                  <a:pt x="16287" y="11429"/>
                </a:lnTo>
                <a:lnTo>
                  <a:pt x="16254" y="11408"/>
                </a:lnTo>
                <a:lnTo>
                  <a:pt x="16192" y="11507"/>
                </a:lnTo>
                <a:lnTo>
                  <a:pt x="16224" y="11528"/>
                </a:lnTo>
                <a:close/>
                <a:moveTo>
                  <a:pt x="14515" y="14152"/>
                </a:moveTo>
                <a:lnTo>
                  <a:pt x="14547" y="14173"/>
                </a:lnTo>
                <a:lnTo>
                  <a:pt x="14610" y="14074"/>
                </a:lnTo>
                <a:lnTo>
                  <a:pt x="14577" y="14053"/>
                </a:lnTo>
                <a:lnTo>
                  <a:pt x="14515" y="14152"/>
                </a:lnTo>
                <a:close/>
                <a:moveTo>
                  <a:pt x="14410" y="14318"/>
                </a:moveTo>
                <a:lnTo>
                  <a:pt x="14443" y="14338"/>
                </a:lnTo>
                <a:lnTo>
                  <a:pt x="14505" y="14239"/>
                </a:lnTo>
                <a:lnTo>
                  <a:pt x="14473" y="14219"/>
                </a:lnTo>
                <a:lnTo>
                  <a:pt x="14410" y="14318"/>
                </a:lnTo>
                <a:close/>
                <a:moveTo>
                  <a:pt x="14200" y="14648"/>
                </a:moveTo>
                <a:lnTo>
                  <a:pt x="14233" y="14669"/>
                </a:lnTo>
                <a:lnTo>
                  <a:pt x="14296" y="14570"/>
                </a:lnTo>
                <a:lnTo>
                  <a:pt x="14263" y="14549"/>
                </a:lnTo>
                <a:lnTo>
                  <a:pt x="14200" y="14648"/>
                </a:lnTo>
                <a:close/>
                <a:moveTo>
                  <a:pt x="16497" y="11098"/>
                </a:moveTo>
                <a:lnTo>
                  <a:pt x="16464" y="11077"/>
                </a:lnTo>
                <a:lnTo>
                  <a:pt x="16401" y="11176"/>
                </a:lnTo>
                <a:lnTo>
                  <a:pt x="16434" y="11197"/>
                </a:lnTo>
                <a:lnTo>
                  <a:pt x="16497" y="11098"/>
                </a:lnTo>
                <a:close/>
                <a:moveTo>
                  <a:pt x="14158" y="14715"/>
                </a:moveTo>
                <a:lnTo>
                  <a:pt x="14095" y="14814"/>
                </a:lnTo>
                <a:lnTo>
                  <a:pt x="14128" y="14834"/>
                </a:lnTo>
                <a:lnTo>
                  <a:pt x="14191" y="14735"/>
                </a:lnTo>
                <a:lnTo>
                  <a:pt x="14158" y="14715"/>
                </a:lnTo>
                <a:close/>
                <a:moveTo>
                  <a:pt x="16150" y="11573"/>
                </a:moveTo>
                <a:lnTo>
                  <a:pt x="16087" y="11672"/>
                </a:lnTo>
                <a:lnTo>
                  <a:pt x="16120" y="11693"/>
                </a:lnTo>
                <a:lnTo>
                  <a:pt x="16182" y="11594"/>
                </a:lnTo>
                <a:lnTo>
                  <a:pt x="16150" y="11573"/>
                </a:lnTo>
                <a:close/>
                <a:moveTo>
                  <a:pt x="16602" y="10933"/>
                </a:moveTo>
                <a:lnTo>
                  <a:pt x="16569" y="10912"/>
                </a:lnTo>
                <a:lnTo>
                  <a:pt x="16506" y="11011"/>
                </a:lnTo>
                <a:lnTo>
                  <a:pt x="16539" y="11032"/>
                </a:lnTo>
                <a:lnTo>
                  <a:pt x="16602" y="10933"/>
                </a:lnTo>
                <a:close/>
                <a:moveTo>
                  <a:pt x="15700" y="12354"/>
                </a:moveTo>
                <a:lnTo>
                  <a:pt x="15763" y="12255"/>
                </a:lnTo>
                <a:lnTo>
                  <a:pt x="15730" y="12235"/>
                </a:lnTo>
                <a:lnTo>
                  <a:pt x="15668" y="12334"/>
                </a:lnTo>
                <a:lnTo>
                  <a:pt x="15700" y="12354"/>
                </a:lnTo>
                <a:close/>
                <a:moveTo>
                  <a:pt x="15658" y="12421"/>
                </a:moveTo>
                <a:lnTo>
                  <a:pt x="15626" y="12400"/>
                </a:lnTo>
                <a:lnTo>
                  <a:pt x="15563" y="12499"/>
                </a:lnTo>
                <a:lnTo>
                  <a:pt x="15596" y="12520"/>
                </a:lnTo>
                <a:lnTo>
                  <a:pt x="15658" y="12421"/>
                </a:lnTo>
                <a:close/>
                <a:moveTo>
                  <a:pt x="15134" y="13247"/>
                </a:moveTo>
                <a:lnTo>
                  <a:pt x="15101" y="13227"/>
                </a:lnTo>
                <a:lnTo>
                  <a:pt x="15039" y="13326"/>
                </a:lnTo>
                <a:lnTo>
                  <a:pt x="15072" y="13346"/>
                </a:lnTo>
                <a:lnTo>
                  <a:pt x="15134" y="13247"/>
                </a:lnTo>
                <a:close/>
                <a:moveTo>
                  <a:pt x="15029" y="13413"/>
                </a:moveTo>
                <a:lnTo>
                  <a:pt x="14997" y="13392"/>
                </a:lnTo>
                <a:lnTo>
                  <a:pt x="14934" y="13491"/>
                </a:lnTo>
                <a:lnTo>
                  <a:pt x="14967" y="13512"/>
                </a:lnTo>
                <a:lnTo>
                  <a:pt x="15029" y="13413"/>
                </a:lnTo>
                <a:close/>
                <a:moveTo>
                  <a:pt x="16015" y="11858"/>
                </a:moveTo>
                <a:lnTo>
                  <a:pt x="16078" y="11759"/>
                </a:lnTo>
                <a:lnTo>
                  <a:pt x="16045" y="11739"/>
                </a:lnTo>
                <a:lnTo>
                  <a:pt x="15982" y="11838"/>
                </a:lnTo>
                <a:lnTo>
                  <a:pt x="16015" y="11858"/>
                </a:lnTo>
                <a:close/>
                <a:moveTo>
                  <a:pt x="15206" y="13061"/>
                </a:moveTo>
                <a:lnTo>
                  <a:pt x="15144" y="13160"/>
                </a:lnTo>
                <a:lnTo>
                  <a:pt x="15176" y="13181"/>
                </a:lnTo>
                <a:lnTo>
                  <a:pt x="15239" y="13082"/>
                </a:lnTo>
                <a:lnTo>
                  <a:pt x="15206" y="13061"/>
                </a:lnTo>
                <a:close/>
                <a:moveTo>
                  <a:pt x="15458" y="12664"/>
                </a:moveTo>
                <a:lnTo>
                  <a:pt x="15491" y="12685"/>
                </a:lnTo>
                <a:lnTo>
                  <a:pt x="15554" y="12586"/>
                </a:lnTo>
                <a:lnTo>
                  <a:pt x="15521" y="12565"/>
                </a:lnTo>
                <a:lnTo>
                  <a:pt x="15458" y="12664"/>
                </a:lnTo>
                <a:close/>
                <a:moveTo>
                  <a:pt x="14652" y="14008"/>
                </a:moveTo>
                <a:lnTo>
                  <a:pt x="14715" y="13909"/>
                </a:lnTo>
                <a:lnTo>
                  <a:pt x="14682" y="13888"/>
                </a:lnTo>
                <a:lnTo>
                  <a:pt x="14619" y="13987"/>
                </a:lnTo>
                <a:lnTo>
                  <a:pt x="14652" y="14008"/>
                </a:lnTo>
                <a:close/>
                <a:moveTo>
                  <a:pt x="15877" y="12003"/>
                </a:moveTo>
                <a:lnTo>
                  <a:pt x="15910" y="12024"/>
                </a:lnTo>
                <a:lnTo>
                  <a:pt x="15973" y="11925"/>
                </a:lnTo>
                <a:lnTo>
                  <a:pt x="15940" y="11904"/>
                </a:lnTo>
                <a:lnTo>
                  <a:pt x="15877" y="12003"/>
                </a:lnTo>
                <a:close/>
                <a:moveTo>
                  <a:pt x="14724" y="13822"/>
                </a:moveTo>
                <a:lnTo>
                  <a:pt x="14757" y="13842"/>
                </a:lnTo>
                <a:lnTo>
                  <a:pt x="14820" y="13743"/>
                </a:lnTo>
                <a:lnTo>
                  <a:pt x="14787" y="13723"/>
                </a:lnTo>
                <a:lnTo>
                  <a:pt x="14724" y="13822"/>
                </a:lnTo>
                <a:close/>
                <a:moveTo>
                  <a:pt x="14862" y="13677"/>
                </a:moveTo>
                <a:lnTo>
                  <a:pt x="14925" y="13578"/>
                </a:lnTo>
                <a:lnTo>
                  <a:pt x="14892" y="13557"/>
                </a:lnTo>
                <a:lnTo>
                  <a:pt x="14829" y="13656"/>
                </a:lnTo>
                <a:lnTo>
                  <a:pt x="14862" y="13677"/>
                </a:lnTo>
                <a:close/>
                <a:moveTo>
                  <a:pt x="15344" y="12917"/>
                </a:moveTo>
                <a:lnTo>
                  <a:pt x="15311" y="12896"/>
                </a:lnTo>
                <a:lnTo>
                  <a:pt x="15248" y="12995"/>
                </a:lnTo>
                <a:lnTo>
                  <a:pt x="15281" y="13016"/>
                </a:lnTo>
                <a:lnTo>
                  <a:pt x="15344" y="12917"/>
                </a:lnTo>
                <a:close/>
                <a:moveTo>
                  <a:pt x="15772" y="12168"/>
                </a:moveTo>
                <a:lnTo>
                  <a:pt x="15805" y="12189"/>
                </a:lnTo>
                <a:lnTo>
                  <a:pt x="15868" y="12090"/>
                </a:lnTo>
                <a:lnTo>
                  <a:pt x="15835" y="12069"/>
                </a:lnTo>
                <a:lnTo>
                  <a:pt x="15772" y="12168"/>
                </a:lnTo>
                <a:close/>
                <a:moveTo>
                  <a:pt x="15416" y="12731"/>
                </a:moveTo>
                <a:lnTo>
                  <a:pt x="15353" y="12830"/>
                </a:lnTo>
                <a:lnTo>
                  <a:pt x="15386" y="12850"/>
                </a:lnTo>
                <a:lnTo>
                  <a:pt x="15449" y="12751"/>
                </a:lnTo>
                <a:lnTo>
                  <a:pt x="15416" y="12731"/>
                </a:lnTo>
                <a:close/>
                <a:moveTo>
                  <a:pt x="12523" y="17294"/>
                </a:moveTo>
                <a:lnTo>
                  <a:pt x="12556" y="17314"/>
                </a:lnTo>
                <a:lnTo>
                  <a:pt x="12619" y="17215"/>
                </a:lnTo>
                <a:lnTo>
                  <a:pt x="12586" y="17195"/>
                </a:lnTo>
                <a:lnTo>
                  <a:pt x="12523" y="17294"/>
                </a:lnTo>
                <a:close/>
                <a:moveTo>
                  <a:pt x="12691" y="17029"/>
                </a:moveTo>
                <a:lnTo>
                  <a:pt x="12628" y="17128"/>
                </a:lnTo>
                <a:lnTo>
                  <a:pt x="12661" y="17149"/>
                </a:lnTo>
                <a:lnTo>
                  <a:pt x="12723" y="17050"/>
                </a:lnTo>
                <a:lnTo>
                  <a:pt x="12691" y="17029"/>
                </a:lnTo>
                <a:close/>
                <a:moveTo>
                  <a:pt x="12733" y="16963"/>
                </a:moveTo>
                <a:lnTo>
                  <a:pt x="12765" y="16984"/>
                </a:lnTo>
                <a:lnTo>
                  <a:pt x="12828" y="16885"/>
                </a:lnTo>
                <a:lnTo>
                  <a:pt x="12796" y="16864"/>
                </a:lnTo>
                <a:lnTo>
                  <a:pt x="12733" y="16963"/>
                </a:lnTo>
                <a:close/>
                <a:moveTo>
                  <a:pt x="12514" y="17381"/>
                </a:moveTo>
                <a:lnTo>
                  <a:pt x="12481" y="17360"/>
                </a:lnTo>
                <a:lnTo>
                  <a:pt x="12418" y="17459"/>
                </a:lnTo>
                <a:lnTo>
                  <a:pt x="12451" y="17480"/>
                </a:lnTo>
                <a:lnTo>
                  <a:pt x="12514" y="17381"/>
                </a:lnTo>
                <a:close/>
                <a:moveTo>
                  <a:pt x="13949" y="15045"/>
                </a:moveTo>
                <a:lnTo>
                  <a:pt x="13886" y="15144"/>
                </a:lnTo>
                <a:lnTo>
                  <a:pt x="13918" y="15165"/>
                </a:lnTo>
                <a:lnTo>
                  <a:pt x="13981" y="15066"/>
                </a:lnTo>
                <a:lnTo>
                  <a:pt x="13949" y="15045"/>
                </a:lnTo>
                <a:close/>
                <a:moveTo>
                  <a:pt x="14023" y="15000"/>
                </a:moveTo>
                <a:lnTo>
                  <a:pt x="14086" y="14901"/>
                </a:lnTo>
                <a:lnTo>
                  <a:pt x="14053" y="14880"/>
                </a:lnTo>
                <a:lnTo>
                  <a:pt x="13991" y="14979"/>
                </a:lnTo>
                <a:lnTo>
                  <a:pt x="14023" y="15000"/>
                </a:lnTo>
                <a:close/>
                <a:moveTo>
                  <a:pt x="13143" y="16389"/>
                </a:moveTo>
                <a:lnTo>
                  <a:pt x="13110" y="16368"/>
                </a:lnTo>
                <a:lnTo>
                  <a:pt x="13047" y="16467"/>
                </a:lnTo>
                <a:lnTo>
                  <a:pt x="13080" y="16488"/>
                </a:lnTo>
                <a:lnTo>
                  <a:pt x="13143" y="16389"/>
                </a:lnTo>
                <a:close/>
                <a:moveTo>
                  <a:pt x="13667" y="15562"/>
                </a:moveTo>
                <a:lnTo>
                  <a:pt x="13634" y="15541"/>
                </a:lnTo>
                <a:lnTo>
                  <a:pt x="13571" y="15640"/>
                </a:lnTo>
                <a:lnTo>
                  <a:pt x="13604" y="15661"/>
                </a:lnTo>
                <a:lnTo>
                  <a:pt x="13667" y="15562"/>
                </a:lnTo>
                <a:close/>
                <a:moveTo>
                  <a:pt x="13466" y="15806"/>
                </a:moveTo>
                <a:lnTo>
                  <a:pt x="13499" y="15826"/>
                </a:lnTo>
                <a:lnTo>
                  <a:pt x="13562" y="15727"/>
                </a:lnTo>
                <a:lnTo>
                  <a:pt x="13529" y="15707"/>
                </a:lnTo>
                <a:lnTo>
                  <a:pt x="13466" y="15806"/>
                </a:lnTo>
                <a:close/>
                <a:moveTo>
                  <a:pt x="13876" y="15231"/>
                </a:moveTo>
                <a:lnTo>
                  <a:pt x="13844" y="15211"/>
                </a:lnTo>
                <a:lnTo>
                  <a:pt x="13781" y="15310"/>
                </a:lnTo>
                <a:lnTo>
                  <a:pt x="13814" y="15330"/>
                </a:lnTo>
                <a:lnTo>
                  <a:pt x="13876" y="15231"/>
                </a:lnTo>
                <a:close/>
                <a:moveTo>
                  <a:pt x="13676" y="15475"/>
                </a:moveTo>
                <a:lnTo>
                  <a:pt x="13709" y="15496"/>
                </a:lnTo>
                <a:lnTo>
                  <a:pt x="13772" y="15397"/>
                </a:lnTo>
                <a:lnTo>
                  <a:pt x="13739" y="15376"/>
                </a:lnTo>
                <a:lnTo>
                  <a:pt x="13676" y="15475"/>
                </a:lnTo>
                <a:close/>
                <a:moveTo>
                  <a:pt x="12942" y="16632"/>
                </a:moveTo>
                <a:lnTo>
                  <a:pt x="12975" y="16653"/>
                </a:lnTo>
                <a:lnTo>
                  <a:pt x="13038" y="16554"/>
                </a:lnTo>
                <a:lnTo>
                  <a:pt x="13005" y="16533"/>
                </a:lnTo>
                <a:lnTo>
                  <a:pt x="12942" y="16632"/>
                </a:lnTo>
                <a:close/>
                <a:moveTo>
                  <a:pt x="13257" y="16136"/>
                </a:moveTo>
                <a:lnTo>
                  <a:pt x="13290" y="16157"/>
                </a:lnTo>
                <a:lnTo>
                  <a:pt x="13352" y="16058"/>
                </a:lnTo>
                <a:lnTo>
                  <a:pt x="13320" y="16037"/>
                </a:lnTo>
                <a:lnTo>
                  <a:pt x="13257" y="16136"/>
                </a:lnTo>
                <a:close/>
                <a:moveTo>
                  <a:pt x="12933" y="16719"/>
                </a:moveTo>
                <a:lnTo>
                  <a:pt x="12900" y="16699"/>
                </a:lnTo>
                <a:lnTo>
                  <a:pt x="12837" y="16798"/>
                </a:lnTo>
                <a:lnTo>
                  <a:pt x="12870" y="16818"/>
                </a:lnTo>
                <a:lnTo>
                  <a:pt x="12933" y="16719"/>
                </a:lnTo>
                <a:close/>
                <a:moveTo>
                  <a:pt x="13215" y="16203"/>
                </a:moveTo>
                <a:lnTo>
                  <a:pt x="13152" y="16302"/>
                </a:lnTo>
                <a:lnTo>
                  <a:pt x="13185" y="16322"/>
                </a:lnTo>
                <a:lnTo>
                  <a:pt x="13248" y="16223"/>
                </a:lnTo>
                <a:lnTo>
                  <a:pt x="13215" y="16203"/>
                </a:lnTo>
                <a:close/>
                <a:moveTo>
                  <a:pt x="13424" y="15872"/>
                </a:moveTo>
                <a:lnTo>
                  <a:pt x="13362" y="15971"/>
                </a:lnTo>
                <a:lnTo>
                  <a:pt x="13394" y="15992"/>
                </a:lnTo>
                <a:lnTo>
                  <a:pt x="13457" y="15893"/>
                </a:lnTo>
                <a:lnTo>
                  <a:pt x="13424" y="15872"/>
                </a:lnTo>
                <a:close/>
                <a:moveTo>
                  <a:pt x="22398" y="14485"/>
                </a:moveTo>
                <a:lnTo>
                  <a:pt x="22436" y="14494"/>
                </a:lnTo>
                <a:lnTo>
                  <a:pt x="22463" y="14380"/>
                </a:lnTo>
                <a:lnTo>
                  <a:pt x="22425" y="14371"/>
                </a:lnTo>
                <a:lnTo>
                  <a:pt x="22398" y="14485"/>
                </a:lnTo>
                <a:close/>
                <a:moveTo>
                  <a:pt x="22353" y="14676"/>
                </a:moveTo>
                <a:lnTo>
                  <a:pt x="22391" y="14684"/>
                </a:lnTo>
                <a:lnTo>
                  <a:pt x="22418" y="14570"/>
                </a:lnTo>
                <a:lnTo>
                  <a:pt x="22380" y="14561"/>
                </a:lnTo>
                <a:lnTo>
                  <a:pt x="22353" y="14676"/>
                </a:lnTo>
                <a:close/>
                <a:moveTo>
                  <a:pt x="22508" y="14189"/>
                </a:moveTo>
                <a:lnTo>
                  <a:pt x="22470" y="14180"/>
                </a:lnTo>
                <a:lnTo>
                  <a:pt x="22443" y="14294"/>
                </a:lnTo>
                <a:lnTo>
                  <a:pt x="22481" y="14303"/>
                </a:lnTo>
                <a:lnTo>
                  <a:pt x="22508" y="14189"/>
                </a:lnTo>
                <a:close/>
                <a:moveTo>
                  <a:pt x="22533" y="13913"/>
                </a:moveTo>
                <a:lnTo>
                  <a:pt x="22571" y="13922"/>
                </a:lnTo>
                <a:lnTo>
                  <a:pt x="22598" y="13808"/>
                </a:lnTo>
                <a:lnTo>
                  <a:pt x="22560" y="13799"/>
                </a:lnTo>
                <a:lnTo>
                  <a:pt x="22533" y="13913"/>
                </a:lnTo>
                <a:close/>
                <a:moveTo>
                  <a:pt x="22553" y="13998"/>
                </a:moveTo>
                <a:lnTo>
                  <a:pt x="22515" y="13989"/>
                </a:lnTo>
                <a:lnTo>
                  <a:pt x="22488" y="14104"/>
                </a:lnTo>
                <a:lnTo>
                  <a:pt x="22526" y="14113"/>
                </a:lnTo>
                <a:lnTo>
                  <a:pt x="22553" y="13998"/>
                </a:lnTo>
                <a:close/>
                <a:moveTo>
                  <a:pt x="22373" y="14761"/>
                </a:moveTo>
                <a:lnTo>
                  <a:pt x="22335" y="14752"/>
                </a:lnTo>
                <a:lnTo>
                  <a:pt x="22308" y="14866"/>
                </a:lnTo>
                <a:lnTo>
                  <a:pt x="22346" y="14875"/>
                </a:lnTo>
                <a:lnTo>
                  <a:pt x="22373" y="14761"/>
                </a:lnTo>
                <a:close/>
                <a:moveTo>
                  <a:pt x="22579" y="13722"/>
                </a:moveTo>
                <a:lnTo>
                  <a:pt x="22616" y="13731"/>
                </a:lnTo>
                <a:lnTo>
                  <a:pt x="22643" y="13617"/>
                </a:lnTo>
                <a:lnTo>
                  <a:pt x="22606" y="13608"/>
                </a:lnTo>
                <a:lnTo>
                  <a:pt x="22579" y="13722"/>
                </a:lnTo>
                <a:close/>
                <a:moveTo>
                  <a:pt x="22328" y="14951"/>
                </a:moveTo>
                <a:lnTo>
                  <a:pt x="22290" y="14943"/>
                </a:lnTo>
                <a:lnTo>
                  <a:pt x="22263" y="15057"/>
                </a:lnTo>
                <a:lnTo>
                  <a:pt x="22301" y="15066"/>
                </a:lnTo>
                <a:lnTo>
                  <a:pt x="22328" y="14951"/>
                </a:lnTo>
                <a:close/>
                <a:moveTo>
                  <a:pt x="22238" y="15333"/>
                </a:moveTo>
                <a:lnTo>
                  <a:pt x="22200" y="15324"/>
                </a:lnTo>
                <a:lnTo>
                  <a:pt x="22173" y="15438"/>
                </a:lnTo>
                <a:lnTo>
                  <a:pt x="22211" y="15447"/>
                </a:lnTo>
                <a:lnTo>
                  <a:pt x="22238" y="15333"/>
                </a:lnTo>
                <a:close/>
                <a:moveTo>
                  <a:pt x="22283" y="15142"/>
                </a:moveTo>
                <a:lnTo>
                  <a:pt x="22245" y="15133"/>
                </a:lnTo>
                <a:lnTo>
                  <a:pt x="22218" y="15247"/>
                </a:lnTo>
                <a:lnTo>
                  <a:pt x="22256" y="15256"/>
                </a:lnTo>
                <a:lnTo>
                  <a:pt x="22283" y="15142"/>
                </a:lnTo>
                <a:close/>
                <a:moveTo>
                  <a:pt x="22959" y="12283"/>
                </a:moveTo>
                <a:lnTo>
                  <a:pt x="22921" y="12274"/>
                </a:lnTo>
                <a:lnTo>
                  <a:pt x="22894" y="12388"/>
                </a:lnTo>
                <a:lnTo>
                  <a:pt x="22932" y="12397"/>
                </a:lnTo>
                <a:lnTo>
                  <a:pt x="22959" y="12283"/>
                </a:lnTo>
                <a:close/>
                <a:moveTo>
                  <a:pt x="22914" y="12473"/>
                </a:moveTo>
                <a:lnTo>
                  <a:pt x="22876" y="12464"/>
                </a:lnTo>
                <a:lnTo>
                  <a:pt x="22849" y="12579"/>
                </a:lnTo>
                <a:lnTo>
                  <a:pt x="22887" y="12588"/>
                </a:lnTo>
                <a:lnTo>
                  <a:pt x="22914" y="12473"/>
                </a:lnTo>
                <a:close/>
                <a:moveTo>
                  <a:pt x="22939" y="12197"/>
                </a:moveTo>
                <a:lnTo>
                  <a:pt x="22977" y="12206"/>
                </a:lnTo>
                <a:lnTo>
                  <a:pt x="23004" y="12092"/>
                </a:lnTo>
                <a:lnTo>
                  <a:pt x="22966" y="12083"/>
                </a:lnTo>
                <a:lnTo>
                  <a:pt x="22939" y="12197"/>
                </a:lnTo>
                <a:close/>
                <a:moveTo>
                  <a:pt x="22688" y="13426"/>
                </a:moveTo>
                <a:lnTo>
                  <a:pt x="22651" y="13418"/>
                </a:lnTo>
                <a:lnTo>
                  <a:pt x="22624" y="13532"/>
                </a:lnTo>
                <a:lnTo>
                  <a:pt x="22661" y="13541"/>
                </a:lnTo>
                <a:lnTo>
                  <a:pt x="22688" y="13426"/>
                </a:lnTo>
                <a:close/>
                <a:moveTo>
                  <a:pt x="23011" y="11892"/>
                </a:moveTo>
                <a:lnTo>
                  <a:pt x="22984" y="12007"/>
                </a:lnTo>
                <a:lnTo>
                  <a:pt x="23022" y="12016"/>
                </a:lnTo>
                <a:lnTo>
                  <a:pt x="23049" y="11901"/>
                </a:lnTo>
                <a:lnTo>
                  <a:pt x="23011" y="11892"/>
                </a:lnTo>
                <a:close/>
                <a:moveTo>
                  <a:pt x="22831" y="12655"/>
                </a:moveTo>
                <a:lnTo>
                  <a:pt x="22804" y="12769"/>
                </a:lnTo>
                <a:lnTo>
                  <a:pt x="22842" y="12778"/>
                </a:lnTo>
                <a:lnTo>
                  <a:pt x="22869" y="12664"/>
                </a:lnTo>
                <a:lnTo>
                  <a:pt x="22831" y="12655"/>
                </a:lnTo>
                <a:close/>
                <a:moveTo>
                  <a:pt x="22759" y="12960"/>
                </a:moveTo>
                <a:lnTo>
                  <a:pt x="22796" y="12969"/>
                </a:lnTo>
                <a:lnTo>
                  <a:pt x="22823" y="12855"/>
                </a:lnTo>
                <a:lnTo>
                  <a:pt x="22786" y="12846"/>
                </a:lnTo>
                <a:lnTo>
                  <a:pt x="22759" y="12960"/>
                </a:lnTo>
                <a:close/>
                <a:moveTo>
                  <a:pt x="22733" y="13236"/>
                </a:moveTo>
                <a:lnTo>
                  <a:pt x="22696" y="13227"/>
                </a:lnTo>
                <a:lnTo>
                  <a:pt x="22669" y="13341"/>
                </a:lnTo>
                <a:lnTo>
                  <a:pt x="22706" y="13350"/>
                </a:lnTo>
                <a:lnTo>
                  <a:pt x="22733" y="13236"/>
                </a:lnTo>
                <a:close/>
                <a:moveTo>
                  <a:pt x="22714" y="13151"/>
                </a:moveTo>
                <a:lnTo>
                  <a:pt x="22751" y="13159"/>
                </a:lnTo>
                <a:lnTo>
                  <a:pt x="22778" y="13045"/>
                </a:lnTo>
                <a:lnTo>
                  <a:pt x="22741" y="13036"/>
                </a:lnTo>
                <a:lnTo>
                  <a:pt x="22714" y="13151"/>
                </a:lnTo>
                <a:close/>
                <a:moveTo>
                  <a:pt x="23094" y="11711"/>
                </a:moveTo>
                <a:lnTo>
                  <a:pt x="23056" y="11702"/>
                </a:lnTo>
                <a:lnTo>
                  <a:pt x="23029" y="11816"/>
                </a:lnTo>
                <a:lnTo>
                  <a:pt x="23067" y="11825"/>
                </a:lnTo>
                <a:lnTo>
                  <a:pt x="23094" y="11711"/>
                </a:lnTo>
                <a:close/>
                <a:moveTo>
                  <a:pt x="19964" y="16600"/>
                </a:moveTo>
                <a:lnTo>
                  <a:pt x="19978" y="16637"/>
                </a:lnTo>
                <a:lnTo>
                  <a:pt x="20088" y="16595"/>
                </a:lnTo>
                <a:lnTo>
                  <a:pt x="20074" y="16558"/>
                </a:lnTo>
                <a:lnTo>
                  <a:pt x="19964" y="16600"/>
                </a:lnTo>
                <a:close/>
                <a:moveTo>
                  <a:pt x="20147" y="16530"/>
                </a:moveTo>
                <a:lnTo>
                  <a:pt x="20161" y="16567"/>
                </a:lnTo>
                <a:lnTo>
                  <a:pt x="20271" y="16525"/>
                </a:lnTo>
                <a:lnTo>
                  <a:pt x="20257" y="16488"/>
                </a:lnTo>
                <a:lnTo>
                  <a:pt x="20147" y="16530"/>
                </a:lnTo>
                <a:close/>
                <a:moveTo>
                  <a:pt x="20330" y="16460"/>
                </a:moveTo>
                <a:lnTo>
                  <a:pt x="20344" y="16496"/>
                </a:lnTo>
                <a:lnTo>
                  <a:pt x="20454" y="16454"/>
                </a:lnTo>
                <a:lnTo>
                  <a:pt x="20440" y="16418"/>
                </a:lnTo>
                <a:lnTo>
                  <a:pt x="20330" y="16460"/>
                </a:lnTo>
                <a:close/>
                <a:moveTo>
                  <a:pt x="19781" y="16670"/>
                </a:moveTo>
                <a:lnTo>
                  <a:pt x="19795" y="16707"/>
                </a:lnTo>
                <a:lnTo>
                  <a:pt x="19905" y="16665"/>
                </a:lnTo>
                <a:lnTo>
                  <a:pt x="19891" y="16628"/>
                </a:lnTo>
                <a:lnTo>
                  <a:pt x="19781" y="16670"/>
                </a:lnTo>
                <a:close/>
                <a:moveTo>
                  <a:pt x="20513" y="16390"/>
                </a:moveTo>
                <a:lnTo>
                  <a:pt x="20527" y="16426"/>
                </a:lnTo>
                <a:lnTo>
                  <a:pt x="20637" y="16384"/>
                </a:lnTo>
                <a:lnTo>
                  <a:pt x="20623" y="16348"/>
                </a:lnTo>
                <a:lnTo>
                  <a:pt x="20513" y="16390"/>
                </a:lnTo>
                <a:close/>
                <a:moveTo>
                  <a:pt x="19598" y="16741"/>
                </a:moveTo>
                <a:lnTo>
                  <a:pt x="19612" y="16777"/>
                </a:lnTo>
                <a:lnTo>
                  <a:pt x="19721" y="16735"/>
                </a:lnTo>
                <a:lnTo>
                  <a:pt x="19708" y="16699"/>
                </a:lnTo>
                <a:lnTo>
                  <a:pt x="19598" y="16741"/>
                </a:lnTo>
                <a:close/>
                <a:moveTo>
                  <a:pt x="19415" y="16811"/>
                </a:moveTo>
                <a:lnTo>
                  <a:pt x="19429" y="16847"/>
                </a:lnTo>
                <a:lnTo>
                  <a:pt x="19538" y="16805"/>
                </a:lnTo>
                <a:lnTo>
                  <a:pt x="19524" y="16769"/>
                </a:lnTo>
                <a:lnTo>
                  <a:pt x="19415" y="16811"/>
                </a:lnTo>
                <a:close/>
                <a:moveTo>
                  <a:pt x="19232" y="16881"/>
                </a:moveTo>
                <a:lnTo>
                  <a:pt x="19246" y="16917"/>
                </a:lnTo>
                <a:lnTo>
                  <a:pt x="19355" y="16875"/>
                </a:lnTo>
                <a:lnTo>
                  <a:pt x="19341" y="16839"/>
                </a:lnTo>
                <a:lnTo>
                  <a:pt x="19232" y="16881"/>
                </a:lnTo>
                <a:close/>
                <a:moveTo>
                  <a:pt x="21612" y="15970"/>
                </a:moveTo>
                <a:lnTo>
                  <a:pt x="21626" y="16006"/>
                </a:lnTo>
                <a:lnTo>
                  <a:pt x="21736" y="15964"/>
                </a:lnTo>
                <a:lnTo>
                  <a:pt x="21722" y="15928"/>
                </a:lnTo>
                <a:lnTo>
                  <a:pt x="21612" y="15970"/>
                </a:lnTo>
                <a:close/>
                <a:moveTo>
                  <a:pt x="20697" y="16320"/>
                </a:moveTo>
                <a:lnTo>
                  <a:pt x="20710" y="16356"/>
                </a:lnTo>
                <a:lnTo>
                  <a:pt x="20820" y="16314"/>
                </a:lnTo>
                <a:lnTo>
                  <a:pt x="20806" y="16278"/>
                </a:lnTo>
                <a:lnTo>
                  <a:pt x="20697" y="16320"/>
                </a:lnTo>
                <a:close/>
                <a:moveTo>
                  <a:pt x="21429" y="16040"/>
                </a:moveTo>
                <a:lnTo>
                  <a:pt x="21443" y="16076"/>
                </a:lnTo>
                <a:lnTo>
                  <a:pt x="21553" y="16034"/>
                </a:lnTo>
                <a:lnTo>
                  <a:pt x="21539" y="15998"/>
                </a:lnTo>
                <a:lnTo>
                  <a:pt x="21429" y="16040"/>
                </a:lnTo>
                <a:close/>
                <a:moveTo>
                  <a:pt x="20880" y="16250"/>
                </a:moveTo>
                <a:lnTo>
                  <a:pt x="20894" y="16286"/>
                </a:lnTo>
                <a:lnTo>
                  <a:pt x="21003" y="16244"/>
                </a:lnTo>
                <a:lnTo>
                  <a:pt x="20989" y="16208"/>
                </a:lnTo>
                <a:lnTo>
                  <a:pt x="20880" y="16250"/>
                </a:lnTo>
                <a:close/>
                <a:moveTo>
                  <a:pt x="21063" y="16180"/>
                </a:moveTo>
                <a:lnTo>
                  <a:pt x="21077" y="16216"/>
                </a:lnTo>
                <a:lnTo>
                  <a:pt x="21186" y="16174"/>
                </a:lnTo>
                <a:lnTo>
                  <a:pt x="21172" y="16138"/>
                </a:lnTo>
                <a:lnTo>
                  <a:pt x="21063" y="16180"/>
                </a:lnTo>
                <a:close/>
                <a:moveTo>
                  <a:pt x="21246" y="16110"/>
                </a:moveTo>
                <a:lnTo>
                  <a:pt x="21260" y="16146"/>
                </a:lnTo>
                <a:lnTo>
                  <a:pt x="21369" y="16104"/>
                </a:lnTo>
                <a:lnTo>
                  <a:pt x="21356" y="16068"/>
                </a:lnTo>
                <a:lnTo>
                  <a:pt x="21246" y="16110"/>
                </a:lnTo>
                <a:close/>
                <a:moveTo>
                  <a:pt x="17584" y="17511"/>
                </a:moveTo>
                <a:lnTo>
                  <a:pt x="17597" y="17548"/>
                </a:lnTo>
                <a:lnTo>
                  <a:pt x="17707" y="17506"/>
                </a:lnTo>
                <a:lnTo>
                  <a:pt x="17693" y="17469"/>
                </a:lnTo>
                <a:lnTo>
                  <a:pt x="17584" y="17511"/>
                </a:lnTo>
                <a:close/>
                <a:moveTo>
                  <a:pt x="16961" y="17750"/>
                </a:moveTo>
                <a:lnTo>
                  <a:pt x="16887" y="17778"/>
                </a:lnTo>
                <a:cubicBezTo>
                  <a:pt x="16870" y="17743"/>
                  <a:pt x="16844" y="17713"/>
                  <a:pt x="16813" y="17690"/>
                </a:cubicBezTo>
                <a:lnTo>
                  <a:pt x="16850" y="17626"/>
                </a:lnTo>
                <a:lnTo>
                  <a:pt x="16817" y="17606"/>
                </a:lnTo>
                <a:lnTo>
                  <a:pt x="16780" y="17670"/>
                </a:lnTo>
                <a:cubicBezTo>
                  <a:pt x="16748" y="17654"/>
                  <a:pt x="16713" y="17645"/>
                  <a:pt x="16675" y="17645"/>
                </a:cubicBezTo>
                <a:cubicBezTo>
                  <a:pt x="16574" y="17645"/>
                  <a:pt x="16488" y="17709"/>
                  <a:pt x="16455" y="17799"/>
                </a:cubicBezTo>
                <a:lnTo>
                  <a:pt x="16370" y="17775"/>
                </a:lnTo>
                <a:lnTo>
                  <a:pt x="16359" y="17813"/>
                </a:lnTo>
                <a:lnTo>
                  <a:pt x="16444" y="17836"/>
                </a:lnTo>
                <a:cubicBezTo>
                  <a:pt x="16442" y="17850"/>
                  <a:pt x="16440" y="17865"/>
                  <a:pt x="16440" y="17880"/>
                </a:cubicBezTo>
                <a:cubicBezTo>
                  <a:pt x="16440" y="17953"/>
                  <a:pt x="16473" y="18019"/>
                  <a:pt x="16526" y="18062"/>
                </a:cubicBezTo>
                <a:lnTo>
                  <a:pt x="16460" y="18136"/>
                </a:lnTo>
                <a:lnTo>
                  <a:pt x="16489" y="18161"/>
                </a:lnTo>
                <a:lnTo>
                  <a:pt x="16558" y="18084"/>
                </a:lnTo>
                <a:cubicBezTo>
                  <a:pt x="16593" y="18104"/>
                  <a:pt x="16632" y="18115"/>
                  <a:pt x="16675" y="18115"/>
                </a:cubicBezTo>
                <a:cubicBezTo>
                  <a:pt x="16805" y="18115"/>
                  <a:pt x="16910" y="18010"/>
                  <a:pt x="16910" y="17880"/>
                </a:cubicBezTo>
                <a:cubicBezTo>
                  <a:pt x="16910" y="17857"/>
                  <a:pt x="16907" y="17835"/>
                  <a:pt x="16901" y="17814"/>
                </a:cubicBezTo>
                <a:lnTo>
                  <a:pt x="16975" y="17786"/>
                </a:lnTo>
                <a:lnTo>
                  <a:pt x="16961" y="17750"/>
                </a:lnTo>
                <a:close/>
                <a:moveTo>
                  <a:pt x="17767" y="17441"/>
                </a:moveTo>
                <a:lnTo>
                  <a:pt x="17781" y="17478"/>
                </a:lnTo>
                <a:lnTo>
                  <a:pt x="17890" y="17436"/>
                </a:lnTo>
                <a:lnTo>
                  <a:pt x="17876" y="17399"/>
                </a:lnTo>
                <a:lnTo>
                  <a:pt x="17767" y="17441"/>
                </a:lnTo>
                <a:close/>
                <a:moveTo>
                  <a:pt x="18682" y="17091"/>
                </a:moveTo>
                <a:lnTo>
                  <a:pt x="18696" y="17127"/>
                </a:lnTo>
                <a:lnTo>
                  <a:pt x="18806" y="17085"/>
                </a:lnTo>
                <a:lnTo>
                  <a:pt x="18792" y="17049"/>
                </a:lnTo>
                <a:lnTo>
                  <a:pt x="18682" y="17091"/>
                </a:lnTo>
                <a:close/>
                <a:moveTo>
                  <a:pt x="18316" y="17231"/>
                </a:moveTo>
                <a:lnTo>
                  <a:pt x="18330" y="17267"/>
                </a:lnTo>
                <a:lnTo>
                  <a:pt x="18440" y="17225"/>
                </a:lnTo>
                <a:lnTo>
                  <a:pt x="18426" y="17189"/>
                </a:lnTo>
                <a:lnTo>
                  <a:pt x="18316" y="17231"/>
                </a:lnTo>
                <a:close/>
                <a:moveTo>
                  <a:pt x="17950" y="17371"/>
                </a:moveTo>
                <a:lnTo>
                  <a:pt x="17964" y="17408"/>
                </a:lnTo>
                <a:lnTo>
                  <a:pt x="18073" y="17366"/>
                </a:lnTo>
                <a:lnTo>
                  <a:pt x="18060" y="17329"/>
                </a:lnTo>
                <a:lnTo>
                  <a:pt x="17950" y="17371"/>
                </a:lnTo>
                <a:close/>
                <a:moveTo>
                  <a:pt x="18499" y="17161"/>
                </a:moveTo>
                <a:lnTo>
                  <a:pt x="18513" y="17197"/>
                </a:lnTo>
                <a:lnTo>
                  <a:pt x="18623" y="17155"/>
                </a:lnTo>
                <a:lnTo>
                  <a:pt x="18609" y="17119"/>
                </a:lnTo>
                <a:lnTo>
                  <a:pt x="18499" y="17161"/>
                </a:lnTo>
                <a:close/>
                <a:moveTo>
                  <a:pt x="18133" y="17301"/>
                </a:moveTo>
                <a:lnTo>
                  <a:pt x="18147" y="17337"/>
                </a:lnTo>
                <a:lnTo>
                  <a:pt x="18257" y="17296"/>
                </a:lnTo>
                <a:lnTo>
                  <a:pt x="18243" y="17259"/>
                </a:lnTo>
                <a:lnTo>
                  <a:pt x="18133" y="17301"/>
                </a:lnTo>
                <a:close/>
                <a:moveTo>
                  <a:pt x="17401" y="17582"/>
                </a:moveTo>
                <a:lnTo>
                  <a:pt x="17414" y="17618"/>
                </a:lnTo>
                <a:lnTo>
                  <a:pt x="17524" y="17576"/>
                </a:lnTo>
                <a:lnTo>
                  <a:pt x="17510" y="17540"/>
                </a:lnTo>
                <a:lnTo>
                  <a:pt x="17401" y="17582"/>
                </a:lnTo>
                <a:close/>
                <a:moveTo>
                  <a:pt x="17034" y="17722"/>
                </a:moveTo>
                <a:lnTo>
                  <a:pt x="17048" y="17758"/>
                </a:lnTo>
                <a:lnTo>
                  <a:pt x="17158" y="17716"/>
                </a:lnTo>
                <a:lnTo>
                  <a:pt x="17144" y="17680"/>
                </a:lnTo>
                <a:lnTo>
                  <a:pt x="17034" y="17722"/>
                </a:lnTo>
                <a:close/>
                <a:moveTo>
                  <a:pt x="19049" y="16951"/>
                </a:moveTo>
                <a:lnTo>
                  <a:pt x="19062" y="16987"/>
                </a:lnTo>
                <a:lnTo>
                  <a:pt x="19172" y="16945"/>
                </a:lnTo>
                <a:lnTo>
                  <a:pt x="19158" y="16909"/>
                </a:lnTo>
                <a:lnTo>
                  <a:pt x="19049" y="16951"/>
                </a:lnTo>
                <a:close/>
                <a:moveTo>
                  <a:pt x="17217" y="17652"/>
                </a:moveTo>
                <a:lnTo>
                  <a:pt x="17231" y="17688"/>
                </a:lnTo>
                <a:lnTo>
                  <a:pt x="17341" y="17646"/>
                </a:lnTo>
                <a:lnTo>
                  <a:pt x="17327" y="17610"/>
                </a:lnTo>
                <a:lnTo>
                  <a:pt x="17217" y="17652"/>
                </a:lnTo>
                <a:close/>
                <a:moveTo>
                  <a:pt x="18865" y="17021"/>
                </a:moveTo>
                <a:lnTo>
                  <a:pt x="18879" y="17057"/>
                </a:lnTo>
                <a:lnTo>
                  <a:pt x="18989" y="17015"/>
                </a:lnTo>
                <a:lnTo>
                  <a:pt x="18975" y="16979"/>
                </a:lnTo>
                <a:lnTo>
                  <a:pt x="18865" y="17021"/>
                </a:lnTo>
                <a:close/>
                <a:moveTo>
                  <a:pt x="21172" y="15436"/>
                </a:moveTo>
                <a:lnTo>
                  <a:pt x="21060" y="15394"/>
                </a:lnTo>
                <a:lnTo>
                  <a:pt x="21047" y="15431"/>
                </a:lnTo>
                <a:lnTo>
                  <a:pt x="21158" y="15473"/>
                </a:lnTo>
                <a:lnTo>
                  <a:pt x="21172" y="15436"/>
                </a:lnTo>
                <a:close/>
                <a:moveTo>
                  <a:pt x="21358" y="15507"/>
                </a:moveTo>
                <a:lnTo>
                  <a:pt x="21247" y="15465"/>
                </a:lnTo>
                <a:lnTo>
                  <a:pt x="21233" y="15501"/>
                </a:lnTo>
                <a:lnTo>
                  <a:pt x="21344" y="15543"/>
                </a:lnTo>
                <a:lnTo>
                  <a:pt x="21358" y="15507"/>
                </a:lnTo>
                <a:close/>
                <a:moveTo>
                  <a:pt x="21544" y="15577"/>
                </a:moveTo>
                <a:lnTo>
                  <a:pt x="21433" y="15535"/>
                </a:lnTo>
                <a:lnTo>
                  <a:pt x="21419" y="15571"/>
                </a:lnTo>
                <a:lnTo>
                  <a:pt x="21530" y="15613"/>
                </a:lnTo>
                <a:lnTo>
                  <a:pt x="21544" y="15577"/>
                </a:lnTo>
                <a:close/>
                <a:moveTo>
                  <a:pt x="21730" y="15647"/>
                </a:moveTo>
                <a:lnTo>
                  <a:pt x="21619" y="15605"/>
                </a:lnTo>
                <a:lnTo>
                  <a:pt x="21605" y="15641"/>
                </a:lnTo>
                <a:lnTo>
                  <a:pt x="21716" y="15683"/>
                </a:lnTo>
                <a:lnTo>
                  <a:pt x="21730" y="15647"/>
                </a:lnTo>
                <a:close/>
                <a:moveTo>
                  <a:pt x="19311" y="14734"/>
                </a:moveTo>
                <a:lnTo>
                  <a:pt x="19200" y="14692"/>
                </a:lnTo>
                <a:lnTo>
                  <a:pt x="19186" y="14729"/>
                </a:lnTo>
                <a:lnTo>
                  <a:pt x="19297" y="14771"/>
                </a:lnTo>
                <a:lnTo>
                  <a:pt x="19311" y="14734"/>
                </a:lnTo>
                <a:close/>
                <a:moveTo>
                  <a:pt x="20241" y="15085"/>
                </a:moveTo>
                <a:lnTo>
                  <a:pt x="20130" y="15043"/>
                </a:lnTo>
                <a:lnTo>
                  <a:pt x="20117" y="15080"/>
                </a:lnTo>
                <a:lnTo>
                  <a:pt x="20228" y="15122"/>
                </a:lnTo>
                <a:lnTo>
                  <a:pt x="20241" y="15085"/>
                </a:lnTo>
                <a:close/>
                <a:moveTo>
                  <a:pt x="20986" y="15366"/>
                </a:moveTo>
                <a:lnTo>
                  <a:pt x="20874" y="15324"/>
                </a:lnTo>
                <a:lnTo>
                  <a:pt x="20861" y="15361"/>
                </a:lnTo>
                <a:lnTo>
                  <a:pt x="20972" y="15403"/>
                </a:lnTo>
                <a:lnTo>
                  <a:pt x="20986" y="15366"/>
                </a:lnTo>
                <a:close/>
                <a:moveTo>
                  <a:pt x="20055" y="15015"/>
                </a:moveTo>
                <a:lnTo>
                  <a:pt x="19944" y="14973"/>
                </a:lnTo>
                <a:lnTo>
                  <a:pt x="19930" y="15010"/>
                </a:lnTo>
                <a:lnTo>
                  <a:pt x="20042" y="15052"/>
                </a:lnTo>
                <a:lnTo>
                  <a:pt x="20055" y="15015"/>
                </a:lnTo>
                <a:close/>
                <a:moveTo>
                  <a:pt x="19683" y="14875"/>
                </a:moveTo>
                <a:lnTo>
                  <a:pt x="19572" y="14833"/>
                </a:lnTo>
                <a:lnTo>
                  <a:pt x="19558" y="14869"/>
                </a:lnTo>
                <a:lnTo>
                  <a:pt x="19670" y="14911"/>
                </a:lnTo>
                <a:lnTo>
                  <a:pt x="19683" y="14875"/>
                </a:lnTo>
                <a:close/>
                <a:moveTo>
                  <a:pt x="19497" y="14805"/>
                </a:moveTo>
                <a:lnTo>
                  <a:pt x="19386" y="14763"/>
                </a:lnTo>
                <a:lnTo>
                  <a:pt x="19372" y="14799"/>
                </a:lnTo>
                <a:lnTo>
                  <a:pt x="19483" y="14841"/>
                </a:lnTo>
                <a:lnTo>
                  <a:pt x="19497" y="14805"/>
                </a:lnTo>
                <a:close/>
                <a:moveTo>
                  <a:pt x="19125" y="14664"/>
                </a:moveTo>
                <a:lnTo>
                  <a:pt x="19014" y="14622"/>
                </a:lnTo>
                <a:lnTo>
                  <a:pt x="19000" y="14659"/>
                </a:lnTo>
                <a:lnTo>
                  <a:pt x="19111" y="14701"/>
                </a:lnTo>
                <a:lnTo>
                  <a:pt x="19125" y="14664"/>
                </a:lnTo>
                <a:close/>
                <a:moveTo>
                  <a:pt x="19869" y="14945"/>
                </a:moveTo>
                <a:lnTo>
                  <a:pt x="19758" y="14903"/>
                </a:lnTo>
                <a:lnTo>
                  <a:pt x="19744" y="14939"/>
                </a:lnTo>
                <a:lnTo>
                  <a:pt x="19856" y="14981"/>
                </a:lnTo>
                <a:lnTo>
                  <a:pt x="19869" y="14945"/>
                </a:lnTo>
                <a:close/>
                <a:moveTo>
                  <a:pt x="20800" y="15296"/>
                </a:moveTo>
                <a:lnTo>
                  <a:pt x="20688" y="15254"/>
                </a:lnTo>
                <a:lnTo>
                  <a:pt x="20675" y="15290"/>
                </a:lnTo>
                <a:lnTo>
                  <a:pt x="20786" y="15332"/>
                </a:lnTo>
                <a:lnTo>
                  <a:pt x="20800" y="15296"/>
                </a:lnTo>
                <a:close/>
                <a:moveTo>
                  <a:pt x="20427" y="15156"/>
                </a:moveTo>
                <a:lnTo>
                  <a:pt x="20316" y="15114"/>
                </a:lnTo>
                <a:lnTo>
                  <a:pt x="20303" y="15150"/>
                </a:lnTo>
                <a:lnTo>
                  <a:pt x="20414" y="15192"/>
                </a:lnTo>
                <a:lnTo>
                  <a:pt x="20427" y="15156"/>
                </a:lnTo>
                <a:close/>
                <a:moveTo>
                  <a:pt x="20613" y="15226"/>
                </a:moveTo>
                <a:lnTo>
                  <a:pt x="20502" y="15184"/>
                </a:lnTo>
                <a:lnTo>
                  <a:pt x="20489" y="15220"/>
                </a:lnTo>
                <a:lnTo>
                  <a:pt x="20600" y="15262"/>
                </a:lnTo>
                <a:lnTo>
                  <a:pt x="20613" y="15226"/>
                </a:lnTo>
                <a:close/>
                <a:moveTo>
                  <a:pt x="18373" y="13991"/>
                </a:moveTo>
                <a:lnTo>
                  <a:pt x="18408" y="13974"/>
                </a:lnTo>
                <a:lnTo>
                  <a:pt x="18359" y="13870"/>
                </a:lnTo>
                <a:lnTo>
                  <a:pt x="18324" y="13887"/>
                </a:lnTo>
                <a:lnTo>
                  <a:pt x="18373" y="13991"/>
                </a:lnTo>
                <a:close/>
                <a:moveTo>
                  <a:pt x="18048" y="13300"/>
                </a:moveTo>
                <a:lnTo>
                  <a:pt x="18083" y="13284"/>
                </a:lnTo>
                <a:lnTo>
                  <a:pt x="18034" y="13180"/>
                </a:lnTo>
                <a:lnTo>
                  <a:pt x="17999" y="13197"/>
                </a:lnTo>
                <a:lnTo>
                  <a:pt x="18048" y="13300"/>
                </a:lnTo>
                <a:close/>
                <a:moveTo>
                  <a:pt x="18210" y="13646"/>
                </a:moveTo>
                <a:lnTo>
                  <a:pt x="18245" y="13629"/>
                </a:lnTo>
                <a:lnTo>
                  <a:pt x="18196" y="13525"/>
                </a:lnTo>
                <a:lnTo>
                  <a:pt x="18161" y="13542"/>
                </a:lnTo>
                <a:lnTo>
                  <a:pt x="18210" y="13646"/>
                </a:lnTo>
                <a:close/>
                <a:moveTo>
                  <a:pt x="17478" y="12093"/>
                </a:moveTo>
                <a:lnTo>
                  <a:pt x="17513" y="12076"/>
                </a:lnTo>
                <a:lnTo>
                  <a:pt x="17464" y="11972"/>
                </a:lnTo>
                <a:lnTo>
                  <a:pt x="17429" y="11989"/>
                </a:lnTo>
                <a:lnTo>
                  <a:pt x="17478" y="12093"/>
                </a:lnTo>
                <a:close/>
                <a:moveTo>
                  <a:pt x="17641" y="12438"/>
                </a:moveTo>
                <a:lnTo>
                  <a:pt x="17676" y="12421"/>
                </a:lnTo>
                <a:lnTo>
                  <a:pt x="17627" y="12317"/>
                </a:lnTo>
                <a:lnTo>
                  <a:pt x="17592" y="12334"/>
                </a:lnTo>
                <a:lnTo>
                  <a:pt x="17641" y="12438"/>
                </a:lnTo>
                <a:close/>
                <a:moveTo>
                  <a:pt x="17315" y="11747"/>
                </a:moveTo>
                <a:lnTo>
                  <a:pt x="17350" y="11731"/>
                </a:lnTo>
                <a:lnTo>
                  <a:pt x="17301" y="11627"/>
                </a:lnTo>
                <a:lnTo>
                  <a:pt x="17266" y="11644"/>
                </a:lnTo>
                <a:lnTo>
                  <a:pt x="17315" y="11747"/>
                </a:lnTo>
                <a:close/>
                <a:moveTo>
                  <a:pt x="17885" y="12955"/>
                </a:moveTo>
                <a:lnTo>
                  <a:pt x="17920" y="12939"/>
                </a:lnTo>
                <a:lnTo>
                  <a:pt x="17871" y="12835"/>
                </a:lnTo>
                <a:lnTo>
                  <a:pt x="17836" y="12851"/>
                </a:lnTo>
                <a:lnTo>
                  <a:pt x="17885" y="12955"/>
                </a:lnTo>
                <a:close/>
                <a:moveTo>
                  <a:pt x="17152" y="11402"/>
                </a:moveTo>
                <a:lnTo>
                  <a:pt x="17187" y="11386"/>
                </a:lnTo>
                <a:lnTo>
                  <a:pt x="17138" y="11282"/>
                </a:lnTo>
                <a:lnTo>
                  <a:pt x="17103" y="11298"/>
                </a:lnTo>
                <a:lnTo>
                  <a:pt x="17152" y="11402"/>
                </a:lnTo>
                <a:close/>
                <a:moveTo>
                  <a:pt x="17233" y="11575"/>
                </a:moveTo>
                <a:lnTo>
                  <a:pt x="17269" y="11558"/>
                </a:lnTo>
                <a:lnTo>
                  <a:pt x="17220" y="11454"/>
                </a:lnTo>
                <a:lnTo>
                  <a:pt x="17184" y="11471"/>
                </a:lnTo>
                <a:lnTo>
                  <a:pt x="17233" y="11575"/>
                </a:lnTo>
                <a:close/>
                <a:moveTo>
                  <a:pt x="18129" y="13473"/>
                </a:moveTo>
                <a:lnTo>
                  <a:pt x="18164" y="13456"/>
                </a:lnTo>
                <a:lnTo>
                  <a:pt x="18115" y="13353"/>
                </a:lnTo>
                <a:lnTo>
                  <a:pt x="18080" y="13369"/>
                </a:lnTo>
                <a:lnTo>
                  <a:pt x="18129" y="13473"/>
                </a:lnTo>
                <a:close/>
                <a:moveTo>
                  <a:pt x="17966" y="13128"/>
                </a:moveTo>
                <a:lnTo>
                  <a:pt x="18001" y="13111"/>
                </a:lnTo>
                <a:lnTo>
                  <a:pt x="17952" y="13007"/>
                </a:lnTo>
                <a:lnTo>
                  <a:pt x="17917" y="13024"/>
                </a:lnTo>
                <a:lnTo>
                  <a:pt x="17966" y="13128"/>
                </a:lnTo>
                <a:close/>
                <a:moveTo>
                  <a:pt x="18292" y="13818"/>
                </a:moveTo>
                <a:lnTo>
                  <a:pt x="18327" y="13802"/>
                </a:lnTo>
                <a:lnTo>
                  <a:pt x="18278" y="13698"/>
                </a:lnTo>
                <a:lnTo>
                  <a:pt x="18243" y="13714"/>
                </a:lnTo>
                <a:lnTo>
                  <a:pt x="18292" y="13818"/>
                </a:lnTo>
                <a:close/>
                <a:moveTo>
                  <a:pt x="18455" y="14163"/>
                </a:moveTo>
                <a:lnTo>
                  <a:pt x="18490" y="14147"/>
                </a:lnTo>
                <a:lnTo>
                  <a:pt x="18441" y="14043"/>
                </a:lnTo>
                <a:lnTo>
                  <a:pt x="18406" y="14059"/>
                </a:lnTo>
                <a:lnTo>
                  <a:pt x="18455" y="14163"/>
                </a:lnTo>
                <a:close/>
                <a:moveTo>
                  <a:pt x="17396" y="11920"/>
                </a:moveTo>
                <a:lnTo>
                  <a:pt x="17431" y="11903"/>
                </a:lnTo>
                <a:lnTo>
                  <a:pt x="17382" y="11800"/>
                </a:lnTo>
                <a:lnTo>
                  <a:pt x="17347" y="11816"/>
                </a:lnTo>
                <a:lnTo>
                  <a:pt x="17396" y="11920"/>
                </a:lnTo>
                <a:close/>
                <a:moveTo>
                  <a:pt x="17024" y="11041"/>
                </a:moveTo>
                <a:lnTo>
                  <a:pt x="16975" y="10937"/>
                </a:lnTo>
                <a:lnTo>
                  <a:pt x="16940" y="10953"/>
                </a:lnTo>
                <a:lnTo>
                  <a:pt x="16989" y="11057"/>
                </a:lnTo>
                <a:lnTo>
                  <a:pt x="17024" y="11041"/>
                </a:lnTo>
                <a:close/>
                <a:moveTo>
                  <a:pt x="17071" y="11230"/>
                </a:moveTo>
                <a:lnTo>
                  <a:pt x="17106" y="11213"/>
                </a:lnTo>
                <a:lnTo>
                  <a:pt x="17057" y="11109"/>
                </a:lnTo>
                <a:lnTo>
                  <a:pt x="17022" y="11126"/>
                </a:lnTo>
                <a:lnTo>
                  <a:pt x="17071" y="11230"/>
                </a:lnTo>
                <a:close/>
                <a:moveTo>
                  <a:pt x="17722" y="12610"/>
                </a:moveTo>
                <a:lnTo>
                  <a:pt x="17757" y="12594"/>
                </a:lnTo>
                <a:lnTo>
                  <a:pt x="17708" y="12490"/>
                </a:lnTo>
                <a:lnTo>
                  <a:pt x="17673" y="12506"/>
                </a:lnTo>
                <a:lnTo>
                  <a:pt x="17722" y="12610"/>
                </a:lnTo>
                <a:close/>
                <a:moveTo>
                  <a:pt x="17803" y="12783"/>
                </a:moveTo>
                <a:lnTo>
                  <a:pt x="17838" y="12766"/>
                </a:lnTo>
                <a:lnTo>
                  <a:pt x="17789" y="12662"/>
                </a:lnTo>
                <a:lnTo>
                  <a:pt x="17754" y="12679"/>
                </a:lnTo>
                <a:lnTo>
                  <a:pt x="17803" y="12783"/>
                </a:lnTo>
                <a:close/>
                <a:moveTo>
                  <a:pt x="17559" y="12265"/>
                </a:moveTo>
                <a:lnTo>
                  <a:pt x="17594" y="12249"/>
                </a:lnTo>
                <a:lnTo>
                  <a:pt x="17545" y="12145"/>
                </a:lnTo>
                <a:lnTo>
                  <a:pt x="17510" y="12161"/>
                </a:lnTo>
                <a:lnTo>
                  <a:pt x="17559" y="12265"/>
                </a:lnTo>
                <a:close/>
                <a:moveTo>
                  <a:pt x="22843" y="15953"/>
                </a:moveTo>
                <a:lnTo>
                  <a:pt x="22956" y="15973"/>
                </a:lnTo>
                <a:lnTo>
                  <a:pt x="22962" y="15934"/>
                </a:lnTo>
                <a:lnTo>
                  <a:pt x="22849" y="15915"/>
                </a:lnTo>
                <a:lnTo>
                  <a:pt x="22843" y="15953"/>
                </a:lnTo>
                <a:close/>
                <a:moveTo>
                  <a:pt x="23218" y="16017"/>
                </a:moveTo>
                <a:lnTo>
                  <a:pt x="23331" y="16037"/>
                </a:lnTo>
                <a:lnTo>
                  <a:pt x="23338" y="15999"/>
                </a:lnTo>
                <a:lnTo>
                  <a:pt x="23225" y="15979"/>
                </a:lnTo>
                <a:lnTo>
                  <a:pt x="23218" y="16017"/>
                </a:lnTo>
                <a:close/>
                <a:moveTo>
                  <a:pt x="23406" y="16050"/>
                </a:moveTo>
                <a:lnTo>
                  <a:pt x="23519" y="16069"/>
                </a:lnTo>
                <a:lnTo>
                  <a:pt x="23526" y="16031"/>
                </a:lnTo>
                <a:lnTo>
                  <a:pt x="23413" y="16011"/>
                </a:lnTo>
                <a:lnTo>
                  <a:pt x="23406" y="16050"/>
                </a:lnTo>
                <a:close/>
                <a:moveTo>
                  <a:pt x="22655" y="15921"/>
                </a:moveTo>
                <a:lnTo>
                  <a:pt x="22768" y="15940"/>
                </a:lnTo>
                <a:lnTo>
                  <a:pt x="22775" y="15902"/>
                </a:lnTo>
                <a:lnTo>
                  <a:pt x="22662" y="15883"/>
                </a:lnTo>
                <a:lnTo>
                  <a:pt x="22655" y="15921"/>
                </a:lnTo>
                <a:close/>
                <a:moveTo>
                  <a:pt x="23031" y="15985"/>
                </a:moveTo>
                <a:lnTo>
                  <a:pt x="23144" y="16005"/>
                </a:lnTo>
                <a:lnTo>
                  <a:pt x="23150" y="15966"/>
                </a:lnTo>
                <a:lnTo>
                  <a:pt x="23037" y="15947"/>
                </a:lnTo>
                <a:lnTo>
                  <a:pt x="23031" y="15985"/>
                </a:lnTo>
                <a:close/>
                <a:moveTo>
                  <a:pt x="22467" y="15889"/>
                </a:moveTo>
                <a:lnTo>
                  <a:pt x="22580" y="15908"/>
                </a:lnTo>
                <a:lnTo>
                  <a:pt x="22587" y="15870"/>
                </a:lnTo>
                <a:lnTo>
                  <a:pt x="22474" y="15851"/>
                </a:lnTo>
                <a:lnTo>
                  <a:pt x="22467" y="15889"/>
                </a:lnTo>
                <a:close/>
                <a:moveTo>
                  <a:pt x="24720" y="16275"/>
                </a:moveTo>
                <a:lnTo>
                  <a:pt x="24833" y="16294"/>
                </a:lnTo>
                <a:lnTo>
                  <a:pt x="24840" y="16256"/>
                </a:lnTo>
                <a:lnTo>
                  <a:pt x="24727" y="16236"/>
                </a:lnTo>
                <a:lnTo>
                  <a:pt x="24720" y="16275"/>
                </a:lnTo>
                <a:close/>
                <a:moveTo>
                  <a:pt x="24533" y="16242"/>
                </a:moveTo>
                <a:lnTo>
                  <a:pt x="24646" y="16262"/>
                </a:lnTo>
                <a:lnTo>
                  <a:pt x="24652" y="16224"/>
                </a:lnTo>
                <a:lnTo>
                  <a:pt x="24539" y="16204"/>
                </a:lnTo>
                <a:lnTo>
                  <a:pt x="24533" y="16242"/>
                </a:lnTo>
                <a:close/>
                <a:moveTo>
                  <a:pt x="24908" y="16307"/>
                </a:moveTo>
                <a:lnTo>
                  <a:pt x="25021" y="16326"/>
                </a:lnTo>
                <a:lnTo>
                  <a:pt x="25028" y="16288"/>
                </a:lnTo>
                <a:lnTo>
                  <a:pt x="24915" y="16268"/>
                </a:lnTo>
                <a:lnTo>
                  <a:pt x="24908" y="16307"/>
                </a:lnTo>
                <a:close/>
                <a:moveTo>
                  <a:pt x="24345" y="16210"/>
                </a:moveTo>
                <a:lnTo>
                  <a:pt x="24458" y="16230"/>
                </a:lnTo>
                <a:lnTo>
                  <a:pt x="24464" y="16191"/>
                </a:lnTo>
                <a:lnTo>
                  <a:pt x="24351" y="16172"/>
                </a:lnTo>
                <a:lnTo>
                  <a:pt x="24345" y="16210"/>
                </a:lnTo>
                <a:close/>
                <a:moveTo>
                  <a:pt x="23782" y="16114"/>
                </a:moveTo>
                <a:lnTo>
                  <a:pt x="23895" y="16133"/>
                </a:lnTo>
                <a:lnTo>
                  <a:pt x="23901" y="16095"/>
                </a:lnTo>
                <a:lnTo>
                  <a:pt x="23788" y="16076"/>
                </a:lnTo>
                <a:lnTo>
                  <a:pt x="23782" y="16114"/>
                </a:lnTo>
                <a:close/>
                <a:moveTo>
                  <a:pt x="23594" y="16082"/>
                </a:moveTo>
                <a:lnTo>
                  <a:pt x="23707" y="16101"/>
                </a:lnTo>
                <a:lnTo>
                  <a:pt x="23713" y="16063"/>
                </a:lnTo>
                <a:lnTo>
                  <a:pt x="23600" y="16043"/>
                </a:lnTo>
                <a:lnTo>
                  <a:pt x="23594" y="16082"/>
                </a:lnTo>
                <a:close/>
                <a:moveTo>
                  <a:pt x="23969" y="16146"/>
                </a:moveTo>
                <a:lnTo>
                  <a:pt x="24082" y="16165"/>
                </a:lnTo>
                <a:lnTo>
                  <a:pt x="24089" y="16127"/>
                </a:lnTo>
                <a:lnTo>
                  <a:pt x="23976" y="16108"/>
                </a:lnTo>
                <a:lnTo>
                  <a:pt x="23969" y="16146"/>
                </a:lnTo>
                <a:close/>
                <a:moveTo>
                  <a:pt x="24157" y="16178"/>
                </a:moveTo>
                <a:lnTo>
                  <a:pt x="24270" y="16197"/>
                </a:lnTo>
                <a:lnTo>
                  <a:pt x="24277" y="16159"/>
                </a:lnTo>
                <a:lnTo>
                  <a:pt x="24164" y="16140"/>
                </a:lnTo>
                <a:lnTo>
                  <a:pt x="24157" y="16178"/>
                </a:lnTo>
                <a:close/>
                <a:moveTo>
                  <a:pt x="15708" y="17591"/>
                </a:moveTo>
                <a:lnTo>
                  <a:pt x="15592" y="17559"/>
                </a:lnTo>
                <a:lnTo>
                  <a:pt x="15582" y="17597"/>
                </a:lnTo>
                <a:lnTo>
                  <a:pt x="15698" y="17629"/>
                </a:lnTo>
                <a:lnTo>
                  <a:pt x="15708" y="17591"/>
                </a:lnTo>
                <a:close/>
                <a:moveTo>
                  <a:pt x="15387" y="17543"/>
                </a:moveTo>
                <a:lnTo>
                  <a:pt x="15503" y="17575"/>
                </a:lnTo>
                <a:lnTo>
                  <a:pt x="15514" y="17538"/>
                </a:lnTo>
                <a:lnTo>
                  <a:pt x="15398" y="17505"/>
                </a:lnTo>
                <a:lnTo>
                  <a:pt x="15387" y="17543"/>
                </a:lnTo>
                <a:close/>
                <a:moveTo>
                  <a:pt x="14999" y="17435"/>
                </a:moveTo>
                <a:lnTo>
                  <a:pt x="15114" y="17467"/>
                </a:lnTo>
                <a:lnTo>
                  <a:pt x="15125" y="17430"/>
                </a:lnTo>
                <a:lnTo>
                  <a:pt x="15009" y="17397"/>
                </a:lnTo>
                <a:lnTo>
                  <a:pt x="14999" y="17435"/>
                </a:lnTo>
                <a:close/>
                <a:moveTo>
                  <a:pt x="15193" y="17489"/>
                </a:moveTo>
                <a:lnTo>
                  <a:pt x="15309" y="17521"/>
                </a:lnTo>
                <a:lnTo>
                  <a:pt x="15319" y="17484"/>
                </a:lnTo>
                <a:lnTo>
                  <a:pt x="15203" y="17451"/>
                </a:lnTo>
                <a:lnTo>
                  <a:pt x="15193" y="17489"/>
                </a:lnTo>
                <a:close/>
                <a:moveTo>
                  <a:pt x="15903" y="17645"/>
                </a:moveTo>
                <a:lnTo>
                  <a:pt x="15787" y="17613"/>
                </a:lnTo>
                <a:lnTo>
                  <a:pt x="15776" y="17651"/>
                </a:lnTo>
                <a:lnTo>
                  <a:pt x="15892" y="17683"/>
                </a:lnTo>
                <a:lnTo>
                  <a:pt x="15903" y="17645"/>
                </a:lnTo>
                <a:close/>
                <a:moveTo>
                  <a:pt x="16291" y="17753"/>
                </a:moveTo>
                <a:lnTo>
                  <a:pt x="16176" y="17721"/>
                </a:lnTo>
                <a:lnTo>
                  <a:pt x="16165" y="17759"/>
                </a:lnTo>
                <a:lnTo>
                  <a:pt x="16281" y="17791"/>
                </a:lnTo>
                <a:lnTo>
                  <a:pt x="16291" y="17753"/>
                </a:lnTo>
                <a:close/>
                <a:moveTo>
                  <a:pt x="16097" y="17699"/>
                </a:moveTo>
                <a:lnTo>
                  <a:pt x="15981" y="17667"/>
                </a:lnTo>
                <a:lnTo>
                  <a:pt x="15971" y="17705"/>
                </a:lnTo>
                <a:lnTo>
                  <a:pt x="16087" y="17737"/>
                </a:lnTo>
                <a:lnTo>
                  <a:pt x="16097" y="17699"/>
                </a:lnTo>
                <a:close/>
                <a:moveTo>
                  <a:pt x="9411" y="3370"/>
                </a:moveTo>
                <a:lnTo>
                  <a:pt x="9396" y="3334"/>
                </a:lnTo>
                <a:lnTo>
                  <a:pt x="9289" y="3379"/>
                </a:lnTo>
                <a:lnTo>
                  <a:pt x="9304" y="3415"/>
                </a:lnTo>
                <a:lnTo>
                  <a:pt x="9411" y="3370"/>
                </a:lnTo>
                <a:close/>
                <a:moveTo>
                  <a:pt x="8933" y="3528"/>
                </a:moveTo>
                <a:lnTo>
                  <a:pt x="8948" y="3564"/>
                </a:lnTo>
                <a:lnTo>
                  <a:pt x="9055" y="3519"/>
                </a:lnTo>
                <a:lnTo>
                  <a:pt x="9040" y="3483"/>
                </a:lnTo>
                <a:lnTo>
                  <a:pt x="8933" y="3528"/>
                </a:lnTo>
                <a:close/>
                <a:moveTo>
                  <a:pt x="9589" y="3296"/>
                </a:moveTo>
                <a:lnTo>
                  <a:pt x="9574" y="3260"/>
                </a:lnTo>
                <a:lnTo>
                  <a:pt x="9468" y="3304"/>
                </a:lnTo>
                <a:lnTo>
                  <a:pt x="9482" y="3340"/>
                </a:lnTo>
                <a:lnTo>
                  <a:pt x="9589" y="3296"/>
                </a:lnTo>
                <a:close/>
                <a:moveTo>
                  <a:pt x="9768" y="3221"/>
                </a:moveTo>
                <a:lnTo>
                  <a:pt x="9753" y="3185"/>
                </a:lnTo>
                <a:lnTo>
                  <a:pt x="9646" y="3230"/>
                </a:lnTo>
                <a:lnTo>
                  <a:pt x="9661" y="3266"/>
                </a:lnTo>
                <a:lnTo>
                  <a:pt x="9768" y="3221"/>
                </a:lnTo>
                <a:close/>
                <a:moveTo>
                  <a:pt x="9824" y="3155"/>
                </a:moveTo>
                <a:lnTo>
                  <a:pt x="9839" y="3191"/>
                </a:lnTo>
                <a:lnTo>
                  <a:pt x="9946" y="3146"/>
                </a:lnTo>
                <a:lnTo>
                  <a:pt x="9931" y="3111"/>
                </a:lnTo>
                <a:lnTo>
                  <a:pt x="9824" y="3155"/>
                </a:lnTo>
                <a:close/>
                <a:moveTo>
                  <a:pt x="8399" y="3752"/>
                </a:moveTo>
                <a:lnTo>
                  <a:pt x="8414" y="3787"/>
                </a:lnTo>
                <a:lnTo>
                  <a:pt x="8521" y="3743"/>
                </a:lnTo>
                <a:lnTo>
                  <a:pt x="8506" y="3707"/>
                </a:lnTo>
                <a:lnTo>
                  <a:pt x="8399" y="3752"/>
                </a:lnTo>
                <a:close/>
                <a:moveTo>
                  <a:pt x="10195" y="3042"/>
                </a:moveTo>
                <a:lnTo>
                  <a:pt x="10302" y="2997"/>
                </a:lnTo>
                <a:lnTo>
                  <a:pt x="10287" y="2962"/>
                </a:lnTo>
                <a:lnTo>
                  <a:pt x="10180" y="3006"/>
                </a:lnTo>
                <a:lnTo>
                  <a:pt x="10195" y="3042"/>
                </a:lnTo>
                <a:close/>
                <a:moveTo>
                  <a:pt x="10002" y="3081"/>
                </a:moveTo>
                <a:lnTo>
                  <a:pt x="10017" y="3117"/>
                </a:lnTo>
                <a:lnTo>
                  <a:pt x="10124" y="3072"/>
                </a:lnTo>
                <a:lnTo>
                  <a:pt x="10109" y="3036"/>
                </a:lnTo>
                <a:lnTo>
                  <a:pt x="10002" y="3081"/>
                </a:lnTo>
                <a:close/>
                <a:moveTo>
                  <a:pt x="5387" y="5054"/>
                </a:moveTo>
                <a:lnTo>
                  <a:pt x="5494" y="5010"/>
                </a:lnTo>
                <a:lnTo>
                  <a:pt x="5479" y="4974"/>
                </a:lnTo>
                <a:lnTo>
                  <a:pt x="5372" y="5019"/>
                </a:lnTo>
                <a:lnTo>
                  <a:pt x="5387" y="5054"/>
                </a:lnTo>
                <a:close/>
                <a:moveTo>
                  <a:pt x="6634" y="4533"/>
                </a:moveTo>
                <a:lnTo>
                  <a:pt x="6741" y="4488"/>
                </a:lnTo>
                <a:lnTo>
                  <a:pt x="6726" y="4452"/>
                </a:lnTo>
                <a:lnTo>
                  <a:pt x="6619" y="4497"/>
                </a:lnTo>
                <a:lnTo>
                  <a:pt x="6634" y="4533"/>
                </a:lnTo>
                <a:close/>
                <a:moveTo>
                  <a:pt x="6028" y="4786"/>
                </a:moveTo>
                <a:lnTo>
                  <a:pt x="6013" y="4750"/>
                </a:lnTo>
                <a:lnTo>
                  <a:pt x="5906" y="4795"/>
                </a:lnTo>
                <a:lnTo>
                  <a:pt x="5921" y="4831"/>
                </a:lnTo>
                <a:lnTo>
                  <a:pt x="6028" y="4786"/>
                </a:lnTo>
                <a:close/>
                <a:moveTo>
                  <a:pt x="6084" y="4721"/>
                </a:moveTo>
                <a:lnTo>
                  <a:pt x="6099" y="4756"/>
                </a:lnTo>
                <a:lnTo>
                  <a:pt x="6206" y="4712"/>
                </a:lnTo>
                <a:lnTo>
                  <a:pt x="6191" y="4676"/>
                </a:lnTo>
                <a:lnTo>
                  <a:pt x="6084" y="4721"/>
                </a:lnTo>
                <a:close/>
                <a:moveTo>
                  <a:pt x="6441" y="4572"/>
                </a:moveTo>
                <a:lnTo>
                  <a:pt x="6456" y="4607"/>
                </a:lnTo>
                <a:lnTo>
                  <a:pt x="6562" y="4563"/>
                </a:lnTo>
                <a:lnTo>
                  <a:pt x="6547" y="4527"/>
                </a:lnTo>
                <a:lnTo>
                  <a:pt x="6441" y="4572"/>
                </a:lnTo>
                <a:close/>
                <a:moveTo>
                  <a:pt x="10729" y="2819"/>
                </a:moveTo>
                <a:lnTo>
                  <a:pt x="10836" y="2774"/>
                </a:lnTo>
                <a:lnTo>
                  <a:pt x="10821" y="2738"/>
                </a:lnTo>
                <a:lnTo>
                  <a:pt x="10714" y="2783"/>
                </a:lnTo>
                <a:lnTo>
                  <a:pt x="10729" y="2819"/>
                </a:lnTo>
                <a:close/>
                <a:moveTo>
                  <a:pt x="6263" y="4646"/>
                </a:moveTo>
                <a:lnTo>
                  <a:pt x="6277" y="4682"/>
                </a:lnTo>
                <a:lnTo>
                  <a:pt x="6384" y="4637"/>
                </a:lnTo>
                <a:lnTo>
                  <a:pt x="6369" y="4601"/>
                </a:lnTo>
                <a:lnTo>
                  <a:pt x="6263" y="4646"/>
                </a:lnTo>
                <a:close/>
                <a:moveTo>
                  <a:pt x="7972" y="3931"/>
                </a:moveTo>
                <a:lnTo>
                  <a:pt x="7865" y="3975"/>
                </a:lnTo>
                <a:lnTo>
                  <a:pt x="7880" y="4011"/>
                </a:lnTo>
                <a:lnTo>
                  <a:pt x="7987" y="3966"/>
                </a:lnTo>
                <a:lnTo>
                  <a:pt x="7972" y="3931"/>
                </a:lnTo>
                <a:close/>
                <a:moveTo>
                  <a:pt x="8150" y="3856"/>
                </a:moveTo>
                <a:lnTo>
                  <a:pt x="8043" y="3901"/>
                </a:lnTo>
                <a:lnTo>
                  <a:pt x="8058" y="3937"/>
                </a:lnTo>
                <a:lnTo>
                  <a:pt x="8165" y="3892"/>
                </a:lnTo>
                <a:lnTo>
                  <a:pt x="8150" y="3856"/>
                </a:lnTo>
                <a:close/>
                <a:moveTo>
                  <a:pt x="7794" y="4005"/>
                </a:moveTo>
                <a:lnTo>
                  <a:pt x="7687" y="4050"/>
                </a:lnTo>
                <a:lnTo>
                  <a:pt x="7702" y="4086"/>
                </a:lnTo>
                <a:lnTo>
                  <a:pt x="7809" y="4041"/>
                </a:lnTo>
                <a:lnTo>
                  <a:pt x="7794" y="4005"/>
                </a:lnTo>
                <a:close/>
                <a:moveTo>
                  <a:pt x="7438" y="4154"/>
                </a:moveTo>
                <a:lnTo>
                  <a:pt x="7331" y="4199"/>
                </a:lnTo>
                <a:lnTo>
                  <a:pt x="7346" y="4235"/>
                </a:lnTo>
                <a:lnTo>
                  <a:pt x="7453" y="4190"/>
                </a:lnTo>
                <a:lnTo>
                  <a:pt x="7438" y="4154"/>
                </a:lnTo>
                <a:close/>
                <a:moveTo>
                  <a:pt x="9233" y="3445"/>
                </a:moveTo>
                <a:lnTo>
                  <a:pt x="9218" y="3409"/>
                </a:lnTo>
                <a:lnTo>
                  <a:pt x="9111" y="3454"/>
                </a:lnTo>
                <a:lnTo>
                  <a:pt x="9126" y="3489"/>
                </a:lnTo>
                <a:lnTo>
                  <a:pt x="9233" y="3445"/>
                </a:lnTo>
                <a:close/>
                <a:moveTo>
                  <a:pt x="7616" y="4080"/>
                </a:moveTo>
                <a:lnTo>
                  <a:pt x="7509" y="4124"/>
                </a:lnTo>
                <a:lnTo>
                  <a:pt x="7524" y="4160"/>
                </a:lnTo>
                <a:lnTo>
                  <a:pt x="7631" y="4115"/>
                </a:lnTo>
                <a:lnTo>
                  <a:pt x="7616" y="4080"/>
                </a:lnTo>
                <a:close/>
                <a:moveTo>
                  <a:pt x="7260" y="4229"/>
                </a:moveTo>
                <a:lnTo>
                  <a:pt x="7153" y="4273"/>
                </a:lnTo>
                <a:lnTo>
                  <a:pt x="7168" y="4309"/>
                </a:lnTo>
                <a:lnTo>
                  <a:pt x="7275" y="4264"/>
                </a:lnTo>
                <a:lnTo>
                  <a:pt x="7260" y="4229"/>
                </a:lnTo>
                <a:close/>
                <a:moveTo>
                  <a:pt x="7097" y="4339"/>
                </a:moveTo>
                <a:lnTo>
                  <a:pt x="7082" y="4303"/>
                </a:lnTo>
                <a:lnTo>
                  <a:pt x="6975" y="4348"/>
                </a:lnTo>
                <a:lnTo>
                  <a:pt x="6990" y="4384"/>
                </a:lnTo>
                <a:lnTo>
                  <a:pt x="7097" y="4339"/>
                </a:lnTo>
                <a:close/>
                <a:moveTo>
                  <a:pt x="4482" y="5391"/>
                </a:moveTo>
                <a:lnTo>
                  <a:pt x="4497" y="5427"/>
                </a:lnTo>
                <a:lnTo>
                  <a:pt x="4604" y="5382"/>
                </a:lnTo>
                <a:lnTo>
                  <a:pt x="4589" y="5347"/>
                </a:lnTo>
                <a:lnTo>
                  <a:pt x="4482" y="5391"/>
                </a:lnTo>
                <a:close/>
                <a:moveTo>
                  <a:pt x="10373" y="2968"/>
                </a:moveTo>
                <a:lnTo>
                  <a:pt x="10480" y="2923"/>
                </a:lnTo>
                <a:lnTo>
                  <a:pt x="10465" y="2887"/>
                </a:lnTo>
                <a:lnTo>
                  <a:pt x="10358" y="2932"/>
                </a:lnTo>
                <a:lnTo>
                  <a:pt x="10373" y="2968"/>
                </a:lnTo>
                <a:close/>
                <a:moveTo>
                  <a:pt x="4426" y="5457"/>
                </a:moveTo>
                <a:lnTo>
                  <a:pt x="4411" y="5421"/>
                </a:lnTo>
                <a:lnTo>
                  <a:pt x="4330" y="5455"/>
                </a:lnTo>
                <a:cubicBezTo>
                  <a:pt x="4287" y="5397"/>
                  <a:pt x="4218" y="5358"/>
                  <a:pt x="4140" y="5358"/>
                </a:cubicBezTo>
                <a:cubicBezTo>
                  <a:pt x="4048" y="5358"/>
                  <a:pt x="3968" y="5411"/>
                  <a:pt x="3930" y="5488"/>
                </a:cubicBezTo>
                <a:lnTo>
                  <a:pt x="3889" y="5479"/>
                </a:lnTo>
                <a:lnTo>
                  <a:pt x="3880" y="5516"/>
                </a:lnTo>
                <a:lnTo>
                  <a:pt x="3915" y="5525"/>
                </a:lnTo>
                <a:cubicBezTo>
                  <a:pt x="3909" y="5546"/>
                  <a:pt x="3905" y="5569"/>
                  <a:pt x="3905" y="5593"/>
                </a:cubicBezTo>
                <a:cubicBezTo>
                  <a:pt x="3905" y="5723"/>
                  <a:pt x="4010" y="5828"/>
                  <a:pt x="4140" y="5828"/>
                </a:cubicBezTo>
                <a:cubicBezTo>
                  <a:pt x="4270" y="5828"/>
                  <a:pt x="4375" y="5723"/>
                  <a:pt x="4375" y="5593"/>
                </a:cubicBezTo>
                <a:cubicBezTo>
                  <a:pt x="4375" y="5591"/>
                  <a:pt x="4374" y="5588"/>
                  <a:pt x="4374" y="5585"/>
                </a:cubicBezTo>
                <a:lnTo>
                  <a:pt x="4385" y="5585"/>
                </a:lnTo>
                <a:lnTo>
                  <a:pt x="4386" y="5547"/>
                </a:lnTo>
                <a:lnTo>
                  <a:pt x="4370" y="5546"/>
                </a:lnTo>
                <a:cubicBezTo>
                  <a:pt x="4365" y="5526"/>
                  <a:pt x="4359" y="5507"/>
                  <a:pt x="4350" y="5489"/>
                </a:cubicBezTo>
                <a:lnTo>
                  <a:pt x="4426" y="5457"/>
                </a:lnTo>
                <a:close/>
                <a:moveTo>
                  <a:pt x="10551" y="2893"/>
                </a:moveTo>
                <a:lnTo>
                  <a:pt x="10658" y="2848"/>
                </a:lnTo>
                <a:lnTo>
                  <a:pt x="10643" y="2813"/>
                </a:lnTo>
                <a:lnTo>
                  <a:pt x="10536" y="2857"/>
                </a:lnTo>
                <a:lnTo>
                  <a:pt x="10551" y="2893"/>
                </a:lnTo>
                <a:close/>
                <a:moveTo>
                  <a:pt x="8577" y="3677"/>
                </a:moveTo>
                <a:lnTo>
                  <a:pt x="8592" y="3713"/>
                </a:lnTo>
                <a:lnTo>
                  <a:pt x="8699" y="3668"/>
                </a:lnTo>
                <a:lnTo>
                  <a:pt x="8684" y="3632"/>
                </a:lnTo>
                <a:lnTo>
                  <a:pt x="8577" y="3677"/>
                </a:lnTo>
                <a:close/>
                <a:moveTo>
                  <a:pt x="8755" y="3603"/>
                </a:moveTo>
                <a:lnTo>
                  <a:pt x="8770" y="3638"/>
                </a:lnTo>
                <a:lnTo>
                  <a:pt x="8877" y="3594"/>
                </a:lnTo>
                <a:lnTo>
                  <a:pt x="8862" y="3558"/>
                </a:lnTo>
                <a:lnTo>
                  <a:pt x="8755" y="3603"/>
                </a:lnTo>
                <a:close/>
                <a:moveTo>
                  <a:pt x="5016" y="5168"/>
                </a:moveTo>
                <a:lnTo>
                  <a:pt x="5031" y="5204"/>
                </a:lnTo>
                <a:lnTo>
                  <a:pt x="5138" y="5159"/>
                </a:lnTo>
                <a:lnTo>
                  <a:pt x="5123" y="5123"/>
                </a:lnTo>
                <a:lnTo>
                  <a:pt x="5016" y="5168"/>
                </a:lnTo>
                <a:close/>
                <a:moveTo>
                  <a:pt x="5565" y="4980"/>
                </a:moveTo>
                <a:lnTo>
                  <a:pt x="5672" y="4935"/>
                </a:lnTo>
                <a:lnTo>
                  <a:pt x="5657" y="4899"/>
                </a:lnTo>
                <a:lnTo>
                  <a:pt x="5550" y="4944"/>
                </a:lnTo>
                <a:lnTo>
                  <a:pt x="5565" y="4980"/>
                </a:lnTo>
                <a:close/>
                <a:moveTo>
                  <a:pt x="5209" y="5129"/>
                </a:moveTo>
                <a:lnTo>
                  <a:pt x="5316" y="5084"/>
                </a:lnTo>
                <a:lnTo>
                  <a:pt x="5301" y="5048"/>
                </a:lnTo>
                <a:lnTo>
                  <a:pt x="5194" y="5093"/>
                </a:lnTo>
                <a:lnTo>
                  <a:pt x="5209" y="5129"/>
                </a:lnTo>
                <a:close/>
                <a:moveTo>
                  <a:pt x="8236" y="3862"/>
                </a:moveTo>
                <a:lnTo>
                  <a:pt x="8343" y="3817"/>
                </a:lnTo>
                <a:lnTo>
                  <a:pt x="8328" y="3781"/>
                </a:lnTo>
                <a:lnTo>
                  <a:pt x="8221" y="3826"/>
                </a:lnTo>
                <a:lnTo>
                  <a:pt x="8236" y="3862"/>
                </a:lnTo>
                <a:close/>
                <a:moveTo>
                  <a:pt x="4960" y="5233"/>
                </a:moveTo>
                <a:lnTo>
                  <a:pt x="4945" y="5198"/>
                </a:lnTo>
                <a:lnTo>
                  <a:pt x="4838" y="5242"/>
                </a:lnTo>
                <a:lnTo>
                  <a:pt x="4853" y="5278"/>
                </a:lnTo>
                <a:lnTo>
                  <a:pt x="4960" y="5233"/>
                </a:lnTo>
                <a:close/>
                <a:moveTo>
                  <a:pt x="5743" y="4905"/>
                </a:moveTo>
                <a:lnTo>
                  <a:pt x="5850" y="4861"/>
                </a:lnTo>
                <a:lnTo>
                  <a:pt x="5835" y="4825"/>
                </a:lnTo>
                <a:lnTo>
                  <a:pt x="5728" y="4870"/>
                </a:lnTo>
                <a:lnTo>
                  <a:pt x="5743" y="4905"/>
                </a:lnTo>
                <a:close/>
                <a:moveTo>
                  <a:pt x="4660" y="5317"/>
                </a:moveTo>
                <a:lnTo>
                  <a:pt x="4675" y="5353"/>
                </a:lnTo>
                <a:lnTo>
                  <a:pt x="4782" y="5308"/>
                </a:lnTo>
                <a:lnTo>
                  <a:pt x="4767" y="5272"/>
                </a:lnTo>
                <a:lnTo>
                  <a:pt x="4660" y="5317"/>
                </a:lnTo>
                <a:close/>
                <a:moveTo>
                  <a:pt x="1110" y="4766"/>
                </a:moveTo>
                <a:lnTo>
                  <a:pt x="1107" y="4727"/>
                </a:lnTo>
                <a:cubicBezTo>
                  <a:pt x="1091" y="4613"/>
                  <a:pt x="994" y="4525"/>
                  <a:pt x="875" y="4525"/>
                </a:cubicBezTo>
                <a:cubicBezTo>
                  <a:pt x="745" y="4525"/>
                  <a:pt x="640" y="4630"/>
                  <a:pt x="640" y="4760"/>
                </a:cubicBezTo>
                <a:cubicBezTo>
                  <a:pt x="640" y="4772"/>
                  <a:pt x="641" y="4784"/>
                  <a:pt x="643" y="4795"/>
                </a:cubicBezTo>
                <a:lnTo>
                  <a:pt x="570" y="4824"/>
                </a:lnTo>
                <a:lnTo>
                  <a:pt x="584" y="4860"/>
                </a:lnTo>
                <a:lnTo>
                  <a:pt x="652" y="4833"/>
                </a:lnTo>
                <a:cubicBezTo>
                  <a:pt x="683" y="4927"/>
                  <a:pt x="771" y="4995"/>
                  <a:pt x="875" y="4995"/>
                </a:cubicBezTo>
                <a:cubicBezTo>
                  <a:pt x="979" y="4995"/>
                  <a:pt x="1067" y="4928"/>
                  <a:pt x="1098" y="4835"/>
                </a:cubicBezTo>
                <a:lnTo>
                  <a:pt x="1120" y="4840"/>
                </a:lnTo>
                <a:lnTo>
                  <a:pt x="1129" y="4802"/>
                </a:lnTo>
                <a:lnTo>
                  <a:pt x="1107" y="4797"/>
                </a:lnTo>
                <a:cubicBezTo>
                  <a:pt x="1108" y="4787"/>
                  <a:pt x="1109" y="4776"/>
                  <a:pt x="1110" y="4766"/>
                </a:cubicBezTo>
                <a:close/>
                <a:moveTo>
                  <a:pt x="13725" y="1920"/>
                </a:moveTo>
                <a:lnTo>
                  <a:pt x="13714" y="1883"/>
                </a:lnTo>
                <a:lnTo>
                  <a:pt x="13602" y="1916"/>
                </a:lnTo>
                <a:lnTo>
                  <a:pt x="13613" y="1953"/>
                </a:lnTo>
                <a:lnTo>
                  <a:pt x="13725" y="1920"/>
                </a:lnTo>
                <a:close/>
                <a:moveTo>
                  <a:pt x="14473" y="1703"/>
                </a:moveTo>
                <a:lnTo>
                  <a:pt x="14463" y="1666"/>
                </a:lnTo>
                <a:lnTo>
                  <a:pt x="14350" y="1698"/>
                </a:lnTo>
                <a:lnTo>
                  <a:pt x="14361" y="1736"/>
                </a:lnTo>
                <a:lnTo>
                  <a:pt x="14473" y="1703"/>
                </a:lnTo>
                <a:close/>
                <a:moveTo>
                  <a:pt x="14099" y="1812"/>
                </a:moveTo>
                <a:lnTo>
                  <a:pt x="14088" y="1774"/>
                </a:lnTo>
                <a:lnTo>
                  <a:pt x="13976" y="1807"/>
                </a:lnTo>
                <a:lnTo>
                  <a:pt x="13987" y="1844"/>
                </a:lnTo>
                <a:lnTo>
                  <a:pt x="14099" y="1812"/>
                </a:lnTo>
                <a:close/>
                <a:moveTo>
                  <a:pt x="14286" y="1757"/>
                </a:moveTo>
                <a:lnTo>
                  <a:pt x="14276" y="1720"/>
                </a:lnTo>
                <a:lnTo>
                  <a:pt x="14163" y="1753"/>
                </a:lnTo>
                <a:lnTo>
                  <a:pt x="14174" y="1790"/>
                </a:lnTo>
                <a:lnTo>
                  <a:pt x="14286" y="1757"/>
                </a:lnTo>
                <a:close/>
                <a:moveTo>
                  <a:pt x="13912" y="1866"/>
                </a:moveTo>
                <a:lnTo>
                  <a:pt x="13901" y="1829"/>
                </a:lnTo>
                <a:lnTo>
                  <a:pt x="13789" y="1861"/>
                </a:lnTo>
                <a:lnTo>
                  <a:pt x="13800" y="1898"/>
                </a:lnTo>
                <a:lnTo>
                  <a:pt x="13912" y="1866"/>
                </a:lnTo>
                <a:close/>
                <a:moveTo>
                  <a:pt x="15596" y="1377"/>
                </a:moveTo>
                <a:lnTo>
                  <a:pt x="15585" y="1340"/>
                </a:lnTo>
                <a:lnTo>
                  <a:pt x="15473" y="1373"/>
                </a:lnTo>
                <a:lnTo>
                  <a:pt x="15484" y="1410"/>
                </a:lnTo>
                <a:lnTo>
                  <a:pt x="15596" y="1377"/>
                </a:lnTo>
                <a:close/>
                <a:moveTo>
                  <a:pt x="15409" y="1432"/>
                </a:moveTo>
                <a:lnTo>
                  <a:pt x="15398" y="1394"/>
                </a:lnTo>
                <a:lnTo>
                  <a:pt x="15286" y="1427"/>
                </a:lnTo>
                <a:lnTo>
                  <a:pt x="15297" y="1464"/>
                </a:lnTo>
                <a:lnTo>
                  <a:pt x="15409" y="1432"/>
                </a:lnTo>
                <a:close/>
                <a:moveTo>
                  <a:pt x="15024" y="1503"/>
                </a:moveTo>
                <a:lnTo>
                  <a:pt x="14912" y="1535"/>
                </a:lnTo>
                <a:lnTo>
                  <a:pt x="14923" y="1573"/>
                </a:lnTo>
                <a:lnTo>
                  <a:pt x="15035" y="1540"/>
                </a:lnTo>
                <a:lnTo>
                  <a:pt x="15024" y="1503"/>
                </a:lnTo>
                <a:close/>
                <a:moveTo>
                  <a:pt x="14848" y="1594"/>
                </a:moveTo>
                <a:lnTo>
                  <a:pt x="14837" y="1557"/>
                </a:lnTo>
                <a:lnTo>
                  <a:pt x="14725" y="1590"/>
                </a:lnTo>
                <a:lnTo>
                  <a:pt x="14736" y="1627"/>
                </a:lnTo>
                <a:lnTo>
                  <a:pt x="14848" y="1594"/>
                </a:lnTo>
                <a:close/>
                <a:moveTo>
                  <a:pt x="15222" y="1486"/>
                </a:moveTo>
                <a:lnTo>
                  <a:pt x="15211" y="1449"/>
                </a:lnTo>
                <a:lnTo>
                  <a:pt x="15099" y="1481"/>
                </a:lnTo>
                <a:lnTo>
                  <a:pt x="15110" y="1518"/>
                </a:lnTo>
                <a:lnTo>
                  <a:pt x="15222" y="1486"/>
                </a:lnTo>
                <a:close/>
                <a:moveTo>
                  <a:pt x="14661" y="1649"/>
                </a:moveTo>
                <a:lnTo>
                  <a:pt x="14650" y="1611"/>
                </a:lnTo>
                <a:lnTo>
                  <a:pt x="14538" y="1644"/>
                </a:lnTo>
                <a:lnTo>
                  <a:pt x="14548" y="1681"/>
                </a:lnTo>
                <a:lnTo>
                  <a:pt x="14661" y="1649"/>
                </a:lnTo>
                <a:close/>
                <a:moveTo>
                  <a:pt x="13527" y="1937"/>
                </a:moveTo>
                <a:lnTo>
                  <a:pt x="13415" y="1970"/>
                </a:lnTo>
                <a:lnTo>
                  <a:pt x="13426" y="2007"/>
                </a:lnTo>
                <a:lnTo>
                  <a:pt x="13538" y="1975"/>
                </a:lnTo>
                <a:lnTo>
                  <a:pt x="13527" y="1937"/>
                </a:lnTo>
                <a:close/>
                <a:moveTo>
                  <a:pt x="11843" y="2426"/>
                </a:moveTo>
                <a:lnTo>
                  <a:pt x="11731" y="2458"/>
                </a:lnTo>
                <a:lnTo>
                  <a:pt x="11742" y="2496"/>
                </a:lnTo>
                <a:lnTo>
                  <a:pt x="11854" y="2463"/>
                </a:lnTo>
                <a:lnTo>
                  <a:pt x="11843" y="2426"/>
                </a:lnTo>
                <a:close/>
                <a:moveTo>
                  <a:pt x="11667" y="2517"/>
                </a:moveTo>
                <a:lnTo>
                  <a:pt x="11656" y="2480"/>
                </a:lnTo>
                <a:lnTo>
                  <a:pt x="11544" y="2513"/>
                </a:lnTo>
                <a:lnTo>
                  <a:pt x="11555" y="2550"/>
                </a:lnTo>
                <a:lnTo>
                  <a:pt x="11667" y="2517"/>
                </a:lnTo>
                <a:close/>
                <a:moveTo>
                  <a:pt x="13153" y="2046"/>
                </a:moveTo>
                <a:lnTo>
                  <a:pt x="13041" y="2078"/>
                </a:lnTo>
                <a:lnTo>
                  <a:pt x="13052" y="2116"/>
                </a:lnTo>
                <a:lnTo>
                  <a:pt x="13164" y="2083"/>
                </a:lnTo>
                <a:lnTo>
                  <a:pt x="13153" y="2046"/>
                </a:lnTo>
                <a:close/>
                <a:moveTo>
                  <a:pt x="12041" y="2409"/>
                </a:moveTo>
                <a:lnTo>
                  <a:pt x="12030" y="2372"/>
                </a:lnTo>
                <a:lnTo>
                  <a:pt x="11918" y="2404"/>
                </a:lnTo>
                <a:lnTo>
                  <a:pt x="11929" y="2441"/>
                </a:lnTo>
                <a:lnTo>
                  <a:pt x="12041" y="2409"/>
                </a:lnTo>
                <a:close/>
                <a:moveTo>
                  <a:pt x="12977" y="2137"/>
                </a:moveTo>
                <a:lnTo>
                  <a:pt x="12966" y="2100"/>
                </a:lnTo>
                <a:lnTo>
                  <a:pt x="12854" y="2133"/>
                </a:lnTo>
                <a:lnTo>
                  <a:pt x="12864" y="2170"/>
                </a:lnTo>
                <a:lnTo>
                  <a:pt x="12977" y="2137"/>
                </a:lnTo>
                <a:close/>
                <a:moveTo>
                  <a:pt x="12217" y="2317"/>
                </a:moveTo>
                <a:lnTo>
                  <a:pt x="12105" y="2350"/>
                </a:lnTo>
                <a:lnTo>
                  <a:pt x="12116" y="2387"/>
                </a:lnTo>
                <a:lnTo>
                  <a:pt x="12228" y="2355"/>
                </a:lnTo>
                <a:lnTo>
                  <a:pt x="12217" y="2317"/>
                </a:lnTo>
                <a:close/>
                <a:moveTo>
                  <a:pt x="12779" y="2154"/>
                </a:moveTo>
                <a:lnTo>
                  <a:pt x="12666" y="2187"/>
                </a:lnTo>
                <a:lnTo>
                  <a:pt x="12677" y="2224"/>
                </a:lnTo>
                <a:lnTo>
                  <a:pt x="12789" y="2192"/>
                </a:lnTo>
                <a:lnTo>
                  <a:pt x="12779" y="2154"/>
                </a:lnTo>
                <a:close/>
                <a:moveTo>
                  <a:pt x="13351" y="2029"/>
                </a:moveTo>
                <a:lnTo>
                  <a:pt x="13340" y="1992"/>
                </a:lnTo>
                <a:lnTo>
                  <a:pt x="13228" y="2024"/>
                </a:lnTo>
                <a:lnTo>
                  <a:pt x="13239" y="2061"/>
                </a:lnTo>
                <a:lnTo>
                  <a:pt x="13351" y="2029"/>
                </a:lnTo>
                <a:close/>
                <a:moveTo>
                  <a:pt x="12490" y="2279"/>
                </a:moveTo>
                <a:lnTo>
                  <a:pt x="12602" y="2246"/>
                </a:lnTo>
                <a:lnTo>
                  <a:pt x="12592" y="2209"/>
                </a:lnTo>
                <a:lnTo>
                  <a:pt x="12479" y="2241"/>
                </a:lnTo>
                <a:lnTo>
                  <a:pt x="12490" y="2279"/>
                </a:lnTo>
                <a:close/>
                <a:moveTo>
                  <a:pt x="12292" y="2296"/>
                </a:moveTo>
                <a:lnTo>
                  <a:pt x="12303" y="2333"/>
                </a:lnTo>
                <a:lnTo>
                  <a:pt x="12415" y="2300"/>
                </a:lnTo>
                <a:lnTo>
                  <a:pt x="12404" y="2263"/>
                </a:lnTo>
                <a:lnTo>
                  <a:pt x="12292" y="2296"/>
                </a:lnTo>
                <a:close/>
                <a:moveTo>
                  <a:pt x="15202" y="16915"/>
                </a:moveTo>
                <a:lnTo>
                  <a:pt x="15180" y="16883"/>
                </a:lnTo>
                <a:lnTo>
                  <a:pt x="15085" y="16950"/>
                </a:lnTo>
                <a:lnTo>
                  <a:pt x="15108" y="16982"/>
                </a:lnTo>
                <a:lnTo>
                  <a:pt x="15202" y="16915"/>
                </a:lnTo>
                <a:close/>
                <a:moveTo>
                  <a:pt x="15966" y="16327"/>
                </a:moveTo>
                <a:lnTo>
                  <a:pt x="15872" y="16394"/>
                </a:lnTo>
                <a:lnTo>
                  <a:pt x="15894" y="16425"/>
                </a:lnTo>
                <a:lnTo>
                  <a:pt x="15988" y="16358"/>
                </a:lnTo>
                <a:lnTo>
                  <a:pt x="15966" y="16327"/>
                </a:lnTo>
                <a:close/>
                <a:moveTo>
                  <a:pt x="16680" y="15869"/>
                </a:moveTo>
                <a:lnTo>
                  <a:pt x="16775" y="15802"/>
                </a:lnTo>
                <a:lnTo>
                  <a:pt x="16752" y="15770"/>
                </a:lnTo>
                <a:lnTo>
                  <a:pt x="16658" y="15837"/>
                </a:lnTo>
                <a:lnTo>
                  <a:pt x="16680" y="15869"/>
                </a:lnTo>
                <a:close/>
                <a:moveTo>
                  <a:pt x="18252" y="14755"/>
                </a:moveTo>
                <a:lnTo>
                  <a:pt x="18347" y="14689"/>
                </a:lnTo>
                <a:lnTo>
                  <a:pt x="18324" y="14657"/>
                </a:lnTo>
                <a:lnTo>
                  <a:pt x="18230" y="14724"/>
                </a:lnTo>
                <a:lnTo>
                  <a:pt x="18252" y="14755"/>
                </a:lnTo>
                <a:close/>
                <a:moveTo>
                  <a:pt x="17381" y="15325"/>
                </a:moveTo>
                <a:lnTo>
                  <a:pt x="17287" y="15392"/>
                </a:lnTo>
                <a:lnTo>
                  <a:pt x="17309" y="15423"/>
                </a:lnTo>
                <a:lnTo>
                  <a:pt x="17403" y="15356"/>
                </a:lnTo>
                <a:lnTo>
                  <a:pt x="17381" y="15325"/>
                </a:lnTo>
                <a:close/>
                <a:moveTo>
                  <a:pt x="17246" y="15468"/>
                </a:moveTo>
                <a:lnTo>
                  <a:pt x="17224" y="15436"/>
                </a:lnTo>
                <a:lnTo>
                  <a:pt x="17129" y="15503"/>
                </a:lnTo>
                <a:lnTo>
                  <a:pt x="17152" y="15535"/>
                </a:lnTo>
                <a:lnTo>
                  <a:pt x="17246" y="15468"/>
                </a:lnTo>
                <a:close/>
                <a:moveTo>
                  <a:pt x="16909" y="15659"/>
                </a:moveTo>
                <a:lnTo>
                  <a:pt x="16815" y="15726"/>
                </a:lnTo>
                <a:lnTo>
                  <a:pt x="16837" y="15757"/>
                </a:lnTo>
                <a:lnTo>
                  <a:pt x="16932" y="15690"/>
                </a:lnTo>
                <a:lnTo>
                  <a:pt x="16909" y="15659"/>
                </a:lnTo>
                <a:close/>
                <a:moveTo>
                  <a:pt x="15652" y="16549"/>
                </a:moveTo>
                <a:lnTo>
                  <a:pt x="15557" y="16616"/>
                </a:lnTo>
                <a:lnTo>
                  <a:pt x="15580" y="16648"/>
                </a:lnTo>
                <a:lnTo>
                  <a:pt x="15674" y="16581"/>
                </a:lnTo>
                <a:lnTo>
                  <a:pt x="15652" y="16549"/>
                </a:lnTo>
                <a:close/>
                <a:moveTo>
                  <a:pt x="17938" y="14978"/>
                </a:moveTo>
                <a:lnTo>
                  <a:pt x="18032" y="14911"/>
                </a:lnTo>
                <a:lnTo>
                  <a:pt x="18010" y="14879"/>
                </a:lnTo>
                <a:lnTo>
                  <a:pt x="17915" y="14946"/>
                </a:lnTo>
                <a:lnTo>
                  <a:pt x="17938" y="14978"/>
                </a:lnTo>
                <a:close/>
                <a:moveTo>
                  <a:pt x="16366" y="16091"/>
                </a:moveTo>
                <a:lnTo>
                  <a:pt x="16460" y="16024"/>
                </a:lnTo>
                <a:lnTo>
                  <a:pt x="16438" y="15993"/>
                </a:lnTo>
                <a:lnTo>
                  <a:pt x="16343" y="16060"/>
                </a:lnTo>
                <a:lnTo>
                  <a:pt x="16366" y="16091"/>
                </a:lnTo>
                <a:close/>
                <a:moveTo>
                  <a:pt x="18167" y="14768"/>
                </a:moveTo>
                <a:lnTo>
                  <a:pt x="18073" y="14835"/>
                </a:lnTo>
                <a:lnTo>
                  <a:pt x="18095" y="14867"/>
                </a:lnTo>
                <a:lnTo>
                  <a:pt x="18190" y="14800"/>
                </a:lnTo>
                <a:lnTo>
                  <a:pt x="18167" y="14768"/>
                </a:lnTo>
                <a:close/>
                <a:moveTo>
                  <a:pt x="15023" y="16995"/>
                </a:moveTo>
                <a:lnTo>
                  <a:pt x="14928" y="17062"/>
                </a:lnTo>
                <a:lnTo>
                  <a:pt x="14951" y="17093"/>
                </a:lnTo>
                <a:lnTo>
                  <a:pt x="15045" y="17026"/>
                </a:lnTo>
                <a:lnTo>
                  <a:pt x="15023" y="16995"/>
                </a:lnTo>
                <a:close/>
                <a:moveTo>
                  <a:pt x="15243" y="16839"/>
                </a:moveTo>
                <a:lnTo>
                  <a:pt x="15265" y="16871"/>
                </a:lnTo>
                <a:lnTo>
                  <a:pt x="15360" y="16804"/>
                </a:lnTo>
                <a:lnTo>
                  <a:pt x="15337" y="16772"/>
                </a:lnTo>
                <a:lnTo>
                  <a:pt x="15243" y="16839"/>
                </a:lnTo>
                <a:close/>
                <a:moveTo>
                  <a:pt x="17781" y="15089"/>
                </a:moveTo>
                <a:lnTo>
                  <a:pt x="17875" y="15022"/>
                </a:lnTo>
                <a:lnTo>
                  <a:pt x="17853" y="14991"/>
                </a:lnTo>
                <a:lnTo>
                  <a:pt x="17758" y="15058"/>
                </a:lnTo>
                <a:lnTo>
                  <a:pt x="17781" y="15089"/>
                </a:lnTo>
                <a:close/>
                <a:moveTo>
                  <a:pt x="16123" y="16215"/>
                </a:moveTo>
                <a:lnTo>
                  <a:pt x="16029" y="16282"/>
                </a:lnTo>
                <a:lnTo>
                  <a:pt x="16051" y="16314"/>
                </a:lnTo>
                <a:lnTo>
                  <a:pt x="16146" y="16247"/>
                </a:lnTo>
                <a:lnTo>
                  <a:pt x="16123" y="16215"/>
                </a:lnTo>
                <a:close/>
                <a:moveTo>
                  <a:pt x="15400" y="16728"/>
                </a:moveTo>
                <a:lnTo>
                  <a:pt x="15422" y="16759"/>
                </a:lnTo>
                <a:lnTo>
                  <a:pt x="15517" y="16692"/>
                </a:lnTo>
                <a:lnTo>
                  <a:pt x="15494" y="16661"/>
                </a:lnTo>
                <a:lnTo>
                  <a:pt x="15400" y="16728"/>
                </a:lnTo>
                <a:close/>
                <a:moveTo>
                  <a:pt x="16617" y="15913"/>
                </a:moveTo>
                <a:lnTo>
                  <a:pt x="16595" y="15881"/>
                </a:lnTo>
                <a:lnTo>
                  <a:pt x="16500" y="15948"/>
                </a:lnTo>
                <a:lnTo>
                  <a:pt x="16523" y="15980"/>
                </a:lnTo>
                <a:lnTo>
                  <a:pt x="16617" y="15913"/>
                </a:lnTo>
                <a:close/>
                <a:moveTo>
                  <a:pt x="15831" y="16470"/>
                </a:moveTo>
                <a:lnTo>
                  <a:pt x="15809" y="16438"/>
                </a:lnTo>
                <a:lnTo>
                  <a:pt x="15714" y="16505"/>
                </a:lnTo>
                <a:lnTo>
                  <a:pt x="15737" y="16537"/>
                </a:lnTo>
                <a:lnTo>
                  <a:pt x="15831" y="16470"/>
                </a:lnTo>
                <a:close/>
                <a:moveTo>
                  <a:pt x="17538" y="15213"/>
                </a:moveTo>
                <a:lnTo>
                  <a:pt x="17444" y="15280"/>
                </a:lnTo>
                <a:lnTo>
                  <a:pt x="17466" y="15312"/>
                </a:lnTo>
                <a:lnTo>
                  <a:pt x="17561" y="15245"/>
                </a:lnTo>
                <a:lnTo>
                  <a:pt x="17538" y="15213"/>
                </a:lnTo>
                <a:close/>
                <a:moveTo>
                  <a:pt x="17089" y="15579"/>
                </a:moveTo>
                <a:lnTo>
                  <a:pt x="17067" y="15547"/>
                </a:lnTo>
                <a:lnTo>
                  <a:pt x="16972" y="15614"/>
                </a:lnTo>
                <a:lnTo>
                  <a:pt x="16995" y="15646"/>
                </a:lnTo>
                <a:lnTo>
                  <a:pt x="17089" y="15579"/>
                </a:lnTo>
                <a:close/>
                <a:moveTo>
                  <a:pt x="16280" y="16104"/>
                </a:moveTo>
                <a:lnTo>
                  <a:pt x="16186" y="16171"/>
                </a:lnTo>
                <a:lnTo>
                  <a:pt x="16208" y="16203"/>
                </a:lnTo>
                <a:lnTo>
                  <a:pt x="16303" y="16136"/>
                </a:lnTo>
                <a:lnTo>
                  <a:pt x="16280" y="16104"/>
                </a:lnTo>
                <a:close/>
                <a:moveTo>
                  <a:pt x="17623" y="15201"/>
                </a:moveTo>
                <a:lnTo>
                  <a:pt x="17718" y="15134"/>
                </a:lnTo>
                <a:lnTo>
                  <a:pt x="17695" y="15102"/>
                </a:lnTo>
                <a:lnTo>
                  <a:pt x="17601" y="15169"/>
                </a:lnTo>
                <a:lnTo>
                  <a:pt x="17623" y="15201"/>
                </a:lnTo>
                <a:close/>
                <a:moveTo>
                  <a:pt x="17583" y="16286"/>
                </a:moveTo>
                <a:lnTo>
                  <a:pt x="17525" y="16386"/>
                </a:lnTo>
                <a:lnTo>
                  <a:pt x="17559" y="16405"/>
                </a:lnTo>
                <a:lnTo>
                  <a:pt x="17616" y="16306"/>
                </a:lnTo>
                <a:lnTo>
                  <a:pt x="17583" y="16286"/>
                </a:lnTo>
                <a:close/>
                <a:moveTo>
                  <a:pt x="17621" y="16221"/>
                </a:moveTo>
                <a:lnTo>
                  <a:pt x="17654" y="16240"/>
                </a:lnTo>
                <a:lnTo>
                  <a:pt x="17712" y="16141"/>
                </a:lnTo>
                <a:lnTo>
                  <a:pt x="17678" y="16122"/>
                </a:lnTo>
                <a:lnTo>
                  <a:pt x="17621" y="16221"/>
                </a:lnTo>
                <a:close/>
                <a:moveTo>
                  <a:pt x="17391" y="16616"/>
                </a:moveTo>
                <a:lnTo>
                  <a:pt x="17334" y="16716"/>
                </a:lnTo>
                <a:lnTo>
                  <a:pt x="17367" y="16735"/>
                </a:lnTo>
                <a:lnTo>
                  <a:pt x="17425" y="16636"/>
                </a:lnTo>
                <a:lnTo>
                  <a:pt x="17391" y="16616"/>
                </a:lnTo>
                <a:close/>
                <a:moveTo>
                  <a:pt x="16946" y="17461"/>
                </a:moveTo>
                <a:lnTo>
                  <a:pt x="16912" y="17441"/>
                </a:lnTo>
                <a:lnTo>
                  <a:pt x="16855" y="17540"/>
                </a:lnTo>
                <a:lnTo>
                  <a:pt x="16888" y="17560"/>
                </a:lnTo>
                <a:lnTo>
                  <a:pt x="16946" y="17461"/>
                </a:lnTo>
                <a:close/>
                <a:moveTo>
                  <a:pt x="17200" y="16946"/>
                </a:moveTo>
                <a:lnTo>
                  <a:pt x="17142" y="17046"/>
                </a:lnTo>
                <a:lnTo>
                  <a:pt x="17176" y="17065"/>
                </a:lnTo>
                <a:lnTo>
                  <a:pt x="17233" y="16966"/>
                </a:lnTo>
                <a:lnTo>
                  <a:pt x="17200" y="16946"/>
                </a:lnTo>
                <a:close/>
                <a:moveTo>
                  <a:pt x="17774" y="15957"/>
                </a:moveTo>
                <a:lnTo>
                  <a:pt x="17717" y="16056"/>
                </a:lnTo>
                <a:lnTo>
                  <a:pt x="17750" y="16075"/>
                </a:lnTo>
                <a:lnTo>
                  <a:pt x="17808" y="15976"/>
                </a:lnTo>
                <a:lnTo>
                  <a:pt x="17774" y="15957"/>
                </a:lnTo>
                <a:close/>
                <a:moveTo>
                  <a:pt x="17008" y="17276"/>
                </a:moveTo>
                <a:lnTo>
                  <a:pt x="16951" y="17375"/>
                </a:lnTo>
                <a:lnTo>
                  <a:pt x="16984" y="17395"/>
                </a:lnTo>
                <a:lnTo>
                  <a:pt x="17042" y="17296"/>
                </a:lnTo>
                <a:lnTo>
                  <a:pt x="17008" y="17276"/>
                </a:lnTo>
                <a:close/>
                <a:moveTo>
                  <a:pt x="17463" y="16570"/>
                </a:moveTo>
                <a:lnTo>
                  <a:pt x="17521" y="16471"/>
                </a:lnTo>
                <a:lnTo>
                  <a:pt x="17487" y="16451"/>
                </a:lnTo>
                <a:lnTo>
                  <a:pt x="17429" y="16551"/>
                </a:lnTo>
                <a:lnTo>
                  <a:pt x="17463" y="16570"/>
                </a:lnTo>
                <a:close/>
                <a:moveTo>
                  <a:pt x="18382" y="14986"/>
                </a:moveTo>
                <a:lnTo>
                  <a:pt x="18349" y="14967"/>
                </a:lnTo>
                <a:lnTo>
                  <a:pt x="18291" y="15066"/>
                </a:lnTo>
                <a:lnTo>
                  <a:pt x="18325" y="15086"/>
                </a:lnTo>
                <a:lnTo>
                  <a:pt x="18382" y="14986"/>
                </a:lnTo>
                <a:close/>
                <a:moveTo>
                  <a:pt x="18387" y="14901"/>
                </a:moveTo>
                <a:lnTo>
                  <a:pt x="18420" y="14921"/>
                </a:lnTo>
                <a:lnTo>
                  <a:pt x="18478" y="14822"/>
                </a:lnTo>
                <a:lnTo>
                  <a:pt x="18444" y="14802"/>
                </a:lnTo>
                <a:lnTo>
                  <a:pt x="18387" y="14901"/>
                </a:lnTo>
                <a:close/>
                <a:moveTo>
                  <a:pt x="17329" y="16801"/>
                </a:moveTo>
                <a:lnTo>
                  <a:pt x="17295" y="16781"/>
                </a:lnTo>
                <a:lnTo>
                  <a:pt x="17238" y="16881"/>
                </a:lnTo>
                <a:lnTo>
                  <a:pt x="17271" y="16900"/>
                </a:lnTo>
                <a:lnTo>
                  <a:pt x="17329" y="16801"/>
                </a:lnTo>
                <a:close/>
                <a:moveTo>
                  <a:pt x="17138" y="17131"/>
                </a:moveTo>
                <a:lnTo>
                  <a:pt x="17104" y="17111"/>
                </a:lnTo>
                <a:lnTo>
                  <a:pt x="17046" y="17210"/>
                </a:lnTo>
                <a:lnTo>
                  <a:pt x="17080" y="17230"/>
                </a:lnTo>
                <a:lnTo>
                  <a:pt x="17138" y="17131"/>
                </a:lnTo>
                <a:close/>
                <a:moveTo>
                  <a:pt x="17812" y="15891"/>
                </a:moveTo>
                <a:lnTo>
                  <a:pt x="17846" y="15910"/>
                </a:lnTo>
                <a:lnTo>
                  <a:pt x="17903" y="15811"/>
                </a:lnTo>
                <a:lnTo>
                  <a:pt x="17870" y="15792"/>
                </a:lnTo>
                <a:lnTo>
                  <a:pt x="17812" y="15891"/>
                </a:lnTo>
                <a:close/>
                <a:moveTo>
                  <a:pt x="18004" y="15561"/>
                </a:moveTo>
                <a:lnTo>
                  <a:pt x="18037" y="15581"/>
                </a:lnTo>
                <a:lnTo>
                  <a:pt x="18095" y="15481"/>
                </a:lnTo>
                <a:lnTo>
                  <a:pt x="18061" y="15462"/>
                </a:lnTo>
                <a:lnTo>
                  <a:pt x="18004" y="15561"/>
                </a:lnTo>
                <a:close/>
                <a:moveTo>
                  <a:pt x="18195" y="15231"/>
                </a:moveTo>
                <a:lnTo>
                  <a:pt x="18229" y="15251"/>
                </a:lnTo>
                <a:lnTo>
                  <a:pt x="18286" y="15151"/>
                </a:lnTo>
                <a:lnTo>
                  <a:pt x="18253" y="15132"/>
                </a:lnTo>
                <a:lnTo>
                  <a:pt x="18195" y="15231"/>
                </a:lnTo>
                <a:close/>
                <a:moveTo>
                  <a:pt x="17966" y="15627"/>
                </a:moveTo>
                <a:lnTo>
                  <a:pt x="17908" y="15726"/>
                </a:lnTo>
                <a:lnTo>
                  <a:pt x="17942" y="15745"/>
                </a:lnTo>
                <a:lnTo>
                  <a:pt x="17999" y="15646"/>
                </a:lnTo>
                <a:lnTo>
                  <a:pt x="17966" y="15627"/>
                </a:lnTo>
                <a:close/>
                <a:moveTo>
                  <a:pt x="18191" y="15316"/>
                </a:moveTo>
                <a:lnTo>
                  <a:pt x="18157" y="15297"/>
                </a:lnTo>
                <a:lnTo>
                  <a:pt x="18099" y="15396"/>
                </a:lnTo>
                <a:lnTo>
                  <a:pt x="18133" y="15416"/>
                </a:lnTo>
                <a:lnTo>
                  <a:pt x="18191" y="15316"/>
                </a:lnTo>
                <a:close/>
                <a:moveTo>
                  <a:pt x="9664" y="18226"/>
                </a:moveTo>
                <a:lnTo>
                  <a:pt x="9670" y="18264"/>
                </a:lnTo>
                <a:lnTo>
                  <a:pt x="9784" y="18245"/>
                </a:lnTo>
                <a:lnTo>
                  <a:pt x="9778" y="18206"/>
                </a:lnTo>
                <a:lnTo>
                  <a:pt x="9664" y="18226"/>
                </a:lnTo>
                <a:close/>
                <a:moveTo>
                  <a:pt x="9854" y="18193"/>
                </a:moveTo>
                <a:lnTo>
                  <a:pt x="9860" y="18231"/>
                </a:lnTo>
                <a:lnTo>
                  <a:pt x="9974" y="18212"/>
                </a:lnTo>
                <a:lnTo>
                  <a:pt x="9968" y="18174"/>
                </a:lnTo>
                <a:lnTo>
                  <a:pt x="9854" y="18193"/>
                </a:lnTo>
                <a:close/>
                <a:moveTo>
                  <a:pt x="8714" y="18390"/>
                </a:moveTo>
                <a:lnTo>
                  <a:pt x="8721" y="18428"/>
                </a:lnTo>
                <a:lnTo>
                  <a:pt x="8835" y="18408"/>
                </a:lnTo>
                <a:lnTo>
                  <a:pt x="8828" y="18370"/>
                </a:lnTo>
                <a:lnTo>
                  <a:pt x="8714" y="18390"/>
                </a:lnTo>
                <a:close/>
                <a:moveTo>
                  <a:pt x="10423" y="18095"/>
                </a:moveTo>
                <a:lnTo>
                  <a:pt x="10430" y="18133"/>
                </a:lnTo>
                <a:lnTo>
                  <a:pt x="10544" y="18114"/>
                </a:lnTo>
                <a:lnTo>
                  <a:pt x="10538" y="18075"/>
                </a:lnTo>
                <a:lnTo>
                  <a:pt x="10423" y="18095"/>
                </a:lnTo>
                <a:close/>
                <a:moveTo>
                  <a:pt x="10044" y="18161"/>
                </a:moveTo>
                <a:lnTo>
                  <a:pt x="10050" y="18199"/>
                </a:lnTo>
                <a:lnTo>
                  <a:pt x="10164" y="18179"/>
                </a:lnTo>
                <a:lnTo>
                  <a:pt x="10158" y="18141"/>
                </a:lnTo>
                <a:lnTo>
                  <a:pt x="10044" y="18161"/>
                </a:lnTo>
                <a:close/>
                <a:moveTo>
                  <a:pt x="8904" y="18357"/>
                </a:moveTo>
                <a:lnTo>
                  <a:pt x="8911" y="18395"/>
                </a:lnTo>
                <a:lnTo>
                  <a:pt x="9025" y="18375"/>
                </a:lnTo>
                <a:lnTo>
                  <a:pt x="9018" y="18337"/>
                </a:lnTo>
                <a:lnTo>
                  <a:pt x="8904" y="18357"/>
                </a:lnTo>
                <a:close/>
                <a:moveTo>
                  <a:pt x="9284" y="18291"/>
                </a:moveTo>
                <a:lnTo>
                  <a:pt x="9291" y="18330"/>
                </a:lnTo>
                <a:lnTo>
                  <a:pt x="9405" y="18310"/>
                </a:lnTo>
                <a:lnTo>
                  <a:pt x="9398" y="18272"/>
                </a:lnTo>
                <a:lnTo>
                  <a:pt x="9284" y="18291"/>
                </a:lnTo>
                <a:close/>
                <a:moveTo>
                  <a:pt x="9094" y="18324"/>
                </a:moveTo>
                <a:lnTo>
                  <a:pt x="9101" y="18362"/>
                </a:lnTo>
                <a:lnTo>
                  <a:pt x="9215" y="18343"/>
                </a:lnTo>
                <a:lnTo>
                  <a:pt x="9208" y="18304"/>
                </a:lnTo>
                <a:lnTo>
                  <a:pt x="9094" y="18324"/>
                </a:lnTo>
                <a:close/>
                <a:moveTo>
                  <a:pt x="9474" y="18259"/>
                </a:moveTo>
                <a:lnTo>
                  <a:pt x="9480" y="18297"/>
                </a:lnTo>
                <a:lnTo>
                  <a:pt x="9595" y="18277"/>
                </a:lnTo>
                <a:lnTo>
                  <a:pt x="9588" y="18239"/>
                </a:lnTo>
                <a:lnTo>
                  <a:pt x="9474" y="18259"/>
                </a:lnTo>
                <a:close/>
                <a:moveTo>
                  <a:pt x="10234" y="18128"/>
                </a:moveTo>
                <a:lnTo>
                  <a:pt x="10240" y="18166"/>
                </a:lnTo>
                <a:lnTo>
                  <a:pt x="10354" y="18146"/>
                </a:lnTo>
                <a:lnTo>
                  <a:pt x="10348" y="18108"/>
                </a:lnTo>
                <a:lnTo>
                  <a:pt x="10234" y="18128"/>
                </a:lnTo>
                <a:close/>
                <a:moveTo>
                  <a:pt x="11753" y="17866"/>
                </a:moveTo>
                <a:lnTo>
                  <a:pt x="11759" y="17904"/>
                </a:lnTo>
                <a:lnTo>
                  <a:pt x="11873" y="17885"/>
                </a:lnTo>
                <a:lnTo>
                  <a:pt x="11867" y="17846"/>
                </a:lnTo>
                <a:lnTo>
                  <a:pt x="11753" y="17866"/>
                </a:lnTo>
                <a:close/>
                <a:moveTo>
                  <a:pt x="11563" y="17899"/>
                </a:moveTo>
                <a:lnTo>
                  <a:pt x="11569" y="17937"/>
                </a:lnTo>
                <a:lnTo>
                  <a:pt x="11684" y="17917"/>
                </a:lnTo>
                <a:lnTo>
                  <a:pt x="11677" y="17879"/>
                </a:lnTo>
                <a:lnTo>
                  <a:pt x="11563" y="17899"/>
                </a:lnTo>
                <a:close/>
                <a:moveTo>
                  <a:pt x="11183" y="17964"/>
                </a:moveTo>
                <a:lnTo>
                  <a:pt x="11190" y="18002"/>
                </a:lnTo>
                <a:lnTo>
                  <a:pt x="11304" y="17983"/>
                </a:lnTo>
                <a:lnTo>
                  <a:pt x="11297" y="17945"/>
                </a:lnTo>
                <a:lnTo>
                  <a:pt x="11183" y="17964"/>
                </a:lnTo>
                <a:close/>
                <a:moveTo>
                  <a:pt x="10803" y="18030"/>
                </a:moveTo>
                <a:lnTo>
                  <a:pt x="10810" y="18068"/>
                </a:lnTo>
                <a:lnTo>
                  <a:pt x="10924" y="18048"/>
                </a:lnTo>
                <a:lnTo>
                  <a:pt x="10917" y="18010"/>
                </a:lnTo>
                <a:lnTo>
                  <a:pt x="10803" y="18030"/>
                </a:lnTo>
                <a:close/>
                <a:moveTo>
                  <a:pt x="11373" y="17931"/>
                </a:moveTo>
                <a:lnTo>
                  <a:pt x="11380" y="17970"/>
                </a:lnTo>
                <a:lnTo>
                  <a:pt x="11494" y="17950"/>
                </a:lnTo>
                <a:lnTo>
                  <a:pt x="11487" y="17912"/>
                </a:lnTo>
                <a:lnTo>
                  <a:pt x="11373" y="17931"/>
                </a:lnTo>
                <a:close/>
                <a:moveTo>
                  <a:pt x="10613" y="18062"/>
                </a:moveTo>
                <a:lnTo>
                  <a:pt x="10620" y="18101"/>
                </a:lnTo>
                <a:lnTo>
                  <a:pt x="10734" y="18081"/>
                </a:lnTo>
                <a:lnTo>
                  <a:pt x="10727" y="18043"/>
                </a:lnTo>
                <a:lnTo>
                  <a:pt x="10613" y="18062"/>
                </a:lnTo>
                <a:close/>
                <a:moveTo>
                  <a:pt x="10993" y="17997"/>
                </a:moveTo>
                <a:lnTo>
                  <a:pt x="11000" y="18035"/>
                </a:lnTo>
                <a:lnTo>
                  <a:pt x="11114" y="18015"/>
                </a:lnTo>
                <a:lnTo>
                  <a:pt x="11107" y="17977"/>
                </a:lnTo>
                <a:lnTo>
                  <a:pt x="10993" y="17997"/>
                </a:lnTo>
                <a:close/>
                <a:moveTo>
                  <a:pt x="7385" y="18619"/>
                </a:moveTo>
                <a:lnTo>
                  <a:pt x="7391" y="18657"/>
                </a:lnTo>
                <a:lnTo>
                  <a:pt x="7505" y="18637"/>
                </a:lnTo>
                <a:lnTo>
                  <a:pt x="7499" y="18599"/>
                </a:lnTo>
                <a:lnTo>
                  <a:pt x="7385" y="18619"/>
                </a:lnTo>
                <a:close/>
                <a:moveTo>
                  <a:pt x="5676" y="18913"/>
                </a:moveTo>
                <a:lnTo>
                  <a:pt x="5682" y="18951"/>
                </a:lnTo>
                <a:lnTo>
                  <a:pt x="5796" y="18932"/>
                </a:lnTo>
                <a:lnTo>
                  <a:pt x="5790" y="18894"/>
                </a:lnTo>
                <a:lnTo>
                  <a:pt x="5676" y="18913"/>
                </a:lnTo>
                <a:close/>
                <a:moveTo>
                  <a:pt x="5866" y="18880"/>
                </a:moveTo>
                <a:lnTo>
                  <a:pt x="5872" y="18919"/>
                </a:lnTo>
                <a:lnTo>
                  <a:pt x="5986" y="18899"/>
                </a:lnTo>
                <a:lnTo>
                  <a:pt x="5980" y="18861"/>
                </a:lnTo>
                <a:lnTo>
                  <a:pt x="5866" y="18880"/>
                </a:lnTo>
                <a:close/>
                <a:moveTo>
                  <a:pt x="6245" y="18815"/>
                </a:moveTo>
                <a:lnTo>
                  <a:pt x="6252" y="18853"/>
                </a:lnTo>
                <a:lnTo>
                  <a:pt x="6366" y="18834"/>
                </a:lnTo>
                <a:lnTo>
                  <a:pt x="6359" y="18795"/>
                </a:lnTo>
                <a:lnTo>
                  <a:pt x="6245" y="18815"/>
                </a:lnTo>
                <a:close/>
                <a:moveTo>
                  <a:pt x="6055" y="18848"/>
                </a:moveTo>
                <a:lnTo>
                  <a:pt x="6062" y="18886"/>
                </a:lnTo>
                <a:lnTo>
                  <a:pt x="6176" y="18866"/>
                </a:lnTo>
                <a:lnTo>
                  <a:pt x="6170" y="18828"/>
                </a:lnTo>
                <a:lnTo>
                  <a:pt x="6055" y="18848"/>
                </a:lnTo>
                <a:close/>
                <a:moveTo>
                  <a:pt x="5486" y="18946"/>
                </a:moveTo>
                <a:lnTo>
                  <a:pt x="5492" y="18984"/>
                </a:lnTo>
                <a:lnTo>
                  <a:pt x="5606" y="18964"/>
                </a:lnTo>
                <a:lnTo>
                  <a:pt x="5600" y="18926"/>
                </a:lnTo>
                <a:lnTo>
                  <a:pt x="5486" y="18946"/>
                </a:lnTo>
                <a:close/>
                <a:moveTo>
                  <a:pt x="8524" y="18422"/>
                </a:moveTo>
                <a:lnTo>
                  <a:pt x="8531" y="18461"/>
                </a:lnTo>
                <a:lnTo>
                  <a:pt x="8645" y="18441"/>
                </a:lnTo>
                <a:lnTo>
                  <a:pt x="8638" y="18403"/>
                </a:lnTo>
                <a:lnTo>
                  <a:pt x="8524" y="18422"/>
                </a:lnTo>
                <a:close/>
                <a:moveTo>
                  <a:pt x="4916" y="19044"/>
                </a:moveTo>
                <a:lnTo>
                  <a:pt x="4917" y="19050"/>
                </a:lnTo>
                <a:lnTo>
                  <a:pt x="5034" y="19050"/>
                </a:lnTo>
                <a:lnTo>
                  <a:pt x="5030" y="19024"/>
                </a:lnTo>
                <a:lnTo>
                  <a:pt x="4916" y="19044"/>
                </a:lnTo>
                <a:close/>
                <a:moveTo>
                  <a:pt x="5296" y="18979"/>
                </a:moveTo>
                <a:lnTo>
                  <a:pt x="5302" y="19017"/>
                </a:lnTo>
                <a:lnTo>
                  <a:pt x="5416" y="18997"/>
                </a:lnTo>
                <a:lnTo>
                  <a:pt x="5410" y="18959"/>
                </a:lnTo>
                <a:lnTo>
                  <a:pt x="5296" y="18979"/>
                </a:lnTo>
                <a:close/>
                <a:moveTo>
                  <a:pt x="5106" y="19011"/>
                </a:moveTo>
                <a:lnTo>
                  <a:pt x="5112" y="19050"/>
                </a:lnTo>
                <a:lnTo>
                  <a:pt x="5227" y="19030"/>
                </a:lnTo>
                <a:lnTo>
                  <a:pt x="5220" y="18992"/>
                </a:lnTo>
                <a:lnTo>
                  <a:pt x="5106" y="19011"/>
                </a:lnTo>
                <a:close/>
                <a:moveTo>
                  <a:pt x="6435" y="18782"/>
                </a:moveTo>
                <a:lnTo>
                  <a:pt x="6442" y="18821"/>
                </a:lnTo>
                <a:lnTo>
                  <a:pt x="6556" y="18801"/>
                </a:lnTo>
                <a:lnTo>
                  <a:pt x="6549" y="18763"/>
                </a:lnTo>
                <a:lnTo>
                  <a:pt x="6435" y="18782"/>
                </a:lnTo>
                <a:close/>
                <a:moveTo>
                  <a:pt x="7765" y="18553"/>
                </a:moveTo>
                <a:lnTo>
                  <a:pt x="7771" y="18591"/>
                </a:lnTo>
                <a:lnTo>
                  <a:pt x="7885" y="18572"/>
                </a:lnTo>
                <a:lnTo>
                  <a:pt x="7879" y="18534"/>
                </a:lnTo>
                <a:lnTo>
                  <a:pt x="7765" y="18553"/>
                </a:lnTo>
                <a:close/>
                <a:moveTo>
                  <a:pt x="7955" y="18520"/>
                </a:moveTo>
                <a:lnTo>
                  <a:pt x="7961" y="18559"/>
                </a:lnTo>
                <a:lnTo>
                  <a:pt x="8075" y="18539"/>
                </a:lnTo>
                <a:lnTo>
                  <a:pt x="8069" y="18501"/>
                </a:lnTo>
                <a:lnTo>
                  <a:pt x="7955" y="18520"/>
                </a:lnTo>
                <a:close/>
                <a:moveTo>
                  <a:pt x="8144" y="18488"/>
                </a:moveTo>
                <a:lnTo>
                  <a:pt x="8151" y="18526"/>
                </a:lnTo>
                <a:lnTo>
                  <a:pt x="8265" y="18506"/>
                </a:lnTo>
                <a:lnTo>
                  <a:pt x="8259" y="18468"/>
                </a:lnTo>
                <a:lnTo>
                  <a:pt x="8144" y="18488"/>
                </a:lnTo>
                <a:close/>
                <a:moveTo>
                  <a:pt x="8334" y="18455"/>
                </a:moveTo>
                <a:lnTo>
                  <a:pt x="8341" y="18493"/>
                </a:lnTo>
                <a:lnTo>
                  <a:pt x="8455" y="18474"/>
                </a:lnTo>
                <a:lnTo>
                  <a:pt x="8448" y="18435"/>
                </a:lnTo>
                <a:lnTo>
                  <a:pt x="8334" y="18455"/>
                </a:lnTo>
                <a:close/>
                <a:moveTo>
                  <a:pt x="7195" y="18651"/>
                </a:moveTo>
                <a:lnTo>
                  <a:pt x="7202" y="18690"/>
                </a:lnTo>
                <a:lnTo>
                  <a:pt x="7316" y="18670"/>
                </a:lnTo>
                <a:lnTo>
                  <a:pt x="7309" y="18632"/>
                </a:lnTo>
                <a:lnTo>
                  <a:pt x="7195" y="18651"/>
                </a:lnTo>
                <a:close/>
                <a:moveTo>
                  <a:pt x="7005" y="18684"/>
                </a:moveTo>
                <a:lnTo>
                  <a:pt x="7012" y="18722"/>
                </a:lnTo>
                <a:lnTo>
                  <a:pt x="7126" y="18703"/>
                </a:lnTo>
                <a:lnTo>
                  <a:pt x="7119" y="18664"/>
                </a:lnTo>
                <a:lnTo>
                  <a:pt x="7005" y="18684"/>
                </a:lnTo>
                <a:close/>
                <a:moveTo>
                  <a:pt x="6815" y="18717"/>
                </a:moveTo>
                <a:lnTo>
                  <a:pt x="6822" y="18755"/>
                </a:lnTo>
                <a:lnTo>
                  <a:pt x="6936" y="18735"/>
                </a:lnTo>
                <a:lnTo>
                  <a:pt x="6929" y="18697"/>
                </a:lnTo>
                <a:lnTo>
                  <a:pt x="6815" y="18717"/>
                </a:lnTo>
                <a:close/>
                <a:moveTo>
                  <a:pt x="6625" y="18750"/>
                </a:moveTo>
                <a:lnTo>
                  <a:pt x="6632" y="18788"/>
                </a:lnTo>
                <a:lnTo>
                  <a:pt x="6746" y="18768"/>
                </a:lnTo>
                <a:lnTo>
                  <a:pt x="6739" y="18730"/>
                </a:lnTo>
                <a:lnTo>
                  <a:pt x="6625" y="18750"/>
                </a:lnTo>
                <a:close/>
                <a:moveTo>
                  <a:pt x="7575" y="18586"/>
                </a:moveTo>
                <a:lnTo>
                  <a:pt x="7581" y="18624"/>
                </a:lnTo>
                <a:lnTo>
                  <a:pt x="7695" y="18605"/>
                </a:lnTo>
                <a:lnTo>
                  <a:pt x="7689" y="18566"/>
                </a:lnTo>
                <a:lnTo>
                  <a:pt x="7575" y="18586"/>
                </a:lnTo>
                <a:close/>
                <a:moveTo>
                  <a:pt x="16332" y="18280"/>
                </a:moveTo>
                <a:lnTo>
                  <a:pt x="16361" y="18306"/>
                </a:lnTo>
                <a:lnTo>
                  <a:pt x="16438" y="18219"/>
                </a:lnTo>
                <a:lnTo>
                  <a:pt x="16409" y="18193"/>
                </a:lnTo>
                <a:lnTo>
                  <a:pt x="16332" y="18280"/>
                </a:lnTo>
                <a:close/>
                <a:moveTo>
                  <a:pt x="16203" y="18425"/>
                </a:moveTo>
                <a:lnTo>
                  <a:pt x="16232" y="18451"/>
                </a:lnTo>
                <a:lnTo>
                  <a:pt x="16309" y="18364"/>
                </a:lnTo>
                <a:lnTo>
                  <a:pt x="16280" y="18338"/>
                </a:lnTo>
                <a:lnTo>
                  <a:pt x="16203" y="18425"/>
                </a:lnTo>
                <a:close/>
                <a:moveTo>
                  <a:pt x="15818" y="18858"/>
                </a:moveTo>
                <a:lnTo>
                  <a:pt x="15847" y="18884"/>
                </a:lnTo>
                <a:lnTo>
                  <a:pt x="15924" y="18797"/>
                </a:lnTo>
                <a:lnTo>
                  <a:pt x="15895" y="18772"/>
                </a:lnTo>
                <a:lnTo>
                  <a:pt x="15818" y="18858"/>
                </a:lnTo>
                <a:close/>
                <a:moveTo>
                  <a:pt x="16075" y="18569"/>
                </a:moveTo>
                <a:lnTo>
                  <a:pt x="16104" y="18595"/>
                </a:lnTo>
                <a:lnTo>
                  <a:pt x="16181" y="18508"/>
                </a:lnTo>
                <a:lnTo>
                  <a:pt x="16152" y="18483"/>
                </a:lnTo>
                <a:lnTo>
                  <a:pt x="16075" y="18569"/>
                </a:lnTo>
                <a:close/>
                <a:moveTo>
                  <a:pt x="15946" y="18714"/>
                </a:moveTo>
                <a:lnTo>
                  <a:pt x="15975" y="18740"/>
                </a:lnTo>
                <a:lnTo>
                  <a:pt x="16053" y="18653"/>
                </a:lnTo>
                <a:lnTo>
                  <a:pt x="16024" y="18627"/>
                </a:lnTo>
                <a:lnTo>
                  <a:pt x="15946" y="18714"/>
                </a:lnTo>
                <a:close/>
                <a:moveTo>
                  <a:pt x="15690" y="19003"/>
                </a:moveTo>
                <a:lnTo>
                  <a:pt x="15719" y="19029"/>
                </a:lnTo>
                <a:lnTo>
                  <a:pt x="15796" y="18942"/>
                </a:lnTo>
                <a:lnTo>
                  <a:pt x="15767" y="18916"/>
                </a:lnTo>
                <a:lnTo>
                  <a:pt x="15690" y="19003"/>
                </a:lnTo>
                <a:close/>
                <a:moveTo>
                  <a:pt x="14712" y="17676"/>
                </a:moveTo>
                <a:lnTo>
                  <a:pt x="14674" y="17680"/>
                </a:lnTo>
                <a:lnTo>
                  <a:pt x="14687" y="17797"/>
                </a:lnTo>
                <a:lnTo>
                  <a:pt x="14726" y="17792"/>
                </a:lnTo>
                <a:lnTo>
                  <a:pt x="14712" y="17676"/>
                </a:lnTo>
                <a:close/>
                <a:moveTo>
                  <a:pt x="14830" y="19040"/>
                </a:moveTo>
                <a:lnTo>
                  <a:pt x="14832" y="19050"/>
                </a:lnTo>
                <a:lnTo>
                  <a:pt x="14871" y="19050"/>
                </a:lnTo>
                <a:lnTo>
                  <a:pt x="14869" y="19035"/>
                </a:lnTo>
                <a:lnTo>
                  <a:pt x="14830" y="19040"/>
                </a:lnTo>
                <a:close/>
                <a:moveTo>
                  <a:pt x="14735" y="17870"/>
                </a:moveTo>
                <a:lnTo>
                  <a:pt x="14696" y="17874"/>
                </a:lnTo>
                <a:lnTo>
                  <a:pt x="14710" y="17991"/>
                </a:lnTo>
                <a:lnTo>
                  <a:pt x="14748" y="17986"/>
                </a:lnTo>
                <a:lnTo>
                  <a:pt x="14735" y="17870"/>
                </a:lnTo>
                <a:close/>
                <a:moveTo>
                  <a:pt x="14757" y="18064"/>
                </a:moveTo>
                <a:lnTo>
                  <a:pt x="14718" y="18069"/>
                </a:lnTo>
                <a:lnTo>
                  <a:pt x="14732" y="18185"/>
                </a:lnTo>
                <a:lnTo>
                  <a:pt x="14770" y="18181"/>
                </a:lnTo>
                <a:lnTo>
                  <a:pt x="14757" y="18064"/>
                </a:lnTo>
                <a:close/>
                <a:moveTo>
                  <a:pt x="14847" y="18841"/>
                </a:moveTo>
                <a:lnTo>
                  <a:pt x="14808" y="18846"/>
                </a:lnTo>
                <a:lnTo>
                  <a:pt x="14821" y="18962"/>
                </a:lnTo>
                <a:lnTo>
                  <a:pt x="14860" y="18957"/>
                </a:lnTo>
                <a:lnTo>
                  <a:pt x="14847" y="18841"/>
                </a:lnTo>
                <a:close/>
                <a:moveTo>
                  <a:pt x="14824" y="18647"/>
                </a:moveTo>
                <a:lnTo>
                  <a:pt x="14786" y="18651"/>
                </a:lnTo>
                <a:lnTo>
                  <a:pt x="14799" y="18768"/>
                </a:lnTo>
                <a:lnTo>
                  <a:pt x="14838" y="18763"/>
                </a:lnTo>
                <a:lnTo>
                  <a:pt x="14824" y="18647"/>
                </a:lnTo>
                <a:close/>
                <a:moveTo>
                  <a:pt x="14802" y="18453"/>
                </a:moveTo>
                <a:lnTo>
                  <a:pt x="14763" y="18457"/>
                </a:lnTo>
                <a:lnTo>
                  <a:pt x="14777" y="18573"/>
                </a:lnTo>
                <a:lnTo>
                  <a:pt x="14815" y="18569"/>
                </a:lnTo>
                <a:lnTo>
                  <a:pt x="14802" y="18453"/>
                </a:lnTo>
                <a:close/>
                <a:moveTo>
                  <a:pt x="14779" y="18258"/>
                </a:moveTo>
                <a:lnTo>
                  <a:pt x="14741" y="18263"/>
                </a:lnTo>
                <a:lnTo>
                  <a:pt x="14754" y="18379"/>
                </a:lnTo>
                <a:lnTo>
                  <a:pt x="14793" y="18375"/>
                </a:lnTo>
                <a:lnTo>
                  <a:pt x="14779" y="18258"/>
                </a:lnTo>
                <a:close/>
                <a:moveTo>
                  <a:pt x="23165" y="11090"/>
                </a:moveTo>
                <a:cubicBezTo>
                  <a:pt x="23035" y="11090"/>
                  <a:pt x="22930" y="11195"/>
                  <a:pt x="22930" y="11325"/>
                </a:cubicBezTo>
                <a:cubicBezTo>
                  <a:pt x="22930" y="11429"/>
                  <a:pt x="22998" y="11518"/>
                  <a:pt x="23092" y="11548"/>
                </a:cubicBezTo>
                <a:lnTo>
                  <a:pt x="23074" y="11625"/>
                </a:lnTo>
                <a:lnTo>
                  <a:pt x="23112" y="11634"/>
                </a:lnTo>
                <a:lnTo>
                  <a:pt x="23130" y="11557"/>
                </a:lnTo>
                <a:cubicBezTo>
                  <a:pt x="23141" y="11559"/>
                  <a:pt x="23153" y="11560"/>
                  <a:pt x="23165" y="11560"/>
                </a:cubicBezTo>
                <a:cubicBezTo>
                  <a:pt x="23295" y="11560"/>
                  <a:pt x="23400" y="11455"/>
                  <a:pt x="23400" y="11325"/>
                </a:cubicBezTo>
                <a:cubicBezTo>
                  <a:pt x="23400" y="11195"/>
                  <a:pt x="23295" y="11090"/>
                  <a:pt x="23165" y="11090"/>
                </a:cubicBezTo>
                <a:close/>
                <a:moveTo>
                  <a:pt x="16650" y="10785"/>
                </a:moveTo>
                <a:lnTo>
                  <a:pt x="16611" y="10846"/>
                </a:lnTo>
                <a:lnTo>
                  <a:pt x="16644" y="10866"/>
                </a:lnTo>
                <a:lnTo>
                  <a:pt x="16682" y="10806"/>
                </a:lnTo>
                <a:cubicBezTo>
                  <a:pt x="16716" y="10824"/>
                  <a:pt x="16754" y="10835"/>
                  <a:pt x="16795" y="10835"/>
                </a:cubicBezTo>
                <a:cubicBezTo>
                  <a:pt x="16824" y="10835"/>
                  <a:pt x="16852" y="10830"/>
                  <a:pt x="16877" y="10820"/>
                </a:cubicBezTo>
                <a:lnTo>
                  <a:pt x="16908" y="10885"/>
                </a:lnTo>
                <a:lnTo>
                  <a:pt x="16943" y="10868"/>
                </a:lnTo>
                <a:lnTo>
                  <a:pt x="16912" y="10803"/>
                </a:lnTo>
                <a:cubicBezTo>
                  <a:pt x="16983" y="10763"/>
                  <a:pt x="17030" y="10687"/>
                  <a:pt x="17030" y="10600"/>
                </a:cubicBezTo>
                <a:cubicBezTo>
                  <a:pt x="17030" y="10470"/>
                  <a:pt x="16925" y="10365"/>
                  <a:pt x="16795" y="10365"/>
                </a:cubicBezTo>
                <a:cubicBezTo>
                  <a:pt x="16665" y="10365"/>
                  <a:pt x="16560" y="10470"/>
                  <a:pt x="16560" y="10600"/>
                </a:cubicBezTo>
                <a:cubicBezTo>
                  <a:pt x="16560" y="10675"/>
                  <a:pt x="16595" y="10741"/>
                  <a:pt x="16650" y="10785"/>
                </a:cubicBezTo>
                <a:close/>
                <a:moveTo>
                  <a:pt x="15735" y="1297"/>
                </a:moveTo>
                <a:lnTo>
                  <a:pt x="15660" y="1318"/>
                </a:lnTo>
                <a:lnTo>
                  <a:pt x="15671" y="1355"/>
                </a:lnTo>
                <a:lnTo>
                  <a:pt x="15746" y="1334"/>
                </a:lnTo>
                <a:cubicBezTo>
                  <a:pt x="15779" y="1422"/>
                  <a:pt x="15865" y="1485"/>
                  <a:pt x="15965" y="1485"/>
                </a:cubicBezTo>
                <a:cubicBezTo>
                  <a:pt x="16095" y="1485"/>
                  <a:pt x="16200" y="1380"/>
                  <a:pt x="16200" y="1250"/>
                </a:cubicBezTo>
                <a:cubicBezTo>
                  <a:pt x="16200" y="1120"/>
                  <a:pt x="16095" y="1015"/>
                  <a:pt x="15965" y="1015"/>
                </a:cubicBezTo>
                <a:cubicBezTo>
                  <a:pt x="15914" y="1015"/>
                  <a:pt x="15866" y="1032"/>
                  <a:pt x="15827" y="1060"/>
                </a:cubicBezTo>
                <a:lnTo>
                  <a:pt x="15779" y="1006"/>
                </a:lnTo>
                <a:lnTo>
                  <a:pt x="15750" y="1032"/>
                </a:lnTo>
                <a:lnTo>
                  <a:pt x="15798" y="1085"/>
                </a:lnTo>
                <a:cubicBezTo>
                  <a:pt x="15756" y="1127"/>
                  <a:pt x="15730" y="1186"/>
                  <a:pt x="15730" y="1250"/>
                </a:cubicBezTo>
                <a:cubicBezTo>
                  <a:pt x="15730" y="1266"/>
                  <a:pt x="15732" y="1282"/>
                  <a:pt x="15735" y="1297"/>
                </a:cubicBezTo>
                <a:close/>
                <a:moveTo>
                  <a:pt x="12935" y="4080"/>
                </a:moveTo>
                <a:cubicBezTo>
                  <a:pt x="12935" y="3950"/>
                  <a:pt x="12830" y="3845"/>
                  <a:pt x="12700" y="3845"/>
                </a:cubicBezTo>
                <a:cubicBezTo>
                  <a:pt x="12640" y="3845"/>
                  <a:pt x="12585" y="3868"/>
                  <a:pt x="12543" y="3905"/>
                </a:cubicBezTo>
                <a:lnTo>
                  <a:pt x="12533" y="3895"/>
                </a:lnTo>
                <a:lnTo>
                  <a:pt x="12506" y="3924"/>
                </a:lnTo>
                <a:lnTo>
                  <a:pt x="12517" y="3933"/>
                </a:lnTo>
                <a:cubicBezTo>
                  <a:pt x="12486" y="3972"/>
                  <a:pt x="12467" y="4021"/>
                  <a:pt x="12465" y="4074"/>
                </a:cubicBezTo>
                <a:lnTo>
                  <a:pt x="12468" y="4113"/>
                </a:lnTo>
                <a:cubicBezTo>
                  <a:pt x="12470" y="4133"/>
                  <a:pt x="12476" y="4152"/>
                  <a:pt x="12484" y="4171"/>
                </a:cubicBezTo>
                <a:lnTo>
                  <a:pt x="12418" y="4204"/>
                </a:lnTo>
                <a:lnTo>
                  <a:pt x="12436" y="4239"/>
                </a:lnTo>
                <a:lnTo>
                  <a:pt x="12501" y="4205"/>
                </a:lnTo>
                <a:cubicBezTo>
                  <a:pt x="12543" y="4271"/>
                  <a:pt x="12616" y="4315"/>
                  <a:pt x="12700" y="4315"/>
                </a:cubicBezTo>
                <a:cubicBezTo>
                  <a:pt x="12830" y="4315"/>
                  <a:pt x="12935" y="4210"/>
                  <a:pt x="12935" y="4080"/>
                </a:cubicBezTo>
                <a:close/>
                <a:moveTo>
                  <a:pt x="25173" y="16313"/>
                </a:moveTo>
                <a:lnTo>
                  <a:pt x="25103" y="16301"/>
                </a:lnTo>
                <a:lnTo>
                  <a:pt x="25096" y="16339"/>
                </a:lnTo>
                <a:lnTo>
                  <a:pt x="25166" y="16351"/>
                </a:lnTo>
                <a:cubicBezTo>
                  <a:pt x="25165" y="16357"/>
                  <a:pt x="25165" y="16364"/>
                  <a:pt x="25165" y="16371"/>
                </a:cubicBezTo>
                <a:cubicBezTo>
                  <a:pt x="25165" y="16501"/>
                  <a:pt x="25270" y="16606"/>
                  <a:pt x="25400" y="16606"/>
                </a:cubicBezTo>
                <a:lnTo>
                  <a:pt x="25400" y="16136"/>
                </a:lnTo>
                <a:cubicBezTo>
                  <a:pt x="25290" y="16136"/>
                  <a:pt x="25199" y="16211"/>
                  <a:pt x="25173" y="16313"/>
                </a:cubicBezTo>
                <a:close/>
                <a:moveTo>
                  <a:pt x="5140" y="780"/>
                </a:moveTo>
                <a:cubicBezTo>
                  <a:pt x="5140" y="910"/>
                  <a:pt x="5245" y="1015"/>
                  <a:pt x="5375" y="1015"/>
                </a:cubicBezTo>
                <a:cubicBezTo>
                  <a:pt x="5505" y="1015"/>
                  <a:pt x="5610" y="910"/>
                  <a:pt x="5610" y="780"/>
                </a:cubicBezTo>
                <a:cubicBezTo>
                  <a:pt x="5610" y="734"/>
                  <a:pt x="5596" y="691"/>
                  <a:pt x="5573" y="654"/>
                </a:cubicBezTo>
                <a:lnTo>
                  <a:pt x="5593" y="640"/>
                </a:lnTo>
                <a:lnTo>
                  <a:pt x="5570" y="609"/>
                </a:lnTo>
                <a:lnTo>
                  <a:pt x="5550" y="623"/>
                </a:lnTo>
                <a:cubicBezTo>
                  <a:pt x="5507" y="575"/>
                  <a:pt x="5445" y="545"/>
                  <a:pt x="5375" y="545"/>
                </a:cubicBezTo>
                <a:cubicBezTo>
                  <a:pt x="5245" y="545"/>
                  <a:pt x="5140" y="650"/>
                  <a:pt x="5140" y="780"/>
                </a:cubicBezTo>
                <a:close/>
                <a:moveTo>
                  <a:pt x="6684" y="131"/>
                </a:moveTo>
                <a:lnTo>
                  <a:pt x="6611" y="92"/>
                </a:lnTo>
                <a:cubicBezTo>
                  <a:pt x="6623" y="64"/>
                  <a:pt x="6630" y="33"/>
                  <a:pt x="6630" y="0"/>
                </a:cubicBezTo>
                <a:lnTo>
                  <a:pt x="6160" y="0"/>
                </a:lnTo>
                <a:cubicBezTo>
                  <a:pt x="6160" y="130"/>
                  <a:pt x="6265" y="235"/>
                  <a:pt x="6395" y="235"/>
                </a:cubicBezTo>
                <a:cubicBezTo>
                  <a:pt x="6478" y="235"/>
                  <a:pt x="6551" y="192"/>
                  <a:pt x="6593" y="126"/>
                </a:cubicBezTo>
                <a:lnTo>
                  <a:pt x="6665" y="165"/>
                </a:lnTo>
                <a:lnTo>
                  <a:pt x="6684" y="131"/>
                </a:lnTo>
                <a:close/>
                <a:moveTo>
                  <a:pt x="10945" y="2686"/>
                </a:moveTo>
                <a:lnTo>
                  <a:pt x="10892" y="2708"/>
                </a:lnTo>
                <a:lnTo>
                  <a:pt x="10907" y="2744"/>
                </a:lnTo>
                <a:lnTo>
                  <a:pt x="10956" y="2724"/>
                </a:lnTo>
                <a:cubicBezTo>
                  <a:pt x="10974" y="2771"/>
                  <a:pt x="11007" y="2811"/>
                  <a:pt x="11050" y="2838"/>
                </a:cubicBezTo>
                <a:lnTo>
                  <a:pt x="11042" y="2854"/>
                </a:lnTo>
                <a:lnTo>
                  <a:pt x="11076" y="2872"/>
                </a:lnTo>
                <a:lnTo>
                  <a:pt x="11084" y="2856"/>
                </a:lnTo>
                <a:cubicBezTo>
                  <a:pt x="11112" y="2868"/>
                  <a:pt x="11143" y="2875"/>
                  <a:pt x="11175" y="2875"/>
                </a:cubicBezTo>
                <a:cubicBezTo>
                  <a:pt x="11235" y="2875"/>
                  <a:pt x="11290" y="2852"/>
                  <a:pt x="11332" y="2815"/>
                </a:cubicBezTo>
                <a:lnTo>
                  <a:pt x="11342" y="2824"/>
                </a:lnTo>
                <a:lnTo>
                  <a:pt x="11369" y="2796"/>
                </a:lnTo>
                <a:lnTo>
                  <a:pt x="11359" y="2787"/>
                </a:lnTo>
                <a:cubicBezTo>
                  <a:pt x="11391" y="2746"/>
                  <a:pt x="11410" y="2695"/>
                  <a:pt x="11410" y="2640"/>
                </a:cubicBezTo>
                <a:cubicBezTo>
                  <a:pt x="11410" y="2624"/>
                  <a:pt x="11408" y="2608"/>
                  <a:pt x="11405" y="2593"/>
                </a:cubicBezTo>
                <a:lnTo>
                  <a:pt x="11480" y="2572"/>
                </a:lnTo>
                <a:lnTo>
                  <a:pt x="11469" y="2535"/>
                </a:lnTo>
                <a:lnTo>
                  <a:pt x="11394" y="2556"/>
                </a:lnTo>
                <a:cubicBezTo>
                  <a:pt x="11383" y="2526"/>
                  <a:pt x="11366" y="2499"/>
                  <a:pt x="11344" y="2477"/>
                </a:cubicBezTo>
                <a:lnTo>
                  <a:pt x="11393" y="2421"/>
                </a:lnTo>
                <a:lnTo>
                  <a:pt x="11365" y="2395"/>
                </a:lnTo>
                <a:lnTo>
                  <a:pt x="11314" y="2451"/>
                </a:lnTo>
                <a:cubicBezTo>
                  <a:pt x="11275" y="2422"/>
                  <a:pt x="11227" y="2405"/>
                  <a:pt x="11175" y="2405"/>
                </a:cubicBezTo>
                <a:cubicBezTo>
                  <a:pt x="11045" y="2405"/>
                  <a:pt x="10940" y="2510"/>
                  <a:pt x="10940" y="2640"/>
                </a:cubicBezTo>
                <a:cubicBezTo>
                  <a:pt x="10940" y="2656"/>
                  <a:pt x="10942" y="2671"/>
                  <a:pt x="10945" y="2686"/>
                </a:cubicBezTo>
                <a:close/>
                <a:moveTo>
                  <a:pt x="18939" y="14594"/>
                </a:moveTo>
                <a:lnTo>
                  <a:pt x="18861" y="14565"/>
                </a:lnTo>
                <a:cubicBezTo>
                  <a:pt x="18867" y="14544"/>
                  <a:pt x="18870" y="14522"/>
                  <a:pt x="18870" y="14500"/>
                </a:cubicBezTo>
                <a:cubicBezTo>
                  <a:pt x="18870" y="14370"/>
                  <a:pt x="18765" y="14265"/>
                  <a:pt x="18635" y="14265"/>
                </a:cubicBezTo>
                <a:cubicBezTo>
                  <a:pt x="18606" y="14265"/>
                  <a:pt x="18578" y="14271"/>
                  <a:pt x="18553" y="14280"/>
                </a:cubicBezTo>
                <a:lnTo>
                  <a:pt x="18522" y="14215"/>
                </a:lnTo>
                <a:lnTo>
                  <a:pt x="18487" y="14232"/>
                </a:lnTo>
                <a:lnTo>
                  <a:pt x="18518" y="14297"/>
                </a:lnTo>
                <a:cubicBezTo>
                  <a:pt x="18447" y="14337"/>
                  <a:pt x="18400" y="14413"/>
                  <a:pt x="18400" y="14500"/>
                </a:cubicBezTo>
                <a:cubicBezTo>
                  <a:pt x="18400" y="14532"/>
                  <a:pt x="18406" y="14563"/>
                  <a:pt x="18418" y="14590"/>
                </a:cubicBezTo>
                <a:lnTo>
                  <a:pt x="18387" y="14612"/>
                </a:lnTo>
                <a:lnTo>
                  <a:pt x="18410" y="14644"/>
                </a:lnTo>
                <a:lnTo>
                  <a:pt x="18436" y="14625"/>
                </a:lnTo>
                <a:cubicBezTo>
                  <a:pt x="18454" y="14653"/>
                  <a:pt x="18478" y="14678"/>
                  <a:pt x="18506" y="14696"/>
                </a:cubicBezTo>
                <a:lnTo>
                  <a:pt x="18482" y="14736"/>
                </a:lnTo>
                <a:lnTo>
                  <a:pt x="18516" y="14756"/>
                </a:lnTo>
                <a:lnTo>
                  <a:pt x="18540" y="14715"/>
                </a:lnTo>
                <a:cubicBezTo>
                  <a:pt x="18569" y="14728"/>
                  <a:pt x="18601" y="14735"/>
                  <a:pt x="18635" y="14735"/>
                </a:cubicBezTo>
                <a:cubicBezTo>
                  <a:pt x="18729" y="14735"/>
                  <a:pt x="18809" y="14680"/>
                  <a:pt x="18847" y="14601"/>
                </a:cubicBezTo>
                <a:lnTo>
                  <a:pt x="18925" y="14630"/>
                </a:lnTo>
                <a:lnTo>
                  <a:pt x="18939" y="14594"/>
                </a:lnTo>
                <a:close/>
                <a:moveTo>
                  <a:pt x="14850" y="17308"/>
                </a:moveTo>
                <a:cubicBezTo>
                  <a:pt x="14850" y="17264"/>
                  <a:pt x="14838" y="17223"/>
                  <a:pt x="14817" y="17188"/>
                </a:cubicBezTo>
                <a:lnTo>
                  <a:pt x="14888" y="17138"/>
                </a:lnTo>
                <a:lnTo>
                  <a:pt x="14865" y="17106"/>
                </a:lnTo>
                <a:lnTo>
                  <a:pt x="14794" y="17156"/>
                </a:lnTo>
                <a:cubicBezTo>
                  <a:pt x="14751" y="17106"/>
                  <a:pt x="14687" y="17073"/>
                  <a:pt x="14615" y="17073"/>
                </a:cubicBezTo>
                <a:cubicBezTo>
                  <a:pt x="14485" y="17073"/>
                  <a:pt x="14380" y="17178"/>
                  <a:pt x="14380" y="17308"/>
                </a:cubicBezTo>
                <a:cubicBezTo>
                  <a:pt x="14380" y="17318"/>
                  <a:pt x="14381" y="17328"/>
                  <a:pt x="14382" y="17337"/>
                </a:cubicBezTo>
                <a:lnTo>
                  <a:pt x="14347" y="17345"/>
                </a:lnTo>
                <a:lnTo>
                  <a:pt x="14355" y="17383"/>
                </a:lnTo>
                <a:lnTo>
                  <a:pt x="14390" y="17375"/>
                </a:lnTo>
                <a:cubicBezTo>
                  <a:pt x="14419" y="17472"/>
                  <a:pt x="14509" y="17543"/>
                  <a:pt x="14615" y="17543"/>
                </a:cubicBezTo>
                <a:cubicBezTo>
                  <a:pt x="14629" y="17543"/>
                  <a:pt x="14644" y="17542"/>
                  <a:pt x="14657" y="17539"/>
                </a:cubicBezTo>
                <a:lnTo>
                  <a:pt x="14665" y="17602"/>
                </a:lnTo>
                <a:lnTo>
                  <a:pt x="14703" y="17598"/>
                </a:lnTo>
                <a:lnTo>
                  <a:pt x="14695" y="17529"/>
                </a:lnTo>
                <a:cubicBezTo>
                  <a:pt x="14760" y="17505"/>
                  <a:pt x="14811" y="17454"/>
                  <a:pt x="14835" y="17390"/>
                </a:cubicBezTo>
                <a:lnTo>
                  <a:pt x="14920" y="17413"/>
                </a:lnTo>
                <a:lnTo>
                  <a:pt x="14931" y="17376"/>
                </a:lnTo>
                <a:lnTo>
                  <a:pt x="14846" y="17352"/>
                </a:lnTo>
                <a:cubicBezTo>
                  <a:pt x="14848" y="17338"/>
                  <a:pt x="14850" y="17323"/>
                  <a:pt x="14850" y="17308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11"/>
          </p:nvPr>
        </p:nvSpPr>
        <p:spPr bwMode="auto">
          <a:xfrm>
            <a:off x="6670471" y="6301899"/>
            <a:ext cx="2057400" cy="171450"/>
          </a:xfrm>
        </p:spPr>
        <p:txBody>
          <a:bodyPr/>
          <a:lstStyle/>
          <a:p>
            <a:pPr>
              <a:defRPr/>
            </a:pPr>
            <a:fld id="{7E96C78E-7C53-0C21-EF22-F1077C889AC3}" type="slidenum">
              <a:rPr lang="de-DE"/>
              <a:t>110</a:t>
            </a:fld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A0C91695-C308-6845-AAFD-02D3463A5C6F}"/>
              </a:ext>
            </a:extLst>
          </p:cNvPr>
          <p:cNvSpPr txBox="1"/>
          <p:nvPr/>
        </p:nvSpPr>
        <p:spPr bwMode="auto">
          <a:xfrm>
            <a:off x="357672" y="1067567"/>
            <a:ext cx="831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err="1"/>
              <a:t>BaeumeDIY</a:t>
            </a:r>
            <a:endParaRPr lang="de-DE" sz="3200" b="1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C1695-AB2D-EA4D-9AAE-5FFD46BC8CDC}"/>
              </a:ext>
            </a:extLst>
          </p:cNvPr>
          <p:cNvGrpSpPr/>
          <p:nvPr/>
        </p:nvGrpSpPr>
        <p:grpSpPr>
          <a:xfrm>
            <a:off x="357672" y="256061"/>
            <a:ext cx="8428653" cy="830997"/>
            <a:chOff x="544431" y="1524549"/>
            <a:chExt cx="8428653" cy="830997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ACF1E75B-556A-2A49-8C85-DCCE8596BE81}"/>
                </a:ext>
              </a:extLst>
            </p:cNvPr>
            <p:cNvGrpSpPr/>
            <p:nvPr/>
          </p:nvGrpSpPr>
          <p:grpSpPr>
            <a:xfrm>
              <a:off x="544431" y="1524549"/>
              <a:ext cx="8428653" cy="830997"/>
              <a:chOff x="386951" y="291746"/>
              <a:chExt cx="8428653" cy="830997"/>
            </a:xfrm>
          </p:grpSpPr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BDBC4F20-393B-834E-9986-04738D1B065B}"/>
                  </a:ext>
                </a:extLst>
              </p:cNvPr>
              <p:cNvSpPr/>
              <p:nvPr/>
            </p:nvSpPr>
            <p:spPr>
              <a:xfrm>
                <a:off x="386951" y="291746"/>
                <a:ext cx="8428653" cy="830997"/>
              </a:xfrm>
              <a:prstGeom prst="rect">
                <a:avLst/>
              </a:prstGeom>
              <a:solidFill>
                <a:srgbClr val="DDDDDD"/>
              </a:solidFill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endParaRPr lang="de-DE" sz="2400"/>
              </a:p>
              <a:p>
                <a:pPr algn="ctr">
                  <a:defRPr/>
                </a:pPr>
                <a:endParaRPr lang="de-DE" sz="2400"/>
              </a:p>
            </p:txBody>
          </p:sp>
          <p:pic>
            <p:nvPicPr>
              <p:cNvPr id="16" name="Grafik 15">
                <a:extLst>
                  <a:ext uri="{FF2B5EF4-FFF2-40B4-BE49-F238E27FC236}">
                    <a16:creationId xmlns:a16="http://schemas.microsoft.com/office/drawing/2014/main" id="{E173F11E-920C-4C48-920E-1B7E584110D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181149" y="432846"/>
                <a:ext cx="576000" cy="576000"/>
              </a:xfrm>
              <a:prstGeom prst="rect">
                <a:avLst/>
              </a:prstGeom>
            </p:spPr>
          </p:pic>
        </p:grp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C7C82402-DD89-C641-B8D8-7532FFC51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655581" y="1691041"/>
              <a:ext cx="1221536" cy="418283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F615B211-6DF2-1F49-AA41-028F99EB2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 bwMode="auto">
            <a:xfrm>
              <a:off x="2006234" y="1724704"/>
              <a:ext cx="1147338" cy="428676"/>
            </a:xfrm>
            <a:prstGeom prst="rect">
              <a:avLst/>
            </a:prstGeom>
          </p:spPr>
        </p:pic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04FB47B4-F547-024E-9F6A-D210C50ABBF2}"/>
              </a:ext>
            </a:extLst>
          </p:cNvPr>
          <p:cNvSpPr txBox="1"/>
          <p:nvPr/>
        </p:nvSpPr>
        <p:spPr bwMode="auto">
          <a:xfrm>
            <a:off x="357672" y="1652342"/>
            <a:ext cx="8311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Online Selbstlernkurs auf </a:t>
            </a:r>
            <a:r>
              <a:rPr lang="de-DE" sz="2400" dirty="0" smtClean="0"/>
              <a:t>KI-Campus</a:t>
            </a:r>
            <a:endParaRPr lang="de-DE" sz="24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3688" y="2240419"/>
            <a:ext cx="5783034" cy="3713961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2483768" y="6117233"/>
            <a:ext cx="3874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ki-campus.org/courses/baeumediy-upb2021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461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Evaluation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Link: </a:t>
            </a:r>
            <a:r>
              <a:rPr lang="en-GB" dirty="0" smtClean="0">
                <a:hlinkClick r:id="rId2"/>
              </a:rPr>
              <a:t>https</a:t>
            </a:r>
            <a:r>
              <a:rPr lang="en-GB" dirty="0">
                <a:hlinkClick r:id="rId2"/>
              </a:rPr>
              <a:t>://</a:t>
            </a:r>
            <a:r>
              <a:rPr lang="en-GB" dirty="0" smtClean="0">
                <a:hlinkClick r:id="rId2"/>
              </a:rPr>
              <a:t>tinyurl.com/EvaluationModul3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3C1C3D-C22A-9946-8C8C-F907B3EB4C5C}" type="slidenum">
              <a:rPr lang="de-DE" smtClean="0"/>
              <a:t>111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de-DE" smtClean="0"/>
              <a:t>Schulte / Fleischer / Höper</a:t>
            </a:r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5 October 2021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969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Foliennummernplatzhalter 4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fld id="{C0BC624C-2554-4659-A1D8-66347873820C}" type="slidenum">
              <a:rPr lang="de-DE"/>
              <a:t>112</a:t>
            </a:fld>
            <a:endParaRPr lang="de-DE" sz="1800"/>
          </a:p>
        </p:txBody>
      </p:sp>
      <p:sp>
        <p:nvSpPr>
          <p:cNvPr id="5" name="Inhaltsplatzhalter 5"/>
          <p:cNvSpPr>
            <a:spLocks noGrp="1"/>
          </p:cNvSpPr>
          <p:nvPr>
            <p:ph idx="1"/>
          </p:nvPr>
        </p:nvSpPr>
        <p:spPr bwMode="auto">
          <a:xfrm>
            <a:off x="450849" y="2251323"/>
            <a:ext cx="8243888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de-DE" sz="8000"/>
              <a:t>Diskussion</a:t>
            </a:r>
            <a:endParaRPr/>
          </a:p>
          <a:p>
            <a:pPr algn="ctr">
              <a:defRPr/>
            </a:pPr>
            <a:endParaRPr lang="de-DE" sz="8000"/>
          </a:p>
          <a:p>
            <a:pPr algn="ctr">
              <a:defRPr/>
            </a:pP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0851" y="1063956"/>
            <a:ext cx="8243887" cy="712685"/>
          </a:xfrm>
        </p:spPr>
        <p:txBody>
          <a:bodyPr/>
          <a:lstStyle/>
          <a:p>
            <a:r>
              <a:rPr lang="en-GB" dirty="0" err="1" smtClean="0"/>
              <a:t>Maschinelles</a:t>
            </a:r>
            <a:r>
              <a:rPr lang="en-GB" dirty="0" smtClean="0"/>
              <a:t> </a:t>
            </a:r>
            <a:r>
              <a:rPr lang="en-GB" dirty="0" err="1" smtClean="0"/>
              <a:t>Lernen</a:t>
            </a:r>
            <a:r>
              <a:rPr lang="en-GB" dirty="0"/>
              <a:t> – </a:t>
            </a:r>
            <a:r>
              <a:rPr lang="en-GB" dirty="0" err="1"/>
              <a:t>Verschiedene</a:t>
            </a:r>
            <a:r>
              <a:rPr lang="en-GB" dirty="0"/>
              <a:t> </a:t>
            </a:r>
            <a:r>
              <a:rPr lang="en-GB" dirty="0" err="1"/>
              <a:t>Arten</a:t>
            </a:r>
            <a:r>
              <a:rPr lang="en-GB" dirty="0"/>
              <a:t> des ML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0851" y="1557790"/>
            <a:ext cx="8243888" cy="4646282"/>
          </a:xfrm>
        </p:spPr>
        <p:txBody>
          <a:bodyPr/>
          <a:lstStyle/>
          <a:p>
            <a:endParaRPr lang="de-DE" b="0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7801593" y="6254698"/>
            <a:ext cx="720000" cy="288000"/>
          </a:xfrm>
        </p:spPr>
        <p:txBody>
          <a:bodyPr/>
          <a:lstStyle/>
          <a:p>
            <a:fld id="{C0BC624C-2554-4659-A1D8-66347873820C}" type="slidenum">
              <a:rPr lang="de-DE" smtClean="0"/>
              <a:pPr/>
              <a:t>12</a:t>
            </a:fld>
            <a:endParaRPr lang="de-DE" sz="1800" dirty="0"/>
          </a:p>
        </p:txBody>
      </p:sp>
      <p:sp>
        <p:nvSpPr>
          <p:cNvPr id="8" name="Ellipse 7"/>
          <p:cNvSpPr/>
          <p:nvPr/>
        </p:nvSpPr>
        <p:spPr>
          <a:xfrm>
            <a:off x="880117" y="2140243"/>
            <a:ext cx="7281476" cy="4323984"/>
          </a:xfrm>
          <a:prstGeom prst="ellipse">
            <a:avLst/>
          </a:prstGeom>
          <a:solidFill>
            <a:srgbClr val="00B0F0">
              <a:alpha val="49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 smtClean="0"/>
          </a:p>
          <a:p>
            <a:pPr algn="ctr"/>
            <a:endParaRPr lang="en-GB" sz="2400" b="1" dirty="0"/>
          </a:p>
          <a:p>
            <a:pPr algn="ctr"/>
            <a:endParaRPr lang="en-GB" sz="2400" b="1" dirty="0" smtClean="0"/>
          </a:p>
          <a:p>
            <a:pPr algn="ctr"/>
            <a:endParaRPr lang="en-GB" sz="2400" b="1" dirty="0"/>
          </a:p>
          <a:p>
            <a:pPr algn="ctr"/>
            <a:endParaRPr lang="en-GB" sz="2400" b="1" dirty="0" smtClean="0"/>
          </a:p>
          <a:p>
            <a:pPr algn="ctr"/>
            <a:endParaRPr lang="en-GB" sz="2400" b="1" dirty="0" smtClean="0"/>
          </a:p>
          <a:p>
            <a:pPr algn="ctr"/>
            <a:endParaRPr lang="en-GB" sz="2400" b="1" dirty="0"/>
          </a:p>
          <a:p>
            <a:pPr algn="ctr"/>
            <a:endParaRPr lang="en-GB" sz="2400" b="1" dirty="0"/>
          </a:p>
          <a:p>
            <a:pPr algn="ctr"/>
            <a:r>
              <a:rPr lang="en-GB" sz="2400" b="1" dirty="0" err="1" smtClean="0"/>
              <a:t>Maschinelles</a:t>
            </a:r>
            <a:r>
              <a:rPr lang="en-GB" sz="2400" b="1" dirty="0" smtClean="0"/>
              <a:t> </a:t>
            </a:r>
            <a:r>
              <a:rPr lang="en-GB" sz="2400" b="1" dirty="0" err="1" smtClean="0"/>
              <a:t>Lernen</a:t>
            </a:r>
            <a:endParaRPr lang="en-GB" sz="2400" b="1" dirty="0"/>
          </a:p>
        </p:txBody>
      </p:sp>
      <p:sp>
        <p:nvSpPr>
          <p:cNvPr id="9" name="Ellipse 8"/>
          <p:cNvSpPr/>
          <p:nvPr/>
        </p:nvSpPr>
        <p:spPr>
          <a:xfrm>
            <a:off x="1451227" y="3814489"/>
            <a:ext cx="2358837" cy="148294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 smtClean="0"/>
              <a:t>Unüberwachtes</a:t>
            </a:r>
            <a:r>
              <a:rPr lang="en-GB" b="1" dirty="0" smtClean="0"/>
              <a:t> </a:t>
            </a:r>
            <a:r>
              <a:rPr lang="en-GB" b="1" dirty="0" err="1" smtClean="0"/>
              <a:t>Lernen</a:t>
            </a:r>
            <a:endParaRPr lang="en-GB" b="1" dirty="0"/>
          </a:p>
        </p:txBody>
      </p:sp>
      <p:sp>
        <p:nvSpPr>
          <p:cNvPr id="10" name="Ellipse 9"/>
          <p:cNvSpPr/>
          <p:nvPr/>
        </p:nvSpPr>
        <p:spPr>
          <a:xfrm>
            <a:off x="5077287" y="3880931"/>
            <a:ext cx="2388968" cy="130523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smtClean="0"/>
          </a:p>
          <a:p>
            <a:pPr algn="ctr"/>
            <a:r>
              <a:rPr lang="en-GB" b="1" dirty="0" err="1" smtClean="0"/>
              <a:t>Überwachtes</a:t>
            </a:r>
            <a:r>
              <a:rPr lang="en-GB" b="1" dirty="0" smtClean="0"/>
              <a:t> </a:t>
            </a:r>
            <a:r>
              <a:rPr lang="en-GB" b="1" dirty="0" err="1" smtClean="0"/>
              <a:t>Lernen</a:t>
            </a:r>
            <a:endParaRPr lang="en-GB" b="1" dirty="0" smtClean="0"/>
          </a:p>
          <a:p>
            <a:pPr algn="ctr"/>
            <a:endParaRPr lang="en-GB" b="1" dirty="0"/>
          </a:p>
        </p:txBody>
      </p:sp>
      <p:sp>
        <p:nvSpPr>
          <p:cNvPr id="12" name="Ellipse 11"/>
          <p:cNvSpPr/>
          <p:nvPr/>
        </p:nvSpPr>
        <p:spPr>
          <a:xfrm>
            <a:off x="3438606" y="2330951"/>
            <a:ext cx="2164498" cy="129283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smtClean="0"/>
          </a:p>
          <a:p>
            <a:pPr algn="ctr"/>
            <a:r>
              <a:rPr lang="en-GB" b="1" dirty="0" err="1" smtClean="0"/>
              <a:t>Bestärkendes</a:t>
            </a:r>
            <a:r>
              <a:rPr lang="en-GB" b="1" dirty="0" smtClean="0"/>
              <a:t> </a:t>
            </a:r>
            <a:r>
              <a:rPr lang="en-GB" b="1" dirty="0" err="1" smtClean="0"/>
              <a:t>Lernen</a:t>
            </a:r>
            <a:endParaRPr lang="en-GB" b="1" dirty="0" smtClean="0"/>
          </a:p>
          <a:p>
            <a:pPr algn="ctr"/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99007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0851" y="1063956"/>
            <a:ext cx="8243887" cy="712685"/>
          </a:xfrm>
        </p:spPr>
        <p:txBody>
          <a:bodyPr/>
          <a:lstStyle/>
          <a:p>
            <a:r>
              <a:rPr lang="en-GB" dirty="0" err="1" smtClean="0"/>
              <a:t>Maschinelles</a:t>
            </a:r>
            <a:r>
              <a:rPr lang="en-GB" dirty="0" smtClean="0"/>
              <a:t> </a:t>
            </a:r>
            <a:r>
              <a:rPr lang="en-GB" dirty="0" err="1" smtClean="0"/>
              <a:t>Lernen</a:t>
            </a:r>
            <a:r>
              <a:rPr lang="en-GB" dirty="0"/>
              <a:t> – </a:t>
            </a:r>
            <a:r>
              <a:rPr lang="en-GB" dirty="0" err="1"/>
              <a:t>Verschiedene</a:t>
            </a:r>
            <a:r>
              <a:rPr lang="en-GB" dirty="0"/>
              <a:t> </a:t>
            </a:r>
            <a:r>
              <a:rPr lang="en-GB" dirty="0" err="1"/>
              <a:t>Arten</a:t>
            </a:r>
            <a:r>
              <a:rPr lang="en-GB" dirty="0"/>
              <a:t> des ML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0850" y="1557790"/>
            <a:ext cx="8243888" cy="4646282"/>
          </a:xfrm>
        </p:spPr>
        <p:txBody>
          <a:bodyPr/>
          <a:lstStyle/>
          <a:p>
            <a:endParaRPr lang="de-DE" b="0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7801593" y="6254698"/>
            <a:ext cx="720000" cy="288000"/>
          </a:xfrm>
        </p:spPr>
        <p:txBody>
          <a:bodyPr/>
          <a:lstStyle/>
          <a:p>
            <a:fld id="{C0BC624C-2554-4659-A1D8-66347873820C}" type="slidenum">
              <a:rPr lang="de-DE" smtClean="0"/>
              <a:pPr/>
              <a:t>13</a:t>
            </a:fld>
            <a:endParaRPr lang="de-DE" sz="1800" dirty="0"/>
          </a:p>
        </p:txBody>
      </p:sp>
      <p:sp>
        <p:nvSpPr>
          <p:cNvPr id="8" name="Ellipse 7"/>
          <p:cNvSpPr/>
          <p:nvPr/>
        </p:nvSpPr>
        <p:spPr>
          <a:xfrm>
            <a:off x="880117" y="2140243"/>
            <a:ext cx="7281476" cy="4323984"/>
          </a:xfrm>
          <a:prstGeom prst="ellipse">
            <a:avLst/>
          </a:prstGeom>
          <a:solidFill>
            <a:srgbClr val="00B0F0">
              <a:alpha val="49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 smtClean="0"/>
          </a:p>
          <a:p>
            <a:pPr algn="ctr"/>
            <a:endParaRPr lang="en-GB" sz="2400" b="1" dirty="0"/>
          </a:p>
          <a:p>
            <a:pPr algn="ctr"/>
            <a:endParaRPr lang="en-GB" sz="2400" b="1" dirty="0" smtClean="0"/>
          </a:p>
          <a:p>
            <a:pPr algn="ctr"/>
            <a:endParaRPr lang="en-GB" sz="2400" b="1" dirty="0"/>
          </a:p>
          <a:p>
            <a:pPr algn="ctr"/>
            <a:endParaRPr lang="en-GB" sz="2400" b="1" dirty="0" smtClean="0"/>
          </a:p>
          <a:p>
            <a:pPr algn="ctr"/>
            <a:endParaRPr lang="en-GB" sz="2400" b="1" dirty="0" smtClean="0"/>
          </a:p>
          <a:p>
            <a:pPr algn="ctr"/>
            <a:endParaRPr lang="en-GB" sz="2400" b="1" dirty="0"/>
          </a:p>
          <a:p>
            <a:pPr algn="ctr"/>
            <a:endParaRPr lang="en-GB" sz="2400" b="1" dirty="0"/>
          </a:p>
          <a:p>
            <a:pPr algn="ctr"/>
            <a:r>
              <a:rPr lang="en-GB" sz="2400" b="1" dirty="0" err="1" smtClean="0"/>
              <a:t>Maschinelles</a:t>
            </a:r>
            <a:r>
              <a:rPr lang="en-GB" sz="2400" b="1" dirty="0" smtClean="0"/>
              <a:t> </a:t>
            </a:r>
            <a:r>
              <a:rPr lang="en-GB" sz="2400" b="1" dirty="0" err="1" smtClean="0"/>
              <a:t>Lernen</a:t>
            </a:r>
            <a:endParaRPr lang="en-GB" sz="2400" b="1" dirty="0"/>
          </a:p>
        </p:txBody>
      </p:sp>
      <p:sp>
        <p:nvSpPr>
          <p:cNvPr id="9" name="Ellipse 8"/>
          <p:cNvSpPr/>
          <p:nvPr/>
        </p:nvSpPr>
        <p:spPr>
          <a:xfrm>
            <a:off x="1451227" y="3814489"/>
            <a:ext cx="2358837" cy="148294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 smtClean="0"/>
              <a:t>Unüberwachtes</a:t>
            </a:r>
            <a:r>
              <a:rPr lang="en-GB" b="1" dirty="0" smtClean="0"/>
              <a:t> </a:t>
            </a:r>
            <a:r>
              <a:rPr lang="en-GB" b="1" dirty="0" err="1" smtClean="0"/>
              <a:t>Lernen</a:t>
            </a:r>
            <a:endParaRPr lang="en-GB" b="1" dirty="0"/>
          </a:p>
        </p:txBody>
      </p:sp>
      <p:sp>
        <p:nvSpPr>
          <p:cNvPr id="10" name="Ellipse 9"/>
          <p:cNvSpPr/>
          <p:nvPr/>
        </p:nvSpPr>
        <p:spPr>
          <a:xfrm>
            <a:off x="5077287" y="3880931"/>
            <a:ext cx="2388968" cy="130523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smtClean="0"/>
          </a:p>
          <a:p>
            <a:pPr algn="ctr"/>
            <a:r>
              <a:rPr lang="en-GB" b="1" dirty="0" err="1" smtClean="0"/>
              <a:t>Überwachtes</a:t>
            </a:r>
            <a:r>
              <a:rPr lang="en-GB" b="1" dirty="0" smtClean="0"/>
              <a:t> </a:t>
            </a:r>
            <a:r>
              <a:rPr lang="en-GB" b="1" dirty="0" err="1" smtClean="0"/>
              <a:t>Lernen</a:t>
            </a:r>
            <a:endParaRPr lang="en-GB" b="1" dirty="0" smtClean="0"/>
          </a:p>
          <a:p>
            <a:pPr algn="ctr"/>
            <a:endParaRPr lang="en-GB" b="1" dirty="0"/>
          </a:p>
        </p:txBody>
      </p:sp>
      <p:sp>
        <p:nvSpPr>
          <p:cNvPr id="12" name="Ellipse 11"/>
          <p:cNvSpPr/>
          <p:nvPr/>
        </p:nvSpPr>
        <p:spPr>
          <a:xfrm>
            <a:off x="3438606" y="2330951"/>
            <a:ext cx="2164498" cy="129283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smtClean="0"/>
          </a:p>
          <a:p>
            <a:pPr algn="ctr"/>
            <a:r>
              <a:rPr lang="en-GB" b="1" dirty="0"/>
              <a:t>“</a:t>
            </a:r>
            <a:r>
              <a:rPr lang="en-GB" b="1" dirty="0" err="1"/>
              <a:t>Agenten</a:t>
            </a:r>
            <a:r>
              <a:rPr lang="en-GB" b="1" dirty="0"/>
              <a:t>” </a:t>
            </a:r>
            <a:r>
              <a:rPr lang="en-GB" b="1" dirty="0" err="1"/>
              <a:t>zum</a:t>
            </a:r>
            <a:r>
              <a:rPr lang="en-GB" b="1" dirty="0"/>
              <a:t> </a:t>
            </a:r>
            <a:r>
              <a:rPr lang="en-GB" b="1" dirty="0" err="1"/>
              <a:t>Handeln</a:t>
            </a:r>
            <a:r>
              <a:rPr lang="en-GB" b="1" dirty="0"/>
              <a:t> </a:t>
            </a:r>
            <a:r>
              <a:rPr lang="en-GB" b="1" dirty="0" err="1"/>
              <a:t>bringen</a:t>
            </a:r>
            <a:endParaRPr lang="en-GB" b="1" dirty="0"/>
          </a:p>
          <a:p>
            <a:pPr algn="ctr"/>
            <a:endParaRPr lang="en-GB" b="1" dirty="0"/>
          </a:p>
        </p:txBody>
      </p:sp>
      <p:sp>
        <p:nvSpPr>
          <p:cNvPr id="5" name="Wolkenförmige Legende 4"/>
          <p:cNvSpPr/>
          <p:nvPr/>
        </p:nvSpPr>
        <p:spPr>
          <a:xfrm>
            <a:off x="5733875" y="1212209"/>
            <a:ext cx="3032620" cy="1681993"/>
          </a:xfrm>
          <a:prstGeom prst="cloudCallout">
            <a:avLst>
              <a:gd name="adj1" fmla="val -60178"/>
              <a:gd name="adj2" fmla="val 62719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826" y="1543520"/>
            <a:ext cx="1191861" cy="97376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155" y="1312458"/>
            <a:ext cx="1204885" cy="1132086"/>
          </a:xfrm>
          <a:prstGeom prst="rect">
            <a:avLst/>
          </a:prstGeom>
        </p:spPr>
      </p:pic>
      <p:sp>
        <p:nvSpPr>
          <p:cNvPr id="15" name="Wolkenförmige Legende 14"/>
          <p:cNvSpPr/>
          <p:nvPr/>
        </p:nvSpPr>
        <p:spPr>
          <a:xfrm>
            <a:off x="4644008" y="3896622"/>
            <a:ext cx="4404325" cy="2808312"/>
          </a:xfrm>
          <a:prstGeom prst="cloudCallout">
            <a:avLst>
              <a:gd name="adj1" fmla="val -39617"/>
              <a:gd name="adj2" fmla="val -64265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https://www.prodabi.de/mensch-maschine-spiel/</a:t>
            </a:r>
          </a:p>
        </p:txBody>
      </p:sp>
      <p:pic>
        <p:nvPicPr>
          <p:cNvPr id="16" name="Inhaltsplatzhalter 5">
            <a:extLst>
              <a:ext uri="{FF2B5EF4-FFF2-40B4-BE49-F238E27FC236}">
                <a16:creationId xmlns:a16="http://schemas.microsoft.com/office/drawing/2014/main" id="{67CAA46C-98AD-A242-862E-303D3BB03F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18" b="98682" l="9961" r="8984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 bwMode="auto">
          <a:xfrm>
            <a:off x="5486452" y="4109602"/>
            <a:ext cx="2675141" cy="1784300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5079343" y="5788659"/>
            <a:ext cx="3355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prodabi.de/mensch-</a:t>
            </a:r>
            <a:r>
              <a:rPr lang="en-GB" b="1" dirty="0" err="1" smtClean="0"/>
              <a:t>maschine</a:t>
            </a:r>
            <a:r>
              <a:rPr lang="en-GB" b="1" dirty="0" smtClean="0"/>
              <a:t>-spiel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78919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0851" y="1063956"/>
            <a:ext cx="8243887" cy="712685"/>
          </a:xfrm>
        </p:spPr>
        <p:txBody>
          <a:bodyPr/>
          <a:lstStyle/>
          <a:p>
            <a:r>
              <a:rPr lang="en-GB" dirty="0" err="1" smtClean="0"/>
              <a:t>Maschinelles</a:t>
            </a:r>
            <a:r>
              <a:rPr lang="en-GB" dirty="0" smtClean="0"/>
              <a:t> </a:t>
            </a:r>
            <a:r>
              <a:rPr lang="en-GB" dirty="0" err="1" smtClean="0"/>
              <a:t>Lernen</a:t>
            </a:r>
            <a:r>
              <a:rPr lang="en-GB" dirty="0"/>
              <a:t> – </a:t>
            </a:r>
            <a:r>
              <a:rPr lang="en-GB" dirty="0" err="1"/>
              <a:t>Verschiedene</a:t>
            </a:r>
            <a:r>
              <a:rPr lang="en-GB" dirty="0"/>
              <a:t> </a:t>
            </a:r>
            <a:r>
              <a:rPr lang="en-GB" dirty="0" err="1"/>
              <a:t>Arten</a:t>
            </a:r>
            <a:r>
              <a:rPr lang="en-GB" dirty="0"/>
              <a:t> des ML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0851" y="1557790"/>
            <a:ext cx="8243888" cy="4646282"/>
          </a:xfrm>
        </p:spPr>
        <p:txBody>
          <a:bodyPr/>
          <a:lstStyle/>
          <a:p>
            <a:endParaRPr lang="de-DE" b="0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7801593" y="6254698"/>
            <a:ext cx="720000" cy="288000"/>
          </a:xfrm>
        </p:spPr>
        <p:txBody>
          <a:bodyPr/>
          <a:lstStyle/>
          <a:p>
            <a:fld id="{C0BC624C-2554-4659-A1D8-66347873820C}" type="slidenum">
              <a:rPr lang="de-DE" smtClean="0"/>
              <a:pPr/>
              <a:t>14</a:t>
            </a:fld>
            <a:endParaRPr lang="de-DE" sz="1800" dirty="0"/>
          </a:p>
        </p:txBody>
      </p:sp>
      <p:sp>
        <p:nvSpPr>
          <p:cNvPr id="8" name="Ellipse 7"/>
          <p:cNvSpPr/>
          <p:nvPr/>
        </p:nvSpPr>
        <p:spPr>
          <a:xfrm>
            <a:off x="880117" y="2140243"/>
            <a:ext cx="7281476" cy="4323984"/>
          </a:xfrm>
          <a:prstGeom prst="ellipse">
            <a:avLst/>
          </a:prstGeom>
          <a:solidFill>
            <a:srgbClr val="00B0F0">
              <a:alpha val="49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 smtClean="0"/>
          </a:p>
          <a:p>
            <a:pPr algn="ctr"/>
            <a:endParaRPr lang="en-GB" sz="2400" b="1" dirty="0"/>
          </a:p>
          <a:p>
            <a:pPr algn="ctr"/>
            <a:endParaRPr lang="en-GB" sz="2400" b="1" dirty="0" smtClean="0"/>
          </a:p>
          <a:p>
            <a:pPr algn="ctr"/>
            <a:endParaRPr lang="en-GB" sz="2400" b="1" dirty="0"/>
          </a:p>
          <a:p>
            <a:pPr algn="ctr"/>
            <a:endParaRPr lang="en-GB" sz="2400" b="1" dirty="0" smtClean="0"/>
          </a:p>
          <a:p>
            <a:pPr algn="ctr"/>
            <a:endParaRPr lang="en-GB" sz="2400" b="1" dirty="0" smtClean="0"/>
          </a:p>
          <a:p>
            <a:pPr algn="ctr"/>
            <a:endParaRPr lang="en-GB" sz="2400" b="1" dirty="0"/>
          </a:p>
          <a:p>
            <a:pPr algn="ctr"/>
            <a:endParaRPr lang="en-GB" sz="2400" b="1" dirty="0"/>
          </a:p>
          <a:p>
            <a:pPr algn="ctr"/>
            <a:r>
              <a:rPr lang="en-GB" sz="2400" b="1" dirty="0" err="1" smtClean="0"/>
              <a:t>Maschinelles</a:t>
            </a:r>
            <a:r>
              <a:rPr lang="en-GB" sz="2400" b="1" dirty="0" smtClean="0"/>
              <a:t> </a:t>
            </a:r>
            <a:r>
              <a:rPr lang="en-GB" sz="2400" b="1" dirty="0" err="1" smtClean="0"/>
              <a:t>Lernen</a:t>
            </a:r>
            <a:endParaRPr lang="en-GB" sz="2400" b="1" dirty="0"/>
          </a:p>
        </p:txBody>
      </p:sp>
      <p:sp>
        <p:nvSpPr>
          <p:cNvPr id="9" name="Ellipse 8"/>
          <p:cNvSpPr/>
          <p:nvPr/>
        </p:nvSpPr>
        <p:spPr>
          <a:xfrm>
            <a:off x="1451227" y="3814489"/>
            <a:ext cx="2358837" cy="148294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Muster in </a:t>
            </a:r>
            <a:r>
              <a:rPr lang="en-GB" b="1" dirty="0" err="1"/>
              <a:t>Daten</a:t>
            </a:r>
            <a:r>
              <a:rPr lang="en-GB" b="1" dirty="0"/>
              <a:t> </a:t>
            </a:r>
            <a:r>
              <a:rPr lang="en-GB" b="1" dirty="0" err="1"/>
              <a:t>finden</a:t>
            </a:r>
            <a:endParaRPr lang="en-GB" b="1" dirty="0"/>
          </a:p>
        </p:txBody>
      </p:sp>
      <p:sp>
        <p:nvSpPr>
          <p:cNvPr id="10" name="Ellipse 9"/>
          <p:cNvSpPr/>
          <p:nvPr/>
        </p:nvSpPr>
        <p:spPr>
          <a:xfrm>
            <a:off x="5077287" y="3880931"/>
            <a:ext cx="2388968" cy="130523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smtClean="0"/>
          </a:p>
          <a:p>
            <a:pPr algn="ctr"/>
            <a:r>
              <a:rPr lang="en-GB" b="1" dirty="0" err="1" smtClean="0"/>
              <a:t>Überwachtes</a:t>
            </a:r>
            <a:r>
              <a:rPr lang="en-GB" b="1" dirty="0" smtClean="0"/>
              <a:t> </a:t>
            </a:r>
            <a:r>
              <a:rPr lang="en-GB" b="1" dirty="0" err="1" smtClean="0"/>
              <a:t>Lernen</a:t>
            </a:r>
            <a:endParaRPr lang="en-GB" b="1" dirty="0" smtClean="0"/>
          </a:p>
          <a:p>
            <a:pPr algn="ctr"/>
            <a:endParaRPr lang="en-GB" b="1" dirty="0"/>
          </a:p>
        </p:txBody>
      </p:sp>
      <p:sp>
        <p:nvSpPr>
          <p:cNvPr id="12" name="Ellipse 11"/>
          <p:cNvSpPr/>
          <p:nvPr/>
        </p:nvSpPr>
        <p:spPr>
          <a:xfrm>
            <a:off x="3438606" y="2330951"/>
            <a:ext cx="2164498" cy="129283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smtClean="0"/>
          </a:p>
          <a:p>
            <a:pPr algn="ctr"/>
            <a:r>
              <a:rPr lang="en-GB" b="1" dirty="0"/>
              <a:t>“</a:t>
            </a:r>
            <a:r>
              <a:rPr lang="en-GB" b="1" dirty="0" err="1"/>
              <a:t>Agenten</a:t>
            </a:r>
            <a:r>
              <a:rPr lang="en-GB" b="1" dirty="0"/>
              <a:t>” </a:t>
            </a:r>
            <a:r>
              <a:rPr lang="en-GB" b="1" dirty="0" err="1"/>
              <a:t>zum</a:t>
            </a:r>
            <a:r>
              <a:rPr lang="en-GB" b="1" dirty="0"/>
              <a:t> </a:t>
            </a:r>
            <a:r>
              <a:rPr lang="en-GB" b="1" dirty="0" err="1"/>
              <a:t>Handeln</a:t>
            </a:r>
            <a:r>
              <a:rPr lang="en-GB" b="1" dirty="0"/>
              <a:t> </a:t>
            </a:r>
            <a:r>
              <a:rPr lang="en-GB" b="1" dirty="0" err="1"/>
              <a:t>bringen</a:t>
            </a:r>
            <a:endParaRPr lang="en-GB" b="1" dirty="0"/>
          </a:p>
          <a:p>
            <a:pPr algn="ctr"/>
            <a:endParaRPr lang="en-GB" b="1" dirty="0"/>
          </a:p>
        </p:txBody>
      </p:sp>
      <p:sp>
        <p:nvSpPr>
          <p:cNvPr id="11" name="Wolkenförmige Legende 10"/>
          <p:cNvSpPr/>
          <p:nvPr/>
        </p:nvSpPr>
        <p:spPr>
          <a:xfrm>
            <a:off x="109057" y="5171813"/>
            <a:ext cx="3061982" cy="1614881"/>
          </a:xfrm>
          <a:prstGeom prst="cloudCallout">
            <a:avLst>
              <a:gd name="adj1" fmla="val 38401"/>
              <a:gd name="adj2" fmla="val -66593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000000"/>
                </a:solidFill>
              </a:rPr>
              <a:t>Z. B. </a:t>
            </a:r>
            <a:r>
              <a:rPr lang="en-GB" dirty="0" err="1" smtClean="0">
                <a:solidFill>
                  <a:srgbClr val="000000"/>
                </a:solidFill>
              </a:rPr>
              <a:t>Clusteranalyse</a:t>
            </a:r>
            <a:endParaRPr lang="en-GB" dirty="0" smtClean="0">
              <a:solidFill>
                <a:srgbClr val="000000"/>
              </a:solidFill>
            </a:endParaRPr>
          </a:p>
          <a:p>
            <a:pPr algn="ctr"/>
            <a:endParaRPr lang="en-GB" dirty="0">
              <a:solidFill>
                <a:srgbClr val="000000"/>
              </a:solidFill>
            </a:endParaRPr>
          </a:p>
          <a:p>
            <a:pPr algn="ctr"/>
            <a:endParaRPr lang="en-GB" dirty="0" smtClean="0">
              <a:solidFill>
                <a:srgbClr val="000000"/>
              </a:solidFill>
            </a:endParaRPr>
          </a:p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70" y="5728845"/>
            <a:ext cx="837257" cy="766538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933" y="5908767"/>
            <a:ext cx="566170" cy="595471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7674" y="6100725"/>
            <a:ext cx="543604" cy="485766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448" y="5757577"/>
            <a:ext cx="495661" cy="497121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5861" y="5675324"/>
            <a:ext cx="472044" cy="48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7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0851" y="1063956"/>
            <a:ext cx="8243887" cy="712685"/>
          </a:xfrm>
        </p:spPr>
        <p:txBody>
          <a:bodyPr/>
          <a:lstStyle/>
          <a:p>
            <a:r>
              <a:rPr lang="en-GB" dirty="0" err="1" smtClean="0"/>
              <a:t>Maschinelles</a:t>
            </a:r>
            <a:r>
              <a:rPr lang="en-GB" dirty="0" smtClean="0"/>
              <a:t> </a:t>
            </a:r>
            <a:r>
              <a:rPr lang="en-GB" dirty="0" err="1" smtClean="0"/>
              <a:t>Lernen</a:t>
            </a:r>
            <a:r>
              <a:rPr lang="en-GB" dirty="0"/>
              <a:t> – </a:t>
            </a:r>
            <a:r>
              <a:rPr lang="en-GB" dirty="0" err="1"/>
              <a:t>Verschiedene</a:t>
            </a:r>
            <a:r>
              <a:rPr lang="en-GB" dirty="0"/>
              <a:t> </a:t>
            </a:r>
            <a:r>
              <a:rPr lang="en-GB" dirty="0" err="1"/>
              <a:t>Arten</a:t>
            </a:r>
            <a:r>
              <a:rPr lang="en-GB" dirty="0"/>
              <a:t> des ML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0851" y="1557790"/>
            <a:ext cx="8243888" cy="4646282"/>
          </a:xfrm>
        </p:spPr>
        <p:txBody>
          <a:bodyPr/>
          <a:lstStyle/>
          <a:p>
            <a:endParaRPr lang="de-DE" b="0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7801593" y="6254698"/>
            <a:ext cx="720000" cy="288000"/>
          </a:xfrm>
        </p:spPr>
        <p:txBody>
          <a:bodyPr/>
          <a:lstStyle/>
          <a:p>
            <a:fld id="{C0BC624C-2554-4659-A1D8-66347873820C}" type="slidenum">
              <a:rPr lang="de-DE" smtClean="0"/>
              <a:pPr/>
              <a:t>15</a:t>
            </a:fld>
            <a:endParaRPr lang="de-DE" sz="1800" dirty="0"/>
          </a:p>
        </p:txBody>
      </p:sp>
      <p:sp>
        <p:nvSpPr>
          <p:cNvPr id="8" name="Ellipse 7"/>
          <p:cNvSpPr/>
          <p:nvPr/>
        </p:nvSpPr>
        <p:spPr>
          <a:xfrm>
            <a:off x="880117" y="2140243"/>
            <a:ext cx="7281476" cy="4323984"/>
          </a:xfrm>
          <a:prstGeom prst="ellipse">
            <a:avLst/>
          </a:prstGeom>
          <a:solidFill>
            <a:srgbClr val="00B0F0">
              <a:alpha val="49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 smtClean="0"/>
          </a:p>
          <a:p>
            <a:pPr algn="ctr"/>
            <a:endParaRPr lang="en-GB" sz="2400" b="1" dirty="0"/>
          </a:p>
          <a:p>
            <a:pPr algn="ctr"/>
            <a:endParaRPr lang="en-GB" sz="2400" b="1" dirty="0" smtClean="0"/>
          </a:p>
          <a:p>
            <a:pPr algn="ctr"/>
            <a:endParaRPr lang="en-GB" sz="2400" b="1" dirty="0"/>
          </a:p>
          <a:p>
            <a:pPr algn="ctr"/>
            <a:endParaRPr lang="en-GB" sz="2400" b="1" dirty="0" smtClean="0"/>
          </a:p>
          <a:p>
            <a:pPr algn="ctr"/>
            <a:endParaRPr lang="en-GB" sz="2400" b="1" dirty="0" smtClean="0"/>
          </a:p>
          <a:p>
            <a:pPr algn="ctr"/>
            <a:endParaRPr lang="en-GB" sz="2400" b="1" dirty="0"/>
          </a:p>
          <a:p>
            <a:pPr algn="ctr"/>
            <a:endParaRPr lang="en-GB" sz="2400" b="1" dirty="0"/>
          </a:p>
          <a:p>
            <a:pPr algn="ctr"/>
            <a:r>
              <a:rPr lang="en-GB" sz="2400" b="1" dirty="0" err="1" smtClean="0"/>
              <a:t>Maschinelles</a:t>
            </a:r>
            <a:r>
              <a:rPr lang="en-GB" sz="2400" b="1" dirty="0" smtClean="0"/>
              <a:t> </a:t>
            </a:r>
            <a:r>
              <a:rPr lang="en-GB" sz="2400" b="1" dirty="0" err="1" smtClean="0"/>
              <a:t>Lernen</a:t>
            </a:r>
            <a:endParaRPr lang="en-GB" sz="2400" b="1" dirty="0"/>
          </a:p>
        </p:txBody>
      </p:sp>
      <p:sp>
        <p:nvSpPr>
          <p:cNvPr id="9" name="Ellipse 8"/>
          <p:cNvSpPr/>
          <p:nvPr/>
        </p:nvSpPr>
        <p:spPr>
          <a:xfrm>
            <a:off x="1451227" y="3814489"/>
            <a:ext cx="2358837" cy="148294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Muster in </a:t>
            </a:r>
            <a:r>
              <a:rPr lang="en-GB" b="1" dirty="0" err="1"/>
              <a:t>Daten</a:t>
            </a:r>
            <a:r>
              <a:rPr lang="en-GB" b="1" dirty="0"/>
              <a:t> </a:t>
            </a:r>
            <a:r>
              <a:rPr lang="en-GB" b="1" dirty="0" err="1"/>
              <a:t>finden</a:t>
            </a:r>
            <a:endParaRPr lang="en-GB" b="1" dirty="0"/>
          </a:p>
        </p:txBody>
      </p:sp>
      <p:sp>
        <p:nvSpPr>
          <p:cNvPr id="12" name="Ellipse 11"/>
          <p:cNvSpPr/>
          <p:nvPr/>
        </p:nvSpPr>
        <p:spPr>
          <a:xfrm>
            <a:off x="3438606" y="2330951"/>
            <a:ext cx="2164498" cy="129283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smtClean="0"/>
          </a:p>
          <a:p>
            <a:pPr algn="ctr"/>
            <a:r>
              <a:rPr lang="en-GB" b="1" dirty="0"/>
              <a:t>“</a:t>
            </a:r>
            <a:r>
              <a:rPr lang="en-GB" b="1" dirty="0" err="1"/>
              <a:t>Agenten</a:t>
            </a:r>
            <a:r>
              <a:rPr lang="en-GB" b="1" dirty="0"/>
              <a:t>” </a:t>
            </a:r>
            <a:r>
              <a:rPr lang="en-GB" b="1" dirty="0" err="1"/>
              <a:t>zum</a:t>
            </a:r>
            <a:r>
              <a:rPr lang="en-GB" b="1" dirty="0"/>
              <a:t> </a:t>
            </a:r>
            <a:r>
              <a:rPr lang="en-GB" b="1" dirty="0" err="1"/>
              <a:t>Handeln</a:t>
            </a:r>
            <a:r>
              <a:rPr lang="en-GB" b="1" dirty="0"/>
              <a:t> </a:t>
            </a:r>
            <a:r>
              <a:rPr lang="en-GB" b="1" dirty="0" err="1"/>
              <a:t>bringen</a:t>
            </a:r>
            <a:endParaRPr lang="en-GB" b="1" dirty="0"/>
          </a:p>
          <a:p>
            <a:pPr algn="ctr"/>
            <a:endParaRPr lang="en-GB" b="1" dirty="0"/>
          </a:p>
        </p:txBody>
      </p:sp>
      <p:sp>
        <p:nvSpPr>
          <p:cNvPr id="11" name="Foliennummernplatzhalter 3"/>
          <p:cNvSpPr txBox="1">
            <a:spLocks/>
          </p:cNvSpPr>
          <p:nvPr/>
        </p:nvSpPr>
        <p:spPr>
          <a:xfrm>
            <a:off x="7808019" y="5394826"/>
            <a:ext cx="720000" cy="28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defRPr sz="1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defRPr sz="1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defRPr sz="1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defRPr sz="1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defRPr sz="1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defRPr sz="1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defRPr sz="1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defRPr sz="1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fld id="{C0BC624C-2554-4659-A1D8-66347873820C}" type="slidenum">
              <a:rPr lang="de-DE" smtClean="0"/>
              <a:pPr/>
              <a:t>15</a:t>
            </a:fld>
            <a:endParaRPr lang="de-DE" sz="1800" dirty="0"/>
          </a:p>
        </p:txBody>
      </p:sp>
      <p:sp>
        <p:nvSpPr>
          <p:cNvPr id="13" name="Ellipse 12"/>
          <p:cNvSpPr/>
          <p:nvPr/>
        </p:nvSpPr>
        <p:spPr>
          <a:xfrm>
            <a:off x="4930410" y="3772485"/>
            <a:ext cx="2145525" cy="9600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smtClean="0"/>
          </a:p>
          <a:p>
            <a:pPr algn="ctr"/>
            <a:r>
              <a:rPr lang="en-GB" b="1" dirty="0" smtClean="0"/>
              <a:t>Muster in </a:t>
            </a:r>
            <a:r>
              <a:rPr lang="en-GB" b="1" dirty="0" err="1" smtClean="0"/>
              <a:t>Daten</a:t>
            </a:r>
            <a:r>
              <a:rPr lang="en-GB" b="1" dirty="0" smtClean="0"/>
              <a:t> </a:t>
            </a:r>
            <a:r>
              <a:rPr lang="en-GB" b="1" dirty="0" err="1" smtClean="0"/>
              <a:t>erklären</a:t>
            </a:r>
            <a:endParaRPr lang="en-GB" b="1" dirty="0" smtClean="0"/>
          </a:p>
          <a:p>
            <a:pPr algn="ctr"/>
            <a:endParaRPr lang="en-GB" b="1" dirty="0"/>
          </a:p>
        </p:txBody>
      </p:sp>
      <p:sp>
        <p:nvSpPr>
          <p:cNvPr id="14" name="Ellipse 13"/>
          <p:cNvSpPr/>
          <p:nvPr/>
        </p:nvSpPr>
        <p:spPr>
          <a:xfrm>
            <a:off x="5339219" y="4507110"/>
            <a:ext cx="2059991" cy="919020"/>
          </a:xfrm>
          <a:prstGeom prst="ellipse">
            <a:avLst/>
          </a:prstGeom>
          <a:solidFill>
            <a:schemeClr val="accent2">
              <a:lumMod val="75000"/>
              <a:alpha val="58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Vorhersagen treffen</a:t>
            </a:r>
            <a:endParaRPr lang="de-DE" b="1" dirty="0"/>
          </a:p>
        </p:txBody>
      </p:sp>
      <p:sp>
        <p:nvSpPr>
          <p:cNvPr id="15" name="Wolkenförmige Legende 14"/>
          <p:cNvSpPr/>
          <p:nvPr/>
        </p:nvSpPr>
        <p:spPr>
          <a:xfrm>
            <a:off x="6161714" y="5083025"/>
            <a:ext cx="2982286" cy="1674307"/>
          </a:xfrm>
          <a:prstGeom prst="cloudCallout">
            <a:avLst>
              <a:gd name="adj1" fmla="val -29567"/>
              <a:gd name="adj2" fmla="val -82697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000000"/>
                </a:solidFill>
              </a:rPr>
              <a:t>Z. B. </a:t>
            </a:r>
            <a:r>
              <a:rPr lang="en-GB" dirty="0" err="1" smtClean="0">
                <a:solidFill>
                  <a:srgbClr val="000000"/>
                </a:solidFill>
              </a:rPr>
              <a:t>Klassifikation</a:t>
            </a:r>
            <a:r>
              <a:rPr lang="en-GB" dirty="0" smtClean="0">
                <a:solidFill>
                  <a:srgbClr val="000000"/>
                </a:solidFill>
              </a:rPr>
              <a:t> </a:t>
            </a:r>
          </a:p>
          <a:p>
            <a:pPr algn="ctr"/>
            <a:endParaRPr lang="en-GB" dirty="0">
              <a:solidFill>
                <a:srgbClr val="000000"/>
              </a:solidFill>
            </a:endParaRPr>
          </a:p>
          <a:p>
            <a:pPr algn="ctr"/>
            <a:endParaRPr lang="en-GB" dirty="0" smtClean="0">
              <a:solidFill>
                <a:srgbClr val="000000"/>
              </a:solidFill>
            </a:endParaRPr>
          </a:p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437" y="5763827"/>
            <a:ext cx="566170" cy="595471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662" y="6005666"/>
            <a:ext cx="543604" cy="485766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3350" y="5647797"/>
            <a:ext cx="495661" cy="497121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9727" y="5553060"/>
            <a:ext cx="472044" cy="482669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7258" y="5625605"/>
            <a:ext cx="713925" cy="72502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9269" y="5926960"/>
            <a:ext cx="385039" cy="390636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745" y="6178873"/>
            <a:ext cx="848154" cy="42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055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3" grpId="0" animBg="1"/>
      <p:bldP spid="14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bgerundetes Rechteck 13"/>
          <p:cNvSpPr/>
          <p:nvPr/>
        </p:nvSpPr>
        <p:spPr>
          <a:xfrm>
            <a:off x="5038172" y="1932038"/>
            <a:ext cx="3340510" cy="3841955"/>
          </a:xfrm>
          <a:prstGeom prst="roundRect">
            <a:avLst>
              <a:gd name="adj" fmla="val 872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bgerundetes Rechteck 12"/>
          <p:cNvSpPr/>
          <p:nvPr/>
        </p:nvSpPr>
        <p:spPr>
          <a:xfrm>
            <a:off x="818535" y="1932039"/>
            <a:ext cx="3340510" cy="3841955"/>
          </a:xfrm>
          <a:prstGeom prst="roundRect">
            <a:avLst>
              <a:gd name="adj" fmla="val 87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6022" y="1118230"/>
            <a:ext cx="8243887" cy="1044000"/>
          </a:xfrm>
        </p:spPr>
        <p:txBody>
          <a:bodyPr/>
          <a:lstStyle/>
          <a:p>
            <a:r>
              <a:rPr lang="en-GB" dirty="0" err="1" smtClean="0"/>
              <a:t>Maschinelles</a:t>
            </a:r>
            <a:r>
              <a:rPr lang="en-GB" dirty="0" smtClean="0"/>
              <a:t> </a:t>
            </a:r>
            <a:r>
              <a:rPr lang="en-GB" dirty="0" err="1" smtClean="0"/>
              <a:t>Lernen</a:t>
            </a:r>
            <a:r>
              <a:rPr lang="en-GB" dirty="0" smtClean="0"/>
              <a:t> – </a:t>
            </a:r>
            <a:r>
              <a:rPr lang="en-GB" dirty="0" err="1" smtClean="0"/>
              <a:t>unüberwacht</a:t>
            </a:r>
            <a:r>
              <a:rPr lang="en-GB" dirty="0" smtClean="0"/>
              <a:t> vs. </a:t>
            </a:r>
            <a:r>
              <a:rPr lang="en-GB" dirty="0" err="1" smtClean="0"/>
              <a:t>überwacht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C624C-2554-4659-A1D8-66347873820C}" type="slidenum">
              <a:rPr lang="de-DE" smtClean="0"/>
              <a:pPr/>
              <a:t>16</a:t>
            </a:fld>
            <a:endParaRPr lang="de-DE" sz="1800" dirty="0"/>
          </a:p>
        </p:txBody>
      </p:sp>
      <p:sp>
        <p:nvSpPr>
          <p:cNvPr id="6" name="Abgerundetes Rechteck 5"/>
          <p:cNvSpPr/>
          <p:nvPr/>
        </p:nvSpPr>
        <p:spPr>
          <a:xfrm>
            <a:off x="5314256" y="3323781"/>
            <a:ext cx="2788344" cy="101033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Muster in Daten erklären</a:t>
            </a:r>
          </a:p>
          <a:p>
            <a:pPr algn="ctr"/>
            <a:endParaRPr lang="de-DE" sz="2000" b="1" dirty="0"/>
          </a:p>
          <a:p>
            <a:pPr algn="ctr"/>
            <a:r>
              <a:rPr lang="de-DE" sz="2000" b="1" dirty="0"/>
              <a:t> Vorhersagen treffen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1086056" y="3302981"/>
            <a:ext cx="2721076" cy="101033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Muster in Daten finden </a:t>
            </a:r>
          </a:p>
        </p:txBody>
      </p:sp>
      <p:sp>
        <p:nvSpPr>
          <p:cNvPr id="8" name="Abgerundetes Rechteck 7"/>
          <p:cNvSpPr/>
          <p:nvPr/>
        </p:nvSpPr>
        <p:spPr>
          <a:xfrm>
            <a:off x="1086056" y="2162230"/>
            <a:ext cx="2721076" cy="101033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Unüberwachtes Lernen</a:t>
            </a:r>
          </a:p>
          <a:p>
            <a:pPr algn="ctr"/>
            <a:r>
              <a:rPr lang="de-DE" sz="2000" b="1" dirty="0"/>
              <a:t>(</a:t>
            </a:r>
            <a:r>
              <a:rPr lang="en-US" sz="2000" b="1" dirty="0"/>
              <a:t>Unsupervised) </a:t>
            </a:r>
          </a:p>
        </p:txBody>
      </p:sp>
      <p:sp>
        <p:nvSpPr>
          <p:cNvPr id="9" name="Abgerundetes Rechteck 8"/>
          <p:cNvSpPr/>
          <p:nvPr/>
        </p:nvSpPr>
        <p:spPr>
          <a:xfrm>
            <a:off x="5314256" y="2147491"/>
            <a:ext cx="2788344" cy="101033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Überwachtes</a:t>
            </a:r>
            <a:r>
              <a:rPr lang="en-GB" sz="2000" b="1" dirty="0"/>
              <a:t> </a:t>
            </a:r>
            <a:r>
              <a:rPr lang="de-DE" sz="2000" b="1" dirty="0"/>
              <a:t>Lernen</a:t>
            </a:r>
          </a:p>
          <a:p>
            <a:pPr algn="ctr"/>
            <a:r>
              <a:rPr lang="en-GB" sz="2000" b="1" dirty="0"/>
              <a:t>(Supervised) </a:t>
            </a:r>
          </a:p>
        </p:txBody>
      </p:sp>
      <p:sp>
        <p:nvSpPr>
          <p:cNvPr id="11" name="Abgerundetes Rechteck 10"/>
          <p:cNvSpPr/>
          <p:nvPr/>
        </p:nvSpPr>
        <p:spPr>
          <a:xfrm>
            <a:off x="5314255" y="4519350"/>
            <a:ext cx="2788343" cy="101033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 smtClean="0"/>
              <a:t>Klassifikation </a:t>
            </a:r>
          </a:p>
          <a:p>
            <a:pPr algn="ctr"/>
            <a:r>
              <a:rPr lang="de-DE" sz="2000" b="1" dirty="0" smtClean="0"/>
              <a:t>&amp;</a:t>
            </a:r>
          </a:p>
          <a:p>
            <a:pPr algn="ctr"/>
            <a:r>
              <a:rPr lang="de-DE" sz="2000" b="1" dirty="0" smtClean="0"/>
              <a:t>Regression</a:t>
            </a:r>
            <a:endParaRPr lang="en-GB" sz="2000" b="1" dirty="0"/>
          </a:p>
        </p:txBody>
      </p:sp>
      <p:sp>
        <p:nvSpPr>
          <p:cNvPr id="12" name="Abgerundetes Rechteck 11"/>
          <p:cNvSpPr/>
          <p:nvPr/>
        </p:nvSpPr>
        <p:spPr>
          <a:xfrm>
            <a:off x="1086056" y="4475096"/>
            <a:ext cx="2721076" cy="101033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 smtClean="0"/>
              <a:t>Clusteranalyse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425629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bgerundetes Rechteck 15"/>
          <p:cNvSpPr/>
          <p:nvPr/>
        </p:nvSpPr>
        <p:spPr>
          <a:xfrm>
            <a:off x="7033954" y="4446037"/>
            <a:ext cx="482723" cy="2028224"/>
          </a:xfrm>
          <a:prstGeom prst="roundRect">
            <a:avLst/>
          </a:prstGeom>
          <a:solidFill>
            <a:schemeClr val="accent5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954" y="4446037"/>
            <a:ext cx="482723" cy="2028224"/>
          </a:xfrm>
          <a:prstGeom prst="rect">
            <a:avLst/>
          </a:prstGeom>
        </p:spPr>
      </p:pic>
      <p:sp>
        <p:nvSpPr>
          <p:cNvPr id="14" name="Abgerundetes Rechteck 13"/>
          <p:cNvSpPr/>
          <p:nvPr/>
        </p:nvSpPr>
        <p:spPr>
          <a:xfrm>
            <a:off x="4277911" y="4513131"/>
            <a:ext cx="1697967" cy="1414514"/>
          </a:xfrm>
          <a:prstGeom prst="roundRect">
            <a:avLst/>
          </a:prstGeom>
          <a:solidFill>
            <a:schemeClr val="accent5">
              <a:lumMod val="40000"/>
              <a:lumOff val="60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911" y="4513131"/>
            <a:ext cx="1697967" cy="141451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9261" y="1035000"/>
            <a:ext cx="8243887" cy="1044000"/>
          </a:xfrm>
        </p:spPr>
        <p:txBody>
          <a:bodyPr/>
          <a:lstStyle/>
          <a:p>
            <a:r>
              <a:rPr lang="en-GB" dirty="0" err="1" smtClean="0"/>
              <a:t>Maschinelles</a:t>
            </a:r>
            <a:r>
              <a:rPr lang="en-GB" dirty="0" smtClean="0"/>
              <a:t> </a:t>
            </a:r>
            <a:r>
              <a:rPr lang="en-GB" dirty="0" err="1" smtClean="0"/>
              <a:t>Lernen</a:t>
            </a:r>
            <a:r>
              <a:rPr lang="en-GB" dirty="0" smtClean="0"/>
              <a:t> – </a:t>
            </a:r>
            <a:r>
              <a:rPr lang="de-DE" dirty="0" smtClean="0"/>
              <a:t>Ein einfaches Datenbeispiel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C624C-2554-4659-A1D8-66347873820C}" type="slidenum">
              <a:rPr lang="de-DE" smtClean="0"/>
              <a:pPr/>
              <a:t>17</a:t>
            </a:fld>
            <a:endParaRPr lang="de-DE" sz="18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58" y="2115789"/>
            <a:ext cx="1842331" cy="4472577"/>
          </a:xfrm>
          <a:prstGeom prst="rect">
            <a:avLst/>
          </a:prstGeom>
        </p:spPr>
      </p:pic>
      <p:sp>
        <p:nvSpPr>
          <p:cNvPr id="8" name="Abgerundetes Rechteck 7"/>
          <p:cNvSpPr/>
          <p:nvPr/>
        </p:nvSpPr>
        <p:spPr>
          <a:xfrm>
            <a:off x="3951184" y="1806174"/>
            <a:ext cx="5090920" cy="179825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u="sng" dirty="0" smtClean="0">
                <a:solidFill>
                  <a:srgbClr val="000000"/>
                </a:solidFill>
              </a:rPr>
              <a:t>Datensatz: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 smtClean="0">
                <a:solidFill>
                  <a:srgbClr val="000000"/>
                </a:solidFill>
              </a:rPr>
              <a:t>Daten über Insekten (200 Fallbeispiele)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b="1" dirty="0" smtClean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dirty="0" smtClean="0">
                <a:solidFill>
                  <a:srgbClr val="000000"/>
                </a:solidFill>
              </a:rPr>
              <a:t>Für jedes Insekt ist Breite und Länge bekannt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b="1" dirty="0" smtClean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dirty="0" smtClean="0">
                <a:solidFill>
                  <a:srgbClr val="000000"/>
                </a:solidFill>
              </a:rPr>
              <a:t>Art /Klasse der jeweiligen Insekten ist unbekannt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729984" y="2420471"/>
            <a:ext cx="1781206" cy="38420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feld 6"/>
          <p:cNvSpPr txBox="1"/>
          <p:nvPr/>
        </p:nvSpPr>
        <p:spPr>
          <a:xfrm>
            <a:off x="2498687" y="2401361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Fallbeispiel</a:t>
            </a:r>
            <a:r>
              <a:rPr lang="en-GB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0</a:t>
            </a:r>
            <a:endParaRPr lang="en-GB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Abgerundetes Rechteck 11"/>
          <p:cNvSpPr/>
          <p:nvPr/>
        </p:nvSpPr>
        <p:spPr>
          <a:xfrm>
            <a:off x="729984" y="3876240"/>
            <a:ext cx="1781206" cy="384201"/>
          </a:xfrm>
          <a:prstGeom prst="roundRect">
            <a:avLst/>
          </a:prstGeom>
          <a:solidFill>
            <a:schemeClr val="accent5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feld 12"/>
          <p:cNvSpPr txBox="1"/>
          <p:nvPr/>
        </p:nvSpPr>
        <p:spPr>
          <a:xfrm>
            <a:off x="2498687" y="3857130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chemeClr val="accent5">
                    <a:lumMod val="50000"/>
                  </a:schemeClr>
                </a:solidFill>
              </a:rPr>
              <a:t>Fallbeispiel</a:t>
            </a:r>
            <a:r>
              <a:rPr lang="en-GB" b="1" dirty="0" smtClean="0">
                <a:solidFill>
                  <a:schemeClr val="accent5">
                    <a:lumMod val="50000"/>
                  </a:schemeClr>
                </a:solidFill>
              </a:rPr>
              <a:t> 4</a:t>
            </a:r>
            <a:endParaRPr lang="en-GB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4438244" y="3974596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Fallbeispiel</a:t>
            </a:r>
            <a:r>
              <a:rPr lang="en-GB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0</a:t>
            </a:r>
            <a:endParaRPr lang="en-GB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586665" y="3982745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chemeClr val="accent5">
                    <a:lumMod val="50000"/>
                  </a:schemeClr>
                </a:solidFill>
              </a:rPr>
              <a:t>Fallbeispiel</a:t>
            </a:r>
            <a:r>
              <a:rPr lang="en-GB" b="1" dirty="0" smtClean="0">
                <a:solidFill>
                  <a:schemeClr val="accent5">
                    <a:lumMod val="50000"/>
                  </a:schemeClr>
                </a:solidFill>
              </a:rPr>
              <a:t> 4</a:t>
            </a:r>
            <a:endParaRPr lang="en-GB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4849414" y="5988736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0.48</a:t>
            </a:r>
            <a:endParaRPr lang="en-GB" dirty="0"/>
          </a:p>
        </p:txBody>
      </p:sp>
      <p:sp>
        <p:nvSpPr>
          <p:cNvPr id="19" name="Textfeld 18"/>
          <p:cNvSpPr txBox="1"/>
          <p:nvPr/>
        </p:nvSpPr>
        <p:spPr>
          <a:xfrm>
            <a:off x="5941684" y="5035722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0.38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6997835" y="6502068"/>
            <a:ext cx="541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0.11</a:t>
            </a:r>
            <a:endParaRPr lang="en-GB" dirty="0"/>
          </a:p>
        </p:txBody>
      </p:sp>
      <p:sp>
        <p:nvSpPr>
          <p:cNvPr id="21" name="Textfeld 20"/>
          <p:cNvSpPr txBox="1"/>
          <p:nvPr/>
        </p:nvSpPr>
        <p:spPr>
          <a:xfrm>
            <a:off x="7596814" y="5092410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0.58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102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4" grpId="0" animBg="1"/>
      <p:bldP spid="4" grpId="0" animBg="1"/>
      <p:bldP spid="7" grpId="0"/>
      <p:bldP spid="12" grpId="0" animBg="1"/>
      <p:bldP spid="13" grpId="0"/>
      <p:bldP spid="15" grpId="0"/>
      <p:bldP spid="17" grpId="0"/>
      <p:bldP spid="18" grpId="0"/>
      <p:bldP spid="19" grpId="0"/>
      <p:bldP spid="20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9261" y="1035000"/>
            <a:ext cx="8243887" cy="1044000"/>
          </a:xfrm>
        </p:spPr>
        <p:txBody>
          <a:bodyPr/>
          <a:lstStyle/>
          <a:p>
            <a:r>
              <a:rPr lang="en-GB" dirty="0" err="1" smtClean="0"/>
              <a:t>Maschinelles</a:t>
            </a:r>
            <a:r>
              <a:rPr lang="en-GB" dirty="0" smtClean="0"/>
              <a:t> </a:t>
            </a:r>
            <a:r>
              <a:rPr lang="en-GB" dirty="0" err="1" smtClean="0"/>
              <a:t>Lernen</a:t>
            </a:r>
            <a:r>
              <a:rPr lang="en-GB" dirty="0" smtClean="0"/>
              <a:t> – </a:t>
            </a:r>
            <a:r>
              <a:rPr lang="en-GB" dirty="0" err="1" smtClean="0"/>
              <a:t>Unüberwachtes</a:t>
            </a:r>
            <a:r>
              <a:rPr lang="en-GB" dirty="0" smtClean="0"/>
              <a:t> </a:t>
            </a:r>
            <a:r>
              <a:rPr lang="en-GB" dirty="0" err="1" smtClean="0"/>
              <a:t>Lernen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C624C-2554-4659-A1D8-66347873820C}" type="slidenum">
              <a:rPr lang="de-DE" smtClean="0"/>
              <a:pPr/>
              <a:t>18</a:t>
            </a:fld>
            <a:endParaRPr lang="de-DE" sz="18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58" y="2115789"/>
            <a:ext cx="1842331" cy="4472577"/>
          </a:xfrm>
          <a:prstGeom prst="rect">
            <a:avLst/>
          </a:prstGeom>
        </p:spPr>
      </p:pic>
      <p:sp>
        <p:nvSpPr>
          <p:cNvPr id="7" name="Abgerundetes Rechteck 6"/>
          <p:cNvSpPr/>
          <p:nvPr/>
        </p:nvSpPr>
        <p:spPr>
          <a:xfrm>
            <a:off x="4283968" y="2079000"/>
            <a:ext cx="3340510" cy="3841955"/>
          </a:xfrm>
          <a:prstGeom prst="roundRect">
            <a:avLst>
              <a:gd name="adj" fmla="val 87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bgerundetes Rechteck 7"/>
          <p:cNvSpPr/>
          <p:nvPr/>
        </p:nvSpPr>
        <p:spPr>
          <a:xfrm>
            <a:off x="4551489" y="3449942"/>
            <a:ext cx="2721076" cy="101033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Muster in Daten finden </a:t>
            </a:r>
          </a:p>
        </p:txBody>
      </p:sp>
      <p:sp>
        <p:nvSpPr>
          <p:cNvPr id="11" name="Abgerundetes Rechteck 10"/>
          <p:cNvSpPr/>
          <p:nvPr/>
        </p:nvSpPr>
        <p:spPr>
          <a:xfrm>
            <a:off x="4551489" y="2309191"/>
            <a:ext cx="2721076" cy="101033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Unüberwachtes Lernen</a:t>
            </a:r>
          </a:p>
          <a:p>
            <a:pPr algn="ctr"/>
            <a:r>
              <a:rPr lang="de-DE" sz="2000" b="1" dirty="0"/>
              <a:t>(</a:t>
            </a:r>
            <a:r>
              <a:rPr lang="en-US" sz="2000" b="1" dirty="0"/>
              <a:t>Unsupervised) </a:t>
            </a:r>
          </a:p>
        </p:txBody>
      </p:sp>
      <p:sp>
        <p:nvSpPr>
          <p:cNvPr id="12" name="Abgerundetes Rechteck 11"/>
          <p:cNvSpPr/>
          <p:nvPr/>
        </p:nvSpPr>
        <p:spPr>
          <a:xfrm>
            <a:off x="4551489" y="4622057"/>
            <a:ext cx="2721076" cy="101033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 smtClean="0"/>
              <a:t>Clusteranalyse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21661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bgerundetes Rechteck 12"/>
          <p:cNvSpPr/>
          <p:nvPr/>
        </p:nvSpPr>
        <p:spPr>
          <a:xfrm>
            <a:off x="2771800" y="1628800"/>
            <a:ext cx="6120680" cy="4680520"/>
          </a:xfrm>
          <a:prstGeom prst="roundRect">
            <a:avLst>
              <a:gd name="adj" fmla="val 87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9261" y="1035000"/>
            <a:ext cx="8243887" cy="1044000"/>
          </a:xfrm>
        </p:spPr>
        <p:txBody>
          <a:bodyPr/>
          <a:lstStyle/>
          <a:p>
            <a:r>
              <a:rPr lang="en-GB" dirty="0" err="1" smtClean="0"/>
              <a:t>Maschinelles</a:t>
            </a:r>
            <a:r>
              <a:rPr lang="en-GB" dirty="0" smtClean="0"/>
              <a:t> </a:t>
            </a:r>
            <a:r>
              <a:rPr lang="en-GB" dirty="0" err="1" smtClean="0"/>
              <a:t>Lernen</a:t>
            </a:r>
            <a:r>
              <a:rPr lang="en-GB" dirty="0" smtClean="0"/>
              <a:t> – </a:t>
            </a:r>
            <a:r>
              <a:rPr lang="en-GB" dirty="0" err="1" smtClean="0"/>
              <a:t>Unüberwachtes</a:t>
            </a:r>
            <a:r>
              <a:rPr lang="en-GB" dirty="0" smtClean="0"/>
              <a:t> </a:t>
            </a:r>
            <a:r>
              <a:rPr lang="en-GB" dirty="0" err="1" smtClean="0"/>
              <a:t>Lernen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C624C-2554-4659-A1D8-66347873820C}" type="slidenum">
              <a:rPr lang="de-DE" smtClean="0"/>
              <a:pPr/>
              <a:t>19</a:t>
            </a:fld>
            <a:endParaRPr lang="de-DE" sz="18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58" y="2115789"/>
            <a:ext cx="1842331" cy="4472577"/>
          </a:xfrm>
          <a:prstGeom prst="rect">
            <a:avLst/>
          </a:prstGeom>
        </p:spPr>
      </p:pic>
      <p:sp>
        <p:nvSpPr>
          <p:cNvPr id="9" name="Abgerundetes Rechteck 8"/>
          <p:cNvSpPr/>
          <p:nvPr/>
        </p:nvSpPr>
        <p:spPr>
          <a:xfrm>
            <a:off x="2915816" y="2865761"/>
            <a:ext cx="5827393" cy="328915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 smtClean="0"/>
              <a:t>Clusteranalyse</a:t>
            </a:r>
            <a:endParaRPr lang="en-GB" sz="2000" b="1" u="sng" dirty="0" smtClean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1" dirty="0" smtClean="0">
                <a:solidFill>
                  <a:schemeClr val="bg1"/>
                </a:solidFill>
              </a:rPr>
              <a:t>Gegeben: </a:t>
            </a:r>
            <a:br>
              <a:rPr lang="de-DE" sz="2000" b="1" dirty="0" smtClean="0">
                <a:solidFill>
                  <a:schemeClr val="bg1"/>
                </a:solidFill>
              </a:rPr>
            </a:br>
            <a:r>
              <a:rPr lang="de-DE" sz="2000" dirty="0" smtClean="0">
                <a:solidFill>
                  <a:schemeClr val="bg1"/>
                </a:solidFill>
              </a:rPr>
              <a:t>Fallbeispiele für die jeweils eine Menge von Variablen (</a:t>
            </a:r>
            <a:r>
              <a:rPr lang="de-DE" sz="2000" dirty="0" err="1" smtClean="0">
                <a:solidFill>
                  <a:schemeClr val="bg1"/>
                </a:solidFill>
              </a:rPr>
              <a:t>charkaterisierenden</a:t>
            </a:r>
            <a:r>
              <a:rPr lang="de-DE" sz="2000" dirty="0" smtClean="0">
                <a:solidFill>
                  <a:schemeClr val="bg1"/>
                </a:solidFill>
              </a:rPr>
              <a:t> Merkmale) bekannt ist </a:t>
            </a:r>
            <a:br>
              <a:rPr lang="de-DE" sz="2000" dirty="0" smtClean="0">
                <a:solidFill>
                  <a:schemeClr val="bg1"/>
                </a:solidFill>
              </a:rPr>
            </a:br>
            <a:r>
              <a:rPr lang="de-DE" sz="2000" dirty="0" smtClean="0">
                <a:solidFill>
                  <a:schemeClr val="bg1"/>
                </a:solidFill>
              </a:rPr>
              <a:t>(hier: Breite und Länge)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1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1" dirty="0" smtClean="0">
                <a:solidFill>
                  <a:schemeClr val="bg1"/>
                </a:solidFill>
              </a:rPr>
              <a:t>Ziel: </a:t>
            </a:r>
            <a:br>
              <a:rPr lang="de-DE" sz="2000" b="1" dirty="0" smtClean="0">
                <a:solidFill>
                  <a:schemeClr val="bg1"/>
                </a:solidFill>
              </a:rPr>
            </a:br>
            <a:r>
              <a:rPr lang="de-DE" sz="2000" dirty="0" smtClean="0">
                <a:solidFill>
                  <a:schemeClr val="bg1"/>
                </a:solidFill>
              </a:rPr>
              <a:t>Identifizieren verschiedener Klassen/ Kategorien/ Cluster von „ähnlichen“ Fallbeispielen </a:t>
            </a:r>
            <a:r>
              <a:rPr lang="de-DE" sz="2000" b="1" dirty="0" smtClean="0">
                <a:solidFill>
                  <a:schemeClr val="bg1"/>
                </a:solidFill>
              </a:rPr>
              <a:t>(Clustering)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5950126" y="1770594"/>
            <a:ext cx="2721076" cy="101033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Muster in Daten finden </a:t>
            </a:r>
          </a:p>
        </p:txBody>
      </p:sp>
      <p:sp>
        <p:nvSpPr>
          <p:cNvPr id="8" name="Abgerundetes Rechteck 7"/>
          <p:cNvSpPr/>
          <p:nvPr/>
        </p:nvSpPr>
        <p:spPr>
          <a:xfrm>
            <a:off x="2987824" y="1770594"/>
            <a:ext cx="2721076" cy="101033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Unüberwachtes Lernen</a:t>
            </a:r>
          </a:p>
          <a:p>
            <a:pPr algn="ctr"/>
            <a:r>
              <a:rPr lang="de-DE" sz="2000" b="1" dirty="0"/>
              <a:t>(</a:t>
            </a:r>
            <a:r>
              <a:rPr lang="en-US" sz="2000" b="1" dirty="0"/>
              <a:t>Unsupervised) </a:t>
            </a:r>
          </a:p>
        </p:txBody>
      </p:sp>
    </p:spTree>
    <p:extLst>
      <p:ext uri="{BB962C8B-B14F-4D97-AF65-F5344CB8AC3E}">
        <p14:creationId xmlns:p14="http://schemas.microsoft.com/office/powerpoint/2010/main" val="202420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Überblick</a:t>
            </a:r>
            <a:r>
              <a:rPr lang="en-GB" dirty="0" smtClean="0"/>
              <a:t> </a:t>
            </a:r>
            <a:r>
              <a:rPr lang="en-GB" dirty="0" err="1" smtClean="0"/>
              <a:t>über</a:t>
            </a:r>
            <a:r>
              <a:rPr lang="en-GB" dirty="0" smtClean="0"/>
              <a:t> die </a:t>
            </a:r>
            <a:r>
              <a:rPr lang="en-GB" dirty="0" err="1" smtClean="0"/>
              <a:t>Fortbildungstermine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15.11.22  </a:t>
            </a:r>
            <a:r>
              <a:rPr lang="de-DE" dirty="0" smtClean="0"/>
              <a:t>	Entscheidungsbäume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21.11.22  </a:t>
            </a:r>
            <a:r>
              <a:rPr lang="de-DE" dirty="0" smtClean="0"/>
              <a:t>	</a:t>
            </a:r>
            <a:r>
              <a:rPr lang="de-DE" dirty="0" smtClean="0"/>
              <a:t>Künstliche Neuronale Netze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  <a:p>
            <a:r>
              <a:rPr lang="de-DE" dirty="0" smtClean="0"/>
              <a:t>09.12.22  </a:t>
            </a:r>
            <a:r>
              <a:rPr lang="de-DE" dirty="0" smtClean="0"/>
              <a:t>	</a:t>
            </a:r>
            <a:r>
              <a:rPr lang="de-DE" dirty="0" smtClean="0"/>
              <a:t>Nach Bedarf einsetzbar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0BC624C-2554-4659-A1D8-66347873820C}" type="slidenum">
              <a:rPr lang="de-DE" smtClean="0"/>
              <a:t>2</a:t>
            </a:fld>
            <a:endParaRPr lang="de-DE" sz="1800"/>
          </a:p>
        </p:txBody>
      </p:sp>
      <p:pic>
        <p:nvPicPr>
          <p:cNvPr id="6" name="Grafik 2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665658" y="2204864"/>
            <a:ext cx="1125051" cy="108012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7" y="3617620"/>
            <a:ext cx="1008112" cy="154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4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016" y="1815232"/>
            <a:ext cx="4877285" cy="4639544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C624C-2554-4659-A1D8-66347873820C}" type="slidenum">
              <a:rPr lang="de-DE" smtClean="0"/>
              <a:pPr/>
              <a:t>20</a:t>
            </a:fld>
            <a:endParaRPr lang="de-DE" sz="1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449261" y="1160360"/>
            <a:ext cx="8243887" cy="10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3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 smtClean="0"/>
              <a:t>Maschinelles</a:t>
            </a:r>
            <a:r>
              <a:rPr lang="en-GB" dirty="0" smtClean="0"/>
              <a:t> </a:t>
            </a:r>
            <a:r>
              <a:rPr lang="en-GB" dirty="0" err="1" smtClean="0"/>
              <a:t>Lernen</a:t>
            </a:r>
            <a:r>
              <a:rPr lang="en-GB" dirty="0" smtClean="0"/>
              <a:t> – Muster in </a:t>
            </a:r>
            <a:r>
              <a:rPr lang="en-GB" dirty="0" err="1" smtClean="0"/>
              <a:t>Daten</a:t>
            </a:r>
            <a:r>
              <a:rPr lang="en-GB" dirty="0" smtClean="0"/>
              <a:t> </a:t>
            </a:r>
            <a:r>
              <a:rPr lang="en-GB" dirty="0" err="1" smtClean="0"/>
              <a:t>finden</a:t>
            </a:r>
            <a:endParaRPr lang="en-GB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58" y="1639874"/>
            <a:ext cx="1842331" cy="447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2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016" y="1815232"/>
            <a:ext cx="4877285" cy="4639544"/>
          </a:xfrm>
          <a:prstGeom prst="rect">
            <a:avLst/>
          </a:prstGeom>
        </p:spPr>
      </p:pic>
      <p:sp>
        <p:nvSpPr>
          <p:cNvPr id="12" name="Ellipse 11"/>
          <p:cNvSpPr/>
          <p:nvPr/>
        </p:nvSpPr>
        <p:spPr>
          <a:xfrm rot="2739204">
            <a:off x="5430071" y="3494605"/>
            <a:ext cx="1850457" cy="2351607"/>
          </a:xfrm>
          <a:prstGeom prst="ellipse">
            <a:avLst/>
          </a:prstGeom>
          <a:solidFill>
            <a:srgbClr val="FF0000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e 7"/>
          <p:cNvSpPr/>
          <p:nvPr/>
        </p:nvSpPr>
        <p:spPr>
          <a:xfrm rot="631056">
            <a:off x="3897230" y="1584828"/>
            <a:ext cx="2244833" cy="3738275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e 6"/>
          <p:cNvSpPr/>
          <p:nvPr/>
        </p:nvSpPr>
        <p:spPr>
          <a:xfrm rot="559951">
            <a:off x="4062262" y="2106950"/>
            <a:ext cx="1914767" cy="2590405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C624C-2554-4659-A1D8-66347873820C}" type="slidenum">
              <a:rPr lang="de-DE" smtClean="0"/>
              <a:pPr/>
              <a:t>21</a:t>
            </a:fld>
            <a:endParaRPr lang="de-DE" sz="1800" dirty="0"/>
          </a:p>
        </p:txBody>
      </p:sp>
      <p:sp>
        <p:nvSpPr>
          <p:cNvPr id="6" name="Ellipse 5"/>
          <p:cNvSpPr/>
          <p:nvPr/>
        </p:nvSpPr>
        <p:spPr>
          <a:xfrm rot="446074">
            <a:off x="4296323" y="2407062"/>
            <a:ext cx="1493240" cy="1796241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e 10"/>
          <p:cNvSpPr/>
          <p:nvPr/>
        </p:nvSpPr>
        <p:spPr>
          <a:xfrm rot="2739204">
            <a:off x="5649402" y="3766406"/>
            <a:ext cx="1434873" cy="1777774"/>
          </a:xfrm>
          <a:prstGeom prst="ellipse">
            <a:avLst/>
          </a:prstGeom>
          <a:solidFill>
            <a:srgbClr val="FF0000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e 9"/>
          <p:cNvSpPr/>
          <p:nvPr/>
        </p:nvSpPr>
        <p:spPr>
          <a:xfrm rot="2739204">
            <a:off x="5831777" y="4049621"/>
            <a:ext cx="1026424" cy="1251532"/>
          </a:xfrm>
          <a:prstGeom prst="ellipse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feld 12"/>
          <p:cNvSpPr txBox="1"/>
          <p:nvPr/>
        </p:nvSpPr>
        <p:spPr>
          <a:xfrm>
            <a:off x="7461103" y="4017006"/>
            <a:ext cx="59708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500" dirty="0" smtClean="0">
                <a:solidFill>
                  <a:schemeClr val="accent5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A</a:t>
            </a:r>
            <a:endParaRPr lang="en-GB" sz="4500" dirty="0">
              <a:solidFill>
                <a:schemeClr val="accent5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087196" y="2094820"/>
            <a:ext cx="59708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5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</a:t>
            </a:r>
            <a:endParaRPr lang="en-GB" sz="4500" dirty="0">
              <a:solidFill>
                <a:schemeClr val="tx2">
                  <a:lumMod val="50000"/>
                  <a:lumOff val="50000"/>
                </a:schemeClr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58" y="1639873"/>
            <a:ext cx="2804051" cy="4472577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58" y="1639874"/>
            <a:ext cx="1842331" cy="4472577"/>
          </a:xfrm>
          <a:prstGeom prst="rect">
            <a:avLst/>
          </a:prstGeom>
        </p:spPr>
      </p:pic>
      <p:sp>
        <p:nvSpPr>
          <p:cNvPr id="19" name="Titel 1"/>
          <p:cNvSpPr txBox="1">
            <a:spLocks/>
          </p:cNvSpPr>
          <p:nvPr/>
        </p:nvSpPr>
        <p:spPr>
          <a:xfrm>
            <a:off x="449261" y="1160360"/>
            <a:ext cx="8243887" cy="10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3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 smtClean="0"/>
              <a:t>Maschinelles</a:t>
            </a:r>
            <a:r>
              <a:rPr lang="en-GB" dirty="0" smtClean="0"/>
              <a:t> </a:t>
            </a:r>
            <a:r>
              <a:rPr lang="en-GB" dirty="0" err="1" smtClean="0"/>
              <a:t>Lernen</a:t>
            </a:r>
            <a:r>
              <a:rPr lang="en-GB" dirty="0" smtClean="0"/>
              <a:t> – </a:t>
            </a:r>
            <a:r>
              <a:rPr lang="en-GB" dirty="0" err="1" smtClean="0"/>
              <a:t>Clusteranalyse</a:t>
            </a:r>
            <a:endParaRPr lang="en-GB" dirty="0"/>
          </a:p>
        </p:txBody>
      </p:sp>
      <p:sp>
        <p:nvSpPr>
          <p:cNvPr id="3" name="Wolkenförmige Legende 2"/>
          <p:cNvSpPr/>
          <p:nvPr/>
        </p:nvSpPr>
        <p:spPr>
          <a:xfrm>
            <a:off x="3514011" y="4449871"/>
            <a:ext cx="3691642" cy="2369745"/>
          </a:xfrm>
          <a:prstGeom prst="cloudCallout">
            <a:avLst>
              <a:gd name="adj1" fmla="val -57361"/>
              <a:gd name="adj2" fmla="val -36703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>
                <a:solidFill>
                  <a:srgbClr val="000000"/>
                </a:solidFill>
              </a:rPr>
              <a:t>Wir</a:t>
            </a:r>
            <a:r>
              <a:rPr lang="en-GB" dirty="0" smtClean="0">
                <a:solidFill>
                  <a:srgbClr val="000000"/>
                </a:solidFill>
              </a:rPr>
              <a:t> </a:t>
            </a:r>
            <a:r>
              <a:rPr lang="en-GB" dirty="0" err="1" smtClean="0">
                <a:solidFill>
                  <a:srgbClr val="000000"/>
                </a:solidFill>
              </a:rPr>
              <a:t>können</a:t>
            </a:r>
            <a:r>
              <a:rPr lang="en-GB" dirty="0" smtClean="0">
                <a:solidFill>
                  <a:srgbClr val="000000"/>
                </a:solidFill>
              </a:rPr>
              <a:t> </a:t>
            </a:r>
            <a:r>
              <a:rPr lang="en-GB" dirty="0" err="1" smtClean="0">
                <a:solidFill>
                  <a:srgbClr val="000000"/>
                </a:solidFill>
              </a:rPr>
              <a:t>anhand</a:t>
            </a:r>
            <a:r>
              <a:rPr lang="en-GB" dirty="0" smtClean="0">
                <a:solidFill>
                  <a:srgbClr val="000000"/>
                </a:solidFill>
              </a:rPr>
              <a:t> der </a:t>
            </a:r>
            <a:r>
              <a:rPr lang="en-GB" dirty="0" err="1" smtClean="0">
                <a:solidFill>
                  <a:srgbClr val="000000"/>
                </a:solidFill>
              </a:rPr>
              <a:t>Daten</a:t>
            </a:r>
            <a:r>
              <a:rPr lang="en-GB" dirty="0" smtClean="0">
                <a:solidFill>
                  <a:srgbClr val="000000"/>
                </a:solidFill>
              </a:rPr>
              <a:t> </a:t>
            </a:r>
            <a:r>
              <a:rPr lang="en-GB" dirty="0" err="1" smtClean="0">
                <a:solidFill>
                  <a:srgbClr val="000000"/>
                </a:solidFill>
              </a:rPr>
              <a:t>nicht</a:t>
            </a:r>
            <a:r>
              <a:rPr lang="en-GB" dirty="0" smtClean="0">
                <a:solidFill>
                  <a:srgbClr val="000000"/>
                </a:solidFill>
              </a:rPr>
              <a:t> </a:t>
            </a:r>
            <a:r>
              <a:rPr lang="en-GB" dirty="0" err="1" smtClean="0">
                <a:solidFill>
                  <a:srgbClr val="000000"/>
                </a:solidFill>
              </a:rPr>
              <a:t>sicher</a:t>
            </a:r>
            <a:r>
              <a:rPr lang="en-GB" dirty="0" smtClean="0">
                <a:solidFill>
                  <a:srgbClr val="000000"/>
                </a:solidFill>
              </a:rPr>
              <a:t> </a:t>
            </a:r>
            <a:r>
              <a:rPr lang="en-GB" dirty="0" err="1" smtClean="0">
                <a:solidFill>
                  <a:srgbClr val="000000"/>
                </a:solidFill>
              </a:rPr>
              <a:t>überprüfen</a:t>
            </a:r>
            <a:r>
              <a:rPr lang="en-GB" dirty="0" smtClean="0">
                <a:solidFill>
                  <a:srgbClr val="000000"/>
                </a:solidFill>
              </a:rPr>
              <a:t>, </a:t>
            </a:r>
            <a:r>
              <a:rPr lang="en-GB" dirty="0" err="1" smtClean="0">
                <a:solidFill>
                  <a:srgbClr val="000000"/>
                </a:solidFill>
              </a:rPr>
              <a:t>ob</a:t>
            </a:r>
            <a:r>
              <a:rPr lang="en-GB" dirty="0" smtClean="0">
                <a:solidFill>
                  <a:srgbClr val="000000"/>
                </a:solidFill>
              </a:rPr>
              <a:t> die </a:t>
            </a:r>
            <a:r>
              <a:rPr lang="en-GB" dirty="0" err="1" smtClean="0">
                <a:solidFill>
                  <a:srgbClr val="000000"/>
                </a:solidFill>
              </a:rPr>
              <a:t>Zuordnung</a:t>
            </a:r>
            <a:r>
              <a:rPr lang="en-GB" dirty="0" smtClean="0">
                <a:solidFill>
                  <a:srgbClr val="000000"/>
                </a:solidFill>
              </a:rPr>
              <a:t> der </a:t>
            </a:r>
            <a:r>
              <a:rPr lang="en-GB" dirty="0" err="1" smtClean="0">
                <a:solidFill>
                  <a:srgbClr val="000000"/>
                </a:solidFill>
              </a:rPr>
              <a:t>Fälle</a:t>
            </a:r>
            <a:r>
              <a:rPr lang="en-GB" dirty="0" smtClean="0">
                <a:solidFill>
                  <a:srgbClr val="000000"/>
                </a:solidFill>
              </a:rPr>
              <a:t> in die Cluster </a:t>
            </a:r>
            <a:r>
              <a:rPr lang="en-GB" dirty="0" err="1" smtClean="0">
                <a:solidFill>
                  <a:srgbClr val="000000"/>
                </a:solidFill>
              </a:rPr>
              <a:t>korrekt</a:t>
            </a:r>
            <a:r>
              <a:rPr lang="en-GB" dirty="0" smtClean="0">
                <a:solidFill>
                  <a:srgbClr val="000000"/>
                </a:solidFill>
              </a:rPr>
              <a:t> </a:t>
            </a:r>
            <a:r>
              <a:rPr lang="en-GB" dirty="0" err="1" smtClean="0">
                <a:solidFill>
                  <a:srgbClr val="000000"/>
                </a:solidFill>
              </a:rPr>
              <a:t>ist</a:t>
            </a:r>
            <a:r>
              <a:rPr lang="en-GB" dirty="0" smtClean="0">
                <a:solidFill>
                  <a:srgbClr val="000000"/>
                </a:solidFill>
              </a:rPr>
              <a:t>. </a:t>
            </a:r>
            <a:r>
              <a:rPr lang="en-GB" dirty="0" err="1" smtClean="0">
                <a:solidFill>
                  <a:srgbClr val="000000"/>
                </a:solidFill>
              </a:rPr>
              <a:t>Daher</a:t>
            </a:r>
            <a:r>
              <a:rPr lang="en-GB" dirty="0" smtClean="0">
                <a:solidFill>
                  <a:srgbClr val="000000"/>
                </a:solidFill>
              </a:rPr>
              <a:t>: </a:t>
            </a:r>
            <a:r>
              <a:rPr lang="en-GB" b="1" dirty="0" smtClean="0">
                <a:solidFill>
                  <a:srgbClr val="000000"/>
                </a:solidFill>
              </a:rPr>
              <a:t>“</a:t>
            </a:r>
            <a:r>
              <a:rPr lang="en-GB" b="1" dirty="0" err="1" smtClean="0">
                <a:solidFill>
                  <a:srgbClr val="000000"/>
                </a:solidFill>
              </a:rPr>
              <a:t>unüberwachtes</a:t>
            </a:r>
            <a:r>
              <a:rPr lang="en-GB" b="1" dirty="0" smtClean="0">
                <a:solidFill>
                  <a:srgbClr val="000000"/>
                </a:solidFill>
              </a:rPr>
              <a:t>” </a:t>
            </a:r>
            <a:r>
              <a:rPr lang="en-GB" dirty="0" err="1" smtClean="0">
                <a:solidFill>
                  <a:srgbClr val="000000"/>
                </a:solidFill>
              </a:rPr>
              <a:t>Lernen</a:t>
            </a:r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3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9261" y="1040835"/>
            <a:ext cx="8243887" cy="510902"/>
          </a:xfrm>
        </p:spPr>
        <p:txBody>
          <a:bodyPr/>
          <a:lstStyle/>
          <a:p>
            <a:r>
              <a:rPr lang="en-GB" dirty="0" err="1" smtClean="0"/>
              <a:t>Beispiel</a:t>
            </a:r>
            <a:r>
              <a:rPr lang="en-GB" dirty="0" smtClean="0"/>
              <a:t> </a:t>
            </a:r>
            <a:r>
              <a:rPr lang="en-GB" dirty="0" err="1" smtClean="0"/>
              <a:t>für</a:t>
            </a:r>
            <a:r>
              <a:rPr lang="en-GB" dirty="0" smtClean="0"/>
              <a:t> </a:t>
            </a:r>
            <a:r>
              <a:rPr lang="en-GB" dirty="0" err="1" smtClean="0"/>
              <a:t>Anwendung</a:t>
            </a:r>
            <a:r>
              <a:rPr lang="en-GB" dirty="0" smtClean="0"/>
              <a:t> von </a:t>
            </a:r>
            <a:r>
              <a:rPr lang="en-GB" dirty="0" err="1" smtClean="0"/>
              <a:t>Clusteranalysen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3528" y="1772816"/>
            <a:ext cx="8243888" cy="393229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Personalisierte Werbung </a:t>
            </a:r>
          </a:p>
          <a:p>
            <a:pPr marL="810900" lvl="3" indent="-342900">
              <a:buFont typeface="Arial" panose="020B0604020202020204" pitchFamily="34" charset="0"/>
              <a:buChar char="•"/>
            </a:pPr>
            <a:r>
              <a:rPr lang="de-DE" dirty="0" smtClean="0"/>
              <a:t>Cluster von Personen die sich </a:t>
            </a:r>
            <a:br>
              <a:rPr lang="de-DE" dirty="0" smtClean="0"/>
            </a:br>
            <a:r>
              <a:rPr lang="de-DE" dirty="0" smtClean="0"/>
              <a:t>ähnlich Verhalten , um gezielt </a:t>
            </a:r>
            <a:br>
              <a:rPr lang="de-DE" dirty="0" smtClean="0"/>
            </a:br>
            <a:r>
              <a:rPr lang="de-DE" dirty="0" smtClean="0"/>
              <a:t>Empfehlungen auszusprechen </a:t>
            </a:r>
          </a:p>
          <a:p>
            <a:endParaRPr lang="de-DE" dirty="0" smtClean="0"/>
          </a:p>
          <a:p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Corona Kontaktverfolgung</a:t>
            </a:r>
          </a:p>
          <a:p>
            <a:pPr marL="810900" lvl="3" indent="-342900">
              <a:buFont typeface="Arial" panose="020B0604020202020204" pitchFamily="34" charset="0"/>
              <a:buChar char="•"/>
            </a:pPr>
            <a:r>
              <a:rPr lang="de-DE" dirty="0" smtClean="0"/>
              <a:t>Cluster von Personen mit ähnlichem</a:t>
            </a:r>
            <a:br>
              <a:rPr lang="de-DE" dirty="0" smtClean="0"/>
            </a:br>
            <a:r>
              <a:rPr lang="de-DE" dirty="0" smtClean="0"/>
              <a:t>Kontaktverhalten, um z. B. </a:t>
            </a:r>
            <a:r>
              <a:rPr lang="de-DE" dirty="0" err="1" smtClean="0"/>
              <a:t>Superspreader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Events zu identifizieren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. . 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C624C-2554-4659-A1D8-66347873820C}" type="slidenum">
              <a:rPr lang="de-DE" smtClean="0"/>
              <a:pPr/>
              <a:t>22</a:t>
            </a:fld>
            <a:endParaRPr lang="de-DE" sz="18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221" y="2003649"/>
            <a:ext cx="862298" cy="9069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026" y="2209601"/>
            <a:ext cx="1041476" cy="93066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0076" y="2018843"/>
            <a:ext cx="1019518" cy="1022521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9704" y="1575408"/>
            <a:ext cx="889624" cy="90964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1A9CD35-09C5-41DB-A95B-72C90F9E17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 rot="20796403">
            <a:off x="5255360" y="1646967"/>
            <a:ext cx="1614593" cy="645837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6096" y="3380871"/>
            <a:ext cx="2195405" cy="200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8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872" y="2313202"/>
            <a:ext cx="1740062" cy="2219953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016" y="1815232"/>
            <a:ext cx="4877285" cy="4639544"/>
          </a:xfrm>
          <a:prstGeom prst="rect">
            <a:avLst/>
          </a:prstGeom>
        </p:spPr>
      </p:pic>
      <p:sp>
        <p:nvSpPr>
          <p:cNvPr id="12" name="Ellipse 11"/>
          <p:cNvSpPr/>
          <p:nvPr/>
        </p:nvSpPr>
        <p:spPr>
          <a:xfrm rot="2739204">
            <a:off x="5430071" y="3494605"/>
            <a:ext cx="1850457" cy="2351607"/>
          </a:xfrm>
          <a:prstGeom prst="ellipse">
            <a:avLst/>
          </a:prstGeom>
          <a:solidFill>
            <a:srgbClr val="FF0000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e 7"/>
          <p:cNvSpPr/>
          <p:nvPr/>
        </p:nvSpPr>
        <p:spPr>
          <a:xfrm rot="631056">
            <a:off x="3897230" y="1584828"/>
            <a:ext cx="2244833" cy="3738275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e 6"/>
          <p:cNvSpPr/>
          <p:nvPr/>
        </p:nvSpPr>
        <p:spPr>
          <a:xfrm rot="559951">
            <a:off x="4062262" y="2106950"/>
            <a:ext cx="1914767" cy="2590405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C624C-2554-4659-A1D8-66347873820C}" type="slidenum">
              <a:rPr lang="de-DE" smtClean="0"/>
              <a:pPr/>
              <a:t>23</a:t>
            </a:fld>
            <a:endParaRPr lang="de-DE" sz="1800" dirty="0"/>
          </a:p>
        </p:txBody>
      </p:sp>
      <p:sp>
        <p:nvSpPr>
          <p:cNvPr id="6" name="Ellipse 5"/>
          <p:cNvSpPr/>
          <p:nvPr/>
        </p:nvSpPr>
        <p:spPr>
          <a:xfrm rot="446074">
            <a:off x="4296323" y="2407062"/>
            <a:ext cx="1493240" cy="1796241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e 10"/>
          <p:cNvSpPr/>
          <p:nvPr/>
        </p:nvSpPr>
        <p:spPr>
          <a:xfrm rot="2739204">
            <a:off x="5649402" y="3766406"/>
            <a:ext cx="1434873" cy="1777774"/>
          </a:xfrm>
          <a:prstGeom prst="ellipse">
            <a:avLst/>
          </a:prstGeom>
          <a:solidFill>
            <a:srgbClr val="FF0000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e 9"/>
          <p:cNvSpPr/>
          <p:nvPr/>
        </p:nvSpPr>
        <p:spPr>
          <a:xfrm rot="2739204">
            <a:off x="5831777" y="4049621"/>
            <a:ext cx="1026424" cy="1251532"/>
          </a:xfrm>
          <a:prstGeom prst="ellipse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feld 12"/>
          <p:cNvSpPr txBox="1"/>
          <p:nvPr/>
        </p:nvSpPr>
        <p:spPr>
          <a:xfrm>
            <a:off x="7461103" y="4017006"/>
            <a:ext cx="59708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500" dirty="0" smtClean="0">
                <a:solidFill>
                  <a:schemeClr val="accent5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A</a:t>
            </a:r>
            <a:endParaRPr lang="en-GB" sz="4500" dirty="0">
              <a:solidFill>
                <a:schemeClr val="accent5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087196" y="2094820"/>
            <a:ext cx="59708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5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</a:t>
            </a:r>
            <a:endParaRPr lang="en-GB" sz="4500" dirty="0">
              <a:solidFill>
                <a:schemeClr val="tx2">
                  <a:lumMod val="50000"/>
                  <a:lumOff val="50000"/>
                </a:schemeClr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18" name="Titel 17"/>
          <p:cNvSpPr>
            <a:spLocks noGrp="1"/>
          </p:cNvSpPr>
          <p:nvPr>
            <p:ph type="title"/>
          </p:nvPr>
        </p:nvSpPr>
        <p:spPr>
          <a:xfrm>
            <a:off x="578073" y="1085314"/>
            <a:ext cx="8243887" cy="1044000"/>
          </a:xfrm>
        </p:spPr>
        <p:txBody>
          <a:bodyPr/>
          <a:lstStyle/>
          <a:p>
            <a:r>
              <a:rPr lang="en-GB" dirty="0" smtClean="0"/>
              <a:t>Interpretation der Cluster</a:t>
            </a:r>
            <a:endParaRPr lang="en-GB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899" y="1530800"/>
            <a:ext cx="1681620" cy="1081382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9709" y="3236613"/>
            <a:ext cx="1514887" cy="1300688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686" y="1819470"/>
            <a:ext cx="1460657" cy="2632074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204" y="4786917"/>
            <a:ext cx="2116659" cy="162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0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016" y="1815232"/>
            <a:ext cx="4877285" cy="4639544"/>
          </a:xfrm>
          <a:prstGeom prst="rect">
            <a:avLst/>
          </a:prstGeom>
        </p:spPr>
      </p:pic>
      <p:sp>
        <p:nvSpPr>
          <p:cNvPr id="12" name="Ellipse 11"/>
          <p:cNvSpPr/>
          <p:nvPr/>
        </p:nvSpPr>
        <p:spPr>
          <a:xfrm rot="2739204">
            <a:off x="5430071" y="3494605"/>
            <a:ext cx="1850457" cy="2351607"/>
          </a:xfrm>
          <a:prstGeom prst="ellipse">
            <a:avLst/>
          </a:prstGeom>
          <a:solidFill>
            <a:srgbClr val="FF0000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e 7"/>
          <p:cNvSpPr/>
          <p:nvPr/>
        </p:nvSpPr>
        <p:spPr>
          <a:xfrm rot="631056">
            <a:off x="3897230" y="1584828"/>
            <a:ext cx="2244833" cy="3738275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e 6"/>
          <p:cNvSpPr/>
          <p:nvPr/>
        </p:nvSpPr>
        <p:spPr>
          <a:xfrm rot="559951">
            <a:off x="4062262" y="2106950"/>
            <a:ext cx="1914767" cy="2590405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73828" y="5554616"/>
            <a:ext cx="8243888" cy="3621087"/>
          </a:xfrm>
        </p:spPr>
        <p:txBody>
          <a:bodyPr/>
          <a:lstStyle/>
          <a:p>
            <a:r>
              <a:rPr lang="de-DE" dirty="0" smtClean="0"/>
              <a:t>Jedes Insekt wird nun durch ein</a:t>
            </a:r>
          </a:p>
          <a:p>
            <a:r>
              <a:rPr lang="de-DE" dirty="0" smtClean="0"/>
              <a:t>Label einer Klasse/Kategorie zu-</a:t>
            </a:r>
            <a:br>
              <a:rPr lang="de-DE" dirty="0" smtClean="0"/>
            </a:br>
            <a:r>
              <a:rPr lang="de-DE" dirty="0" smtClean="0"/>
              <a:t>geordnet.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C624C-2554-4659-A1D8-66347873820C}" type="slidenum">
              <a:rPr lang="de-DE" smtClean="0"/>
              <a:pPr/>
              <a:t>24</a:t>
            </a:fld>
            <a:endParaRPr lang="de-DE" sz="1800" dirty="0"/>
          </a:p>
        </p:txBody>
      </p:sp>
      <p:sp>
        <p:nvSpPr>
          <p:cNvPr id="6" name="Ellipse 5"/>
          <p:cNvSpPr/>
          <p:nvPr/>
        </p:nvSpPr>
        <p:spPr>
          <a:xfrm rot="446074">
            <a:off x="4296323" y="2407062"/>
            <a:ext cx="1493240" cy="1796241"/>
          </a:xfrm>
          <a:prstGeom prst="ellipse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e 10"/>
          <p:cNvSpPr/>
          <p:nvPr/>
        </p:nvSpPr>
        <p:spPr>
          <a:xfrm rot="2739204">
            <a:off x="5649402" y="3766406"/>
            <a:ext cx="1434873" cy="1777774"/>
          </a:xfrm>
          <a:prstGeom prst="ellipse">
            <a:avLst/>
          </a:prstGeom>
          <a:solidFill>
            <a:srgbClr val="FF0000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e 9"/>
          <p:cNvSpPr/>
          <p:nvPr/>
        </p:nvSpPr>
        <p:spPr>
          <a:xfrm rot="2739204">
            <a:off x="5831777" y="4049621"/>
            <a:ext cx="1026424" cy="1251532"/>
          </a:xfrm>
          <a:prstGeom prst="ellipse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feld 12"/>
          <p:cNvSpPr txBox="1"/>
          <p:nvPr/>
        </p:nvSpPr>
        <p:spPr>
          <a:xfrm>
            <a:off x="7461103" y="4017006"/>
            <a:ext cx="59708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500" dirty="0" smtClean="0">
                <a:solidFill>
                  <a:schemeClr val="accent5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A</a:t>
            </a:r>
            <a:endParaRPr lang="en-GB" sz="4500" dirty="0">
              <a:solidFill>
                <a:schemeClr val="accent5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087196" y="2094820"/>
            <a:ext cx="59708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5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</a:t>
            </a:r>
            <a:endParaRPr lang="en-GB" sz="4500" dirty="0">
              <a:solidFill>
                <a:schemeClr val="tx2">
                  <a:lumMod val="50000"/>
                  <a:lumOff val="50000"/>
                </a:schemeClr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18" name="Titel 17"/>
          <p:cNvSpPr>
            <a:spLocks noGrp="1"/>
          </p:cNvSpPr>
          <p:nvPr>
            <p:ph type="title"/>
          </p:nvPr>
        </p:nvSpPr>
        <p:spPr>
          <a:xfrm>
            <a:off x="317947" y="936928"/>
            <a:ext cx="8243887" cy="1044000"/>
          </a:xfrm>
        </p:spPr>
        <p:txBody>
          <a:bodyPr/>
          <a:lstStyle/>
          <a:p>
            <a:r>
              <a:rPr lang="en-GB" dirty="0" err="1" smtClean="0"/>
              <a:t>Daten</a:t>
            </a:r>
            <a:r>
              <a:rPr lang="en-GB" dirty="0" smtClean="0"/>
              <a:t> </a:t>
            </a:r>
            <a:r>
              <a:rPr lang="en-GB" dirty="0" err="1" smtClean="0"/>
              <a:t>mit</a:t>
            </a:r>
            <a:r>
              <a:rPr lang="en-GB" dirty="0" smtClean="0"/>
              <a:t> “Label”</a:t>
            </a:r>
            <a:endParaRPr lang="en-GB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899" y="1530800"/>
            <a:ext cx="1681620" cy="1081382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709" y="3236613"/>
            <a:ext cx="1514887" cy="1300688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315" y="1736482"/>
            <a:ext cx="255270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74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C624C-2554-4659-A1D8-66347873820C}" type="slidenum">
              <a:rPr lang="de-DE" smtClean="0"/>
              <a:pPr/>
              <a:t>25</a:t>
            </a:fld>
            <a:endParaRPr lang="de-DE" sz="1800" dirty="0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29" y="1888782"/>
            <a:ext cx="2552700" cy="3743325"/>
          </a:xfrm>
          <a:prstGeom prst="rect">
            <a:avLst/>
          </a:prstGeom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449261" y="1026008"/>
            <a:ext cx="8243887" cy="10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3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 smtClean="0"/>
              <a:t>Maschinelles</a:t>
            </a:r>
            <a:r>
              <a:rPr lang="en-GB" dirty="0" smtClean="0"/>
              <a:t> </a:t>
            </a:r>
            <a:r>
              <a:rPr lang="en-GB" dirty="0" err="1" smtClean="0"/>
              <a:t>Lernen</a:t>
            </a:r>
            <a:r>
              <a:rPr lang="en-GB" dirty="0" smtClean="0"/>
              <a:t> – </a:t>
            </a:r>
            <a:r>
              <a:rPr lang="de-DE" dirty="0" smtClean="0"/>
              <a:t>Überwachtes Lernen</a:t>
            </a:r>
            <a:endParaRPr lang="de-DE" dirty="0"/>
          </a:p>
        </p:txBody>
      </p:sp>
      <p:sp>
        <p:nvSpPr>
          <p:cNvPr id="7" name="Abgerundetes Rechteck 6"/>
          <p:cNvSpPr/>
          <p:nvPr/>
        </p:nvSpPr>
        <p:spPr>
          <a:xfrm>
            <a:off x="4427984" y="1903727"/>
            <a:ext cx="3340510" cy="3841955"/>
          </a:xfrm>
          <a:prstGeom prst="roundRect">
            <a:avLst>
              <a:gd name="adj" fmla="val 872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bgerundetes Rechteck 8"/>
          <p:cNvSpPr/>
          <p:nvPr/>
        </p:nvSpPr>
        <p:spPr>
          <a:xfrm>
            <a:off x="4704068" y="3295470"/>
            <a:ext cx="2788344" cy="101033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Muster in Daten erklären</a:t>
            </a:r>
          </a:p>
          <a:p>
            <a:pPr algn="ctr"/>
            <a:endParaRPr lang="de-DE" sz="2000" b="1" dirty="0"/>
          </a:p>
          <a:p>
            <a:pPr algn="ctr"/>
            <a:r>
              <a:rPr lang="de-DE" sz="2000" b="1" dirty="0"/>
              <a:t> Vorhersagen treffen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4704068" y="2119180"/>
            <a:ext cx="2788344" cy="101033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Überwachtes</a:t>
            </a:r>
            <a:r>
              <a:rPr lang="en-GB" sz="2000" b="1" dirty="0"/>
              <a:t> </a:t>
            </a:r>
            <a:r>
              <a:rPr lang="de-DE" sz="2000" b="1" dirty="0"/>
              <a:t>Lernen</a:t>
            </a:r>
          </a:p>
          <a:p>
            <a:pPr algn="ctr"/>
            <a:r>
              <a:rPr lang="en-GB" sz="2000" b="1" dirty="0"/>
              <a:t>(Supervised) </a:t>
            </a:r>
          </a:p>
        </p:txBody>
      </p:sp>
      <p:sp>
        <p:nvSpPr>
          <p:cNvPr id="11" name="Abgerundetes Rechteck 10"/>
          <p:cNvSpPr/>
          <p:nvPr/>
        </p:nvSpPr>
        <p:spPr>
          <a:xfrm>
            <a:off x="4704067" y="4491039"/>
            <a:ext cx="2788343" cy="101033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 smtClean="0"/>
              <a:t>Klassifikation </a:t>
            </a:r>
          </a:p>
          <a:p>
            <a:pPr algn="ctr"/>
            <a:r>
              <a:rPr lang="de-DE" sz="2000" b="1" dirty="0" smtClean="0"/>
              <a:t>&amp;</a:t>
            </a:r>
          </a:p>
          <a:p>
            <a:pPr algn="ctr"/>
            <a:r>
              <a:rPr lang="de-DE" sz="2000" b="1" dirty="0" smtClean="0"/>
              <a:t>Regression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289152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bgerundetes Rechteck 9"/>
          <p:cNvSpPr/>
          <p:nvPr/>
        </p:nvSpPr>
        <p:spPr>
          <a:xfrm>
            <a:off x="3491880" y="1628801"/>
            <a:ext cx="5400600" cy="4729266"/>
          </a:xfrm>
          <a:prstGeom prst="roundRect">
            <a:avLst>
              <a:gd name="adj" fmla="val 872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C624C-2554-4659-A1D8-66347873820C}" type="slidenum">
              <a:rPr lang="de-DE" smtClean="0"/>
              <a:pPr/>
              <a:t>26</a:t>
            </a:fld>
            <a:endParaRPr lang="de-DE" sz="1800" dirty="0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29" y="1888782"/>
            <a:ext cx="2552700" cy="3743325"/>
          </a:xfrm>
          <a:prstGeom prst="rect">
            <a:avLst/>
          </a:prstGeom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449261" y="1026008"/>
            <a:ext cx="8243887" cy="10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3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 smtClean="0"/>
              <a:t>Maschinelles</a:t>
            </a:r>
            <a:r>
              <a:rPr lang="en-GB" dirty="0" smtClean="0"/>
              <a:t> </a:t>
            </a:r>
            <a:r>
              <a:rPr lang="en-GB" dirty="0" err="1" smtClean="0"/>
              <a:t>Lernen</a:t>
            </a:r>
            <a:r>
              <a:rPr lang="en-GB" dirty="0" smtClean="0"/>
              <a:t> – </a:t>
            </a:r>
            <a:r>
              <a:rPr lang="de-DE" dirty="0" smtClean="0"/>
              <a:t>Überwachtes Lernen</a:t>
            </a:r>
            <a:endParaRPr lang="de-DE" dirty="0"/>
          </a:p>
        </p:txBody>
      </p:sp>
      <p:sp>
        <p:nvSpPr>
          <p:cNvPr id="5" name="Abgerundetes Rechteck 4"/>
          <p:cNvSpPr/>
          <p:nvPr/>
        </p:nvSpPr>
        <p:spPr>
          <a:xfrm>
            <a:off x="3652588" y="2927165"/>
            <a:ext cx="5040560" cy="318381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Klassifikation</a:t>
            </a:r>
            <a:endParaRPr lang="en-GB" sz="2000" b="1" u="sng" dirty="0" smtClean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1" dirty="0" smtClean="0">
                <a:solidFill>
                  <a:schemeClr val="bg1"/>
                </a:solidFill>
              </a:rPr>
              <a:t>Gegeben: </a:t>
            </a:r>
          </a:p>
          <a:p>
            <a:pPr lvl="1"/>
            <a:r>
              <a:rPr lang="de-DE" sz="2000" dirty="0" smtClean="0">
                <a:solidFill>
                  <a:schemeClr val="bg1"/>
                </a:solidFill>
              </a:rPr>
              <a:t>Fallbeispiele für die jeweils bekannt ist: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de-DE" sz="2000" b="1" dirty="0" smtClean="0">
                <a:solidFill>
                  <a:schemeClr val="bg1"/>
                </a:solidFill>
              </a:rPr>
              <a:t>Eine Menge von Prädiktorvariablen </a:t>
            </a:r>
            <a:r>
              <a:rPr lang="de-DE" sz="2000" dirty="0" smtClean="0">
                <a:solidFill>
                  <a:schemeClr val="bg1"/>
                </a:solidFill>
              </a:rPr>
              <a:t>(charakterisierende Merkmale)</a:t>
            </a:r>
            <a:endParaRPr lang="de-DE" sz="2000" b="1" dirty="0" smtClean="0">
              <a:solidFill>
                <a:schemeClr val="bg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de-DE" sz="2000" b="1" dirty="0" smtClean="0">
                <a:solidFill>
                  <a:schemeClr val="bg1"/>
                </a:solidFill>
              </a:rPr>
              <a:t>Eine Zielvariable </a:t>
            </a:r>
            <a:r>
              <a:rPr lang="de-DE" sz="2000" dirty="0" smtClean="0">
                <a:solidFill>
                  <a:schemeClr val="bg1"/>
                </a:solidFill>
              </a:rPr>
              <a:t/>
            </a:r>
            <a:br>
              <a:rPr lang="de-DE" sz="2000" dirty="0" smtClean="0">
                <a:solidFill>
                  <a:schemeClr val="bg1"/>
                </a:solidFill>
              </a:rPr>
            </a:br>
            <a:r>
              <a:rPr lang="de-DE" sz="2000" dirty="0" smtClean="0">
                <a:solidFill>
                  <a:schemeClr val="bg1"/>
                </a:solidFill>
              </a:rPr>
              <a:t>(Klassenlabel/ Klasse /Kategorie)</a:t>
            </a:r>
            <a:endParaRPr lang="de-DE" sz="2000" b="1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1" dirty="0" smtClean="0">
                <a:solidFill>
                  <a:schemeClr val="bg1"/>
                </a:solidFill>
              </a:rPr>
              <a:t>Ziel: </a:t>
            </a:r>
            <a:br>
              <a:rPr lang="de-DE" sz="2000" b="1" dirty="0" smtClean="0">
                <a:solidFill>
                  <a:schemeClr val="bg1"/>
                </a:solidFill>
              </a:rPr>
            </a:br>
            <a:r>
              <a:rPr lang="de-DE" sz="2000" dirty="0" smtClean="0">
                <a:solidFill>
                  <a:schemeClr val="bg1"/>
                </a:solidFill>
              </a:rPr>
              <a:t>Regeln entwerfen, um die Fallbeispiele einer Klasse zuzuordnen (Klassifikation)</a:t>
            </a:r>
            <a:endParaRPr lang="de-DE" sz="2000" b="1" dirty="0" smtClean="0">
              <a:solidFill>
                <a:schemeClr val="bg1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6109136" y="1770594"/>
            <a:ext cx="2520280" cy="101033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Muster in Daten erklären</a:t>
            </a:r>
          </a:p>
          <a:p>
            <a:pPr algn="ctr"/>
            <a:endParaRPr lang="de-DE" b="1" dirty="0"/>
          </a:p>
          <a:p>
            <a:pPr algn="ctr"/>
            <a:r>
              <a:rPr lang="de-DE" b="1" dirty="0"/>
              <a:t> Vorhersagen treffen</a:t>
            </a:r>
          </a:p>
        </p:txBody>
      </p:sp>
      <p:sp>
        <p:nvSpPr>
          <p:cNvPr id="9" name="Abgerundetes Rechteck 8"/>
          <p:cNvSpPr/>
          <p:nvPr/>
        </p:nvSpPr>
        <p:spPr>
          <a:xfrm>
            <a:off x="3652588" y="1770594"/>
            <a:ext cx="2346060" cy="101033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Überwachtes</a:t>
            </a:r>
            <a:r>
              <a:rPr lang="en-GB" sz="2000" b="1" dirty="0"/>
              <a:t> </a:t>
            </a:r>
            <a:r>
              <a:rPr lang="de-DE" sz="2000" b="1" dirty="0"/>
              <a:t>Lernen</a:t>
            </a:r>
          </a:p>
          <a:p>
            <a:pPr algn="ctr"/>
            <a:r>
              <a:rPr lang="en-GB" sz="2000" b="1" dirty="0"/>
              <a:t>(Supervised) </a:t>
            </a:r>
          </a:p>
        </p:txBody>
      </p:sp>
    </p:spTree>
    <p:extLst>
      <p:ext uri="{BB962C8B-B14F-4D97-AF65-F5344CB8AC3E}">
        <p14:creationId xmlns:p14="http://schemas.microsoft.com/office/powerpoint/2010/main" val="196123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leichschenkliges Dreieck 16"/>
          <p:cNvSpPr/>
          <p:nvPr/>
        </p:nvSpPr>
        <p:spPr>
          <a:xfrm rot="16200000">
            <a:off x="4900914" y="5570617"/>
            <a:ext cx="517816" cy="308740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Gleichschenkliges Dreieck 15"/>
          <p:cNvSpPr/>
          <p:nvPr/>
        </p:nvSpPr>
        <p:spPr>
          <a:xfrm rot="5400000">
            <a:off x="3826383" y="5950936"/>
            <a:ext cx="517816" cy="308740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Gleichschenkliges Dreieck 10"/>
          <p:cNvSpPr/>
          <p:nvPr/>
        </p:nvSpPr>
        <p:spPr>
          <a:xfrm rot="5400000">
            <a:off x="3821631" y="5303012"/>
            <a:ext cx="517816" cy="308740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C624C-2554-4659-A1D8-66347873820C}" type="slidenum">
              <a:rPr lang="de-DE" smtClean="0"/>
              <a:pPr/>
              <a:t>27</a:t>
            </a:fld>
            <a:endParaRPr lang="de-DE" sz="1800" dirty="0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085" y="1762646"/>
            <a:ext cx="1863162" cy="2732174"/>
          </a:xfrm>
          <a:prstGeom prst="rect">
            <a:avLst/>
          </a:prstGeom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449261" y="1026008"/>
            <a:ext cx="8243887" cy="10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3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 smtClean="0"/>
              <a:t>Maschinelles</a:t>
            </a:r>
            <a:r>
              <a:rPr lang="en-GB" dirty="0" smtClean="0"/>
              <a:t> </a:t>
            </a:r>
            <a:r>
              <a:rPr lang="en-GB" dirty="0" err="1" smtClean="0"/>
              <a:t>Lernen</a:t>
            </a:r>
            <a:r>
              <a:rPr lang="en-GB" dirty="0" smtClean="0"/>
              <a:t> – </a:t>
            </a:r>
            <a:r>
              <a:rPr lang="de-DE" dirty="0" smtClean="0"/>
              <a:t>Ein</a:t>
            </a:r>
            <a:r>
              <a:rPr lang="en-GB" dirty="0" smtClean="0"/>
              <a:t> </a:t>
            </a:r>
            <a:r>
              <a:rPr lang="de-DE" dirty="0" smtClean="0"/>
              <a:t>Klassifikationsproblem</a:t>
            </a:r>
            <a:endParaRPr lang="de-DE" dirty="0"/>
          </a:p>
        </p:txBody>
      </p:sp>
      <p:sp>
        <p:nvSpPr>
          <p:cNvPr id="2" name="Abgerundetes Rechteck 1"/>
          <p:cNvSpPr/>
          <p:nvPr/>
        </p:nvSpPr>
        <p:spPr>
          <a:xfrm>
            <a:off x="3737436" y="1762646"/>
            <a:ext cx="833768" cy="250571"/>
          </a:xfrm>
          <a:prstGeom prst="roundRect">
            <a:avLst/>
          </a:prstGeom>
          <a:solidFill>
            <a:srgbClr val="FFC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bgerundetes Rechteck 5"/>
          <p:cNvSpPr/>
          <p:nvPr/>
        </p:nvSpPr>
        <p:spPr>
          <a:xfrm>
            <a:off x="4608828" y="1762646"/>
            <a:ext cx="600947" cy="227519"/>
          </a:xfrm>
          <a:prstGeom prst="roundRect">
            <a:avLst/>
          </a:prstGeom>
          <a:solidFill>
            <a:srgbClr val="00B05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539" y="5113168"/>
            <a:ext cx="1056577" cy="1206244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2037947" y="5162292"/>
            <a:ext cx="16530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FFC000"/>
                </a:solidFill>
              </a:rPr>
              <a:t>Breite      </a:t>
            </a:r>
            <a:r>
              <a:rPr lang="de-DE" sz="2400" b="1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  <a:endParaRPr lang="de-DE" sz="2400" b="1" dirty="0" smtClean="0">
              <a:solidFill>
                <a:srgbClr val="000000"/>
              </a:solidFill>
            </a:endParaRPr>
          </a:p>
          <a:p>
            <a:endParaRPr lang="de-DE" sz="2400" b="1" dirty="0" smtClean="0">
              <a:solidFill>
                <a:srgbClr val="FFC000"/>
              </a:solidFill>
            </a:endParaRPr>
          </a:p>
          <a:p>
            <a:r>
              <a:rPr lang="de-DE" sz="2400" b="1" dirty="0" smtClean="0">
                <a:solidFill>
                  <a:srgbClr val="FFC000"/>
                </a:solidFill>
              </a:rPr>
              <a:t>Länge      </a:t>
            </a:r>
            <a:r>
              <a:rPr lang="de-DE" sz="2400" b="1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  <a:endParaRPr lang="de-DE" sz="2400" b="1" dirty="0" smtClean="0">
              <a:solidFill>
                <a:srgbClr val="000000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5524807" y="5457382"/>
            <a:ext cx="14285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  <a:r>
              <a:rPr lang="en-GB" sz="2400" b="1" dirty="0" smtClean="0">
                <a:solidFill>
                  <a:srgbClr val="00B050"/>
                </a:solidFill>
              </a:rPr>
              <a:t>   </a:t>
            </a:r>
            <a:r>
              <a:rPr lang="en-GB" sz="2400" b="1" dirty="0" err="1" smtClean="0">
                <a:solidFill>
                  <a:srgbClr val="00B050"/>
                </a:solidFill>
              </a:rPr>
              <a:t>Insekt</a:t>
            </a:r>
            <a:endParaRPr lang="en-GB" sz="2400" b="1" dirty="0" smtClean="0">
              <a:solidFill>
                <a:srgbClr val="00B050"/>
              </a:solidFill>
            </a:endParaRPr>
          </a:p>
          <a:p>
            <a:endParaRPr lang="en-GB" b="1" dirty="0">
              <a:solidFill>
                <a:srgbClr val="000000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556246" y="2013217"/>
            <a:ext cx="27943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FFC000"/>
                </a:solidFill>
              </a:rPr>
              <a:t>Prädiktorvariablen</a:t>
            </a:r>
          </a:p>
          <a:p>
            <a:endParaRPr lang="en-GB" b="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>
                <a:solidFill>
                  <a:srgbClr val="000000"/>
                </a:solidFill>
              </a:rPr>
              <a:t>v</a:t>
            </a:r>
            <a:r>
              <a:rPr lang="en-GB" b="1" dirty="0" err="1" smtClean="0">
                <a:solidFill>
                  <a:srgbClr val="000000"/>
                </a:solidFill>
              </a:rPr>
              <a:t>erschiedene</a:t>
            </a:r>
            <a:r>
              <a:rPr lang="en-GB" b="1" dirty="0" smtClean="0">
                <a:solidFill>
                  <a:srgbClr val="000000"/>
                </a:solidFill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</a:rPr>
              <a:t>Variablen</a:t>
            </a:r>
            <a:r>
              <a:rPr lang="en-GB" b="1" dirty="0" smtClean="0">
                <a:solidFill>
                  <a:srgbClr val="000000"/>
                </a:solidFill>
              </a:rPr>
              <a:t>,</a:t>
            </a:r>
            <a:r>
              <a:rPr lang="en-GB" b="1" dirty="0">
                <a:solidFill>
                  <a:srgbClr val="000000"/>
                </a:solidFill>
              </a:rPr>
              <a:t/>
            </a:r>
            <a:br>
              <a:rPr lang="en-GB" b="1" dirty="0">
                <a:solidFill>
                  <a:srgbClr val="000000"/>
                </a:solidFill>
              </a:rPr>
            </a:br>
            <a:r>
              <a:rPr lang="en-GB" b="1" dirty="0" smtClean="0">
                <a:solidFill>
                  <a:srgbClr val="000000"/>
                </a:solidFill>
              </a:rPr>
              <a:t>die </a:t>
            </a:r>
            <a:r>
              <a:rPr lang="en-GB" b="1" dirty="0" err="1" smtClean="0">
                <a:solidFill>
                  <a:srgbClr val="000000"/>
                </a:solidFill>
              </a:rPr>
              <a:t>einzelne</a:t>
            </a:r>
            <a:r>
              <a:rPr lang="en-GB" b="1" dirty="0" smtClean="0">
                <a:solidFill>
                  <a:srgbClr val="000000"/>
                </a:solidFill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</a:rPr>
              <a:t>Fallbeispiele</a:t>
            </a:r>
            <a:r>
              <a:rPr lang="en-GB" b="1" dirty="0" smtClean="0">
                <a:solidFill>
                  <a:srgbClr val="000000"/>
                </a:solidFill>
              </a:rPr>
              <a:t> </a:t>
            </a:r>
            <a:br>
              <a:rPr lang="en-GB" b="1" dirty="0" smtClean="0">
                <a:solidFill>
                  <a:srgbClr val="000000"/>
                </a:solidFill>
              </a:rPr>
            </a:br>
            <a:r>
              <a:rPr lang="en-GB" b="1" dirty="0" err="1" smtClean="0">
                <a:solidFill>
                  <a:srgbClr val="000000"/>
                </a:solidFill>
              </a:rPr>
              <a:t>charakterisieren</a:t>
            </a:r>
            <a:r>
              <a:rPr lang="en-GB" b="1" dirty="0" smtClean="0">
                <a:solidFill>
                  <a:srgbClr val="000000"/>
                </a:solidFill>
              </a:rPr>
              <a:t> </a:t>
            </a:r>
            <a:endParaRPr lang="en-GB" b="1" dirty="0">
              <a:solidFill>
                <a:srgbClr val="000000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5604639" y="2011051"/>
            <a:ext cx="207781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 smtClean="0">
                <a:solidFill>
                  <a:srgbClr val="00B050"/>
                </a:solidFill>
              </a:rPr>
              <a:t>Zielvariable</a:t>
            </a:r>
            <a:endParaRPr lang="en-GB" b="1" dirty="0" smtClean="0">
              <a:solidFill>
                <a:srgbClr val="00B050"/>
              </a:solidFill>
            </a:endParaRPr>
          </a:p>
          <a:p>
            <a:endParaRPr lang="en-GB" b="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 smtClean="0">
                <a:solidFill>
                  <a:srgbClr val="000000"/>
                </a:solidFill>
              </a:rPr>
              <a:t>einzelne</a:t>
            </a:r>
            <a:r>
              <a:rPr lang="en-GB" b="1" dirty="0" smtClean="0">
                <a:solidFill>
                  <a:srgbClr val="000000"/>
                </a:solidFill>
              </a:rPr>
              <a:t> Variable</a:t>
            </a:r>
            <a:br>
              <a:rPr lang="en-GB" b="1" dirty="0" smtClean="0">
                <a:solidFill>
                  <a:srgbClr val="000000"/>
                </a:solidFill>
              </a:rPr>
            </a:br>
            <a:r>
              <a:rPr lang="en-GB" b="1" dirty="0" smtClean="0">
                <a:solidFill>
                  <a:srgbClr val="000000"/>
                </a:solidFill>
              </a:rPr>
              <a:t>die </a:t>
            </a:r>
            <a:r>
              <a:rPr lang="en-GB" b="1" dirty="0" err="1" smtClean="0">
                <a:solidFill>
                  <a:srgbClr val="000000"/>
                </a:solidFill>
              </a:rPr>
              <a:t>jedes</a:t>
            </a:r>
            <a:r>
              <a:rPr lang="en-GB" b="1" dirty="0">
                <a:solidFill>
                  <a:srgbClr val="000000"/>
                </a:solidFill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</a:rPr>
              <a:t>Fallbei</a:t>
            </a:r>
            <a:r>
              <a:rPr lang="en-GB" b="1" dirty="0" smtClean="0">
                <a:solidFill>
                  <a:srgbClr val="000000"/>
                </a:solidFill>
              </a:rPr>
              <a:t>-</a:t>
            </a:r>
            <a:br>
              <a:rPr lang="en-GB" b="1" dirty="0" smtClean="0">
                <a:solidFill>
                  <a:srgbClr val="000000"/>
                </a:solidFill>
              </a:rPr>
            </a:br>
            <a:r>
              <a:rPr lang="en-GB" b="1" dirty="0" smtClean="0">
                <a:solidFill>
                  <a:srgbClr val="000000"/>
                </a:solidFill>
              </a:rPr>
              <a:t>spiel </a:t>
            </a:r>
            <a:r>
              <a:rPr lang="en-GB" b="1" dirty="0" err="1" smtClean="0">
                <a:solidFill>
                  <a:srgbClr val="000000"/>
                </a:solidFill>
              </a:rPr>
              <a:t>einer</a:t>
            </a:r>
            <a:r>
              <a:rPr lang="en-GB" b="1" dirty="0" smtClean="0">
                <a:solidFill>
                  <a:srgbClr val="000000"/>
                </a:solidFill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</a:rPr>
              <a:t>Klasse</a:t>
            </a:r>
            <a:r>
              <a:rPr lang="en-GB" b="1" dirty="0" smtClean="0">
                <a:solidFill>
                  <a:srgbClr val="000000"/>
                </a:solidFill>
              </a:rPr>
              <a:t/>
            </a:r>
            <a:br>
              <a:rPr lang="en-GB" b="1" dirty="0" smtClean="0">
                <a:solidFill>
                  <a:srgbClr val="000000"/>
                </a:solidFill>
              </a:rPr>
            </a:br>
            <a:r>
              <a:rPr lang="en-GB" b="1" dirty="0" err="1" smtClean="0">
                <a:solidFill>
                  <a:srgbClr val="000000"/>
                </a:solidFill>
              </a:rPr>
              <a:t>zuordnet</a:t>
            </a:r>
            <a:r>
              <a:rPr lang="en-GB" b="1" dirty="0" smtClean="0">
                <a:solidFill>
                  <a:srgbClr val="000000"/>
                </a:solidFill>
              </a:rPr>
              <a:t> (Label)</a:t>
            </a:r>
            <a:endParaRPr lang="en-GB" b="1" dirty="0">
              <a:solidFill>
                <a:srgbClr val="000000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255715" y="4202968"/>
            <a:ext cx="79740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rgbClr val="000000"/>
                </a:solidFill>
              </a:rPr>
              <a:t>Aufgabe: </a:t>
            </a:r>
          </a:p>
          <a:p>
            <a:r>
              <a:rPr lang="de-DE" b="1" dirty="0" smtClean="0">
                <a:solidFill>
                  <a:srgbClr val="000000"/>
                </a:solidFill>
              </a:rPr>
              <a:t>Finde einen </a:t>
            </a:r>
            <a:r>
              <a:rPr lang="de-DE" b="1" dirty="0" err="1" smtClean="0">
                <a:solidFill>
                  <a:schemeClr val="accent1">
                    <a:lumMod val="75000"/>
                  </a:schemeClr>
                </a:solidFill>
              </a:rPr>
              <a:t>Klassifikator</a:t>
            </a:r>
            <a:r>
              <a:rPr lang="de-DE" b="1" dirty="0" smtClean="0">
                <a:solidFill>
                  <a:srgbClr val="000000"/>
                </a:solidFill>
              </a:rPr>
              <a:t>,</a:t>
            </a:r>
            <a:r>
              <a:rPr lang="de-DE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b="1" dirty="0" smtClean="0">
                <a:solidFill>
                  <a:srgbClr val="000000"/>
                </a:solidFill>
              </a:rPr>
              <a:t>die für alle möglichen Ausprägungen der </a:t>
            </a:r>
            <a:r>
              <a:rPr lang="de-DE" b="1" dirty="0" smtClean="0">
                <a:solidFill>
                  <a:srgbClr val="FFC000"/>
                </a:solidFill>
              </a:rPr>
              <a:t>Prädiktorvariablen </a:t>
            </a:r>
          </a:p>
          <a:p>
            <a:r>
              <a:rPr lang="de-DE" b="1" dirty="0" smtClean="0">
                <a:solidFill>
                  <a:srgbClr val="000000"/>
                </a:solidFill>
              </a:rPr>
              <a:t>die</a:t>
            </a:r>
            <a:r>
              <a:rPr lang="de-DE" b="1" dirty="0" smtClean="0">
                <a:solidFill>
                  <a:srgbClr val="FFC000"/>
                </a:solidFill>
              </a:rPr>
              <a:t> </a:t>
            </a:r>
            <a:r>
              <a:rPr lang="de-DE" b="1" dirty="0" smtClean="0">
                <a:solidFill>
                  <a:srgbClr val="00B050"/>
                </a:solidFill>
              </a:rPr>
              <a:t>Zielvariable</a:t>
            </a:r>
            <a:r>
              <a:rPr lang="de-DE" b="1" dirty="0" smtClean="0">
                <a:solidFill>
                  <a:srgbClr val="FFC000"/>
                </a:solidFill>
              </a:rPr>
              <a:t> </a:t>
            </a:r>
            <a:r>
              <a:rPr lang="de-DE" b="1" dirty="0" smtClean="0">
                <a:solidFill>
                  <a:srgbClr val="000000"/>
                </a:solidFill>
              </a:rPr>
              <a:t>vorhersagt.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255715" y="1534221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u="sng" dirty="0" smtClean="0">
                <a:solidFill>
                  <a:srgbClr val="000000"/>
                </a:solidFill>
              </a:rPr>
              <a:t>Klassifikationsproblem</a:t>
            </a:r>
            <a:r>
              <a:rPr lang="de-DE" b="1" dirty="0" smtClean="0">
                <a:solidFill>
                  <a:srgbClr val="000000"/>
                </a:solidFill>
              </a:rPr>
              <a:t>:</a:t>
            </a:r>
            <a:endParaRPr lang="de-DE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9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  <p:bldP spid="11" grpId="0" animBg="1"/>
      <p:bldP spid="2" grpId="0" animBg="1"/>
      <p:bldP spid="6" grpId="0" animBg="1"/>
      <p:bldP spid="12" grpId="0"/>
      <p:bldP spid="14" grpId="0"/>
      <p:bldP spid="19" grpId="0"/>
      <p:bldP spid="20" grpId="0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leichschenkliges Dreieck 16"/>
          <p:cNvSpPr/>
          <p:nvPr/>
        </p:nvSpPr>
        <p:spPr>
          <a:xfrm rot="16200000">
            <a:off x="4900914" y="5570617"/>
            <a:ext cx="517816" cy="308740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Gleichschenkliges Dreieck 15"/>
          <p:cNvSpPr/>
          <p:nvPr/>
        </p:nvSpPr>
        <p:spPr>
          <a:xfrm rot="5400000">
            <a:off x="3826383" y="5950936"/>
            <a:ext cx="517816" cy="308740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Gleichschenkliges Dreieck 10"/>
          <p:cNvSpPr/>
          <p:nvPr/>
        </p:nvSpPr>
        <p:spPr>
          <a:xfrm rot="5400000">
            <a:off x="3821631" y="5303012"/>
            <a:ext cx="517816" cy="308740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C624C-2554-4659-A1D8-66347873820C}" type="slidenum">
              <a:rPr lang="de-DE" smtClean="0"/>
              <a:pPr/>
              <a:t>28</a:t>
            </a:fld>
            <a:endParaRPr lang="de-DE" sz="1800" dirty="0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085" y="1762646"/>
            <a:ext cx="1863162" cy="2732174"/>
          </a:xfrm>
          <a:prstGeom prst="rect">
            <a:avLst/>
          </a:prstGeom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449261" y="1026008"/>
            <a:ext cx="8243887" cy="10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3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 smtClean="0"/>
              <a:t>Maschinelles</a:t>
            </a:r>
            <a:r>
              <a:rPr lang="en-GB" dirty="0" smtClean="0"/>
              <a:t> </a:t>
            </a:r>
            <a:r>
              <a:rPr lang="en-GB" dirty="0" err="1" smtClean="0"/>
              <a:t>Lernen</a:t>
            </a:r>
            <a:r>
              <a:rPr lang="en-GB" dirty="0" smtClean="0"/>
              <a:t> – </a:t>
            </a:r>
            <a:r>
              <a:rPr lang="de-DE" dirty="0" smtClean="0"/>
              <a:t>Ein</a:t>
            </a:r>
            <a:r>
              <a:rPr lang="en-GB" dirty="0" smtClean="0"/>
              <a:t> </a:t>
            </a:r>
            <a:r>
              <a:rPr lang="de-DE" dirty="0" smtClean="0"/>
              <a:t>Klassifikationsproblem</a:t>
            </a:r>
            <a:endParaRPr lang="de-DE" dirty="0"/>
          </a:p>
        </p:txBody>
      </p:sp>
      <p:sp>
        <p:nvSpPr>
          <p:cNvPr id="2" name="Abgerundetes Rechteck 1"/>
          <p:cNvSpPr/>
          <p:nvPr/>
        </p:nvSpPr>
        <p:spPr>
          <a:xfrm>
            <a:off x="3737436" y="1762646"/>
            <a:ext cx="833768" cy="250571"/>
          </a:xfrm>
          <a:prstGeom prst="roundRect">
            <a:avLst/>
          </a:prstGeom>
          <a:solidFill>
            <a:srgbClr val="FFC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bgerundetes Rechteck 5"/>
          <p:cNvSpPr/>
          <p:nvPr/>
        </p:nvSpPr>
        <p:spPr>
          <a:xfrm>
            <a:off x="4608828" y="1762646"/>
            <a:ext cx="600947" cy="227519"/>
          </a:xfrm>
          <a:prstGeom prst="roundRect">
            <a:avLst/>
          </a:prstGeom>
          <a:solidFill>
            <a:srgbClr val="00B05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feld 2"/>
          <p:cNvSpPr txBox="1"/>
          <p:nvPr/>
        </p:nvSpPr>
        <p:spPr>
          <a:xfrm>
            <a:off x="556246" y="2013217"/>
            <a:ext cx="27943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FFC000"/>
                </a:solidFill>
              </a:rPr>
              <a:t>Prädiktorvariablen</a:t>
            </a:r>
          </a:p>
          <a:p>
            <a:endParaRPr lang="en-GB" b="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>
                <a:solidFill>
                  <a:srgbClr val="000000"/>
                </a:solidFill>
              </a:rPr>
              <a:t>v</a:t>
            </a:r>
            <a:r>
              <a:rPr lang="en-GB" b="1" dirty="0" err="1" smtClean="0">
                <a:solidFill>
                  <a:srgbClr val="000000"/>
                </a:solidFill>
              </a:rPr>
              <a:t>erschiedene</a:t>
            </a:r>
            <a:r>
              <a:rPr lang="en-GB" b="1" dirty="0" smtClean="0">
                <a:solidFill>
                  <a:srgbClr val="000000"/>
                </a:solidFill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</a:rPr>
              <a:t>Variablen</a:t>
            </a:r>
            <a:r>
              <a:rPr lang="en-GB" b="1" dirty="0" smtClean="0">
                <a:solidFill>
                  <a:srgbClr val="000000"/>
                </a:solidFill>
              </a:rPr>
              <a:t>,</a:t>
            </a:r>
            <a:r>
              <a:rPr lang="en-GB" b="1" dirty="0">
                <a:solidFill>
                  <a:srgbClr val="000000"/>
                </a:solidFill>
              </a:rPr>
              <a:t/>
            </a:r>
            <a:br>
              <a:rPr lang="en-GB" b="1" dirty="0">
                <a:solidFill>
                  <a:srgbClr val="000000"/>
                </a:solidFill>
              </a:rPr>
            </a:br>
            <a:r>
              <a:rPr lang="en-GB" b="1" dirty="0" smtClean="0">
                <a:solidFill>
                  <a:srgbClr val="000000"/>
                </a:solidFill>
              </a:rPr>
              <a:t>die </a:t>
            </a:r>
            <a:r>
              <a:rPr lang="en-GB" b="1" dirty="0" err="1" smtClean="0">
                <a:solidFill>
                  <a:srgbClr val="000000"/>
                </a:solidFill>
              </a:rPr>
              <a:t>einzelne</a:t>
            </a:r>
            <a:r>
              <a:rPr lang="en-GB" b="1" dirty="0" smtClean="0">
                <a:solidFill>
                  <a:srgbClr val="000000"/>
                </a:solidFill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</a:rPr>
              <a:t>Fallbeispiele</a:t>
            </a:r>
            <a:r>
              <a:rPr lang="en-GB" b="1" dirty="0" smtClean="0">
                <a:solidFill>
                  <a:srgbClr val="000000"/>
                </a:solidFill>
              </a:rPr>
              <a:t> </a:t>
            </a:r>
            <a:br>
              <a:rPr lang="en-GB" b="1" dirty="0" smtClean="0">
                <a:solidFill>
                  <a:srgbClr val="000000"/>
                </a:solidFill>
              </a:rPr>
            </a:br>
            <a:r>
              <a:rPr lang="en-GB" b="1" dirty="0" err="1" smtClean="0">
                <a:solidFill>
                  <a:srgbClr val="000000"/>
                </a:solidFill>
              </a:rPr>
              <a:t>charakterisieren</a:t>
            </a:r>
            <a:r>
              <a:rPr lang="en-GB" b="1" dirty="0" smtClean="0">
                <a:solidFill>
                  <a:srgbClr val="000000"/>
                </a:solidFill>
              </a:rPr>
              <a:t> </a:t>
            </a:r>
            <a:endParaRPr lang="en-GB" b="1" dirty="0">
              <a:solidFill>
                <a:srgbClr val="000000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539" y="5113168"/>
            <a:ext cx="1056577" cy="1206244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2037947" y="5162292"/>
            <a:ext cx="16145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FFC000"/>
                </a:solidFill>
              </a:rPr>
              <a:t>0.48         </a:t>
            </a:r>
            <a:r>
              <a:rPr lang="de-DE" sz="2400" b="1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  <a:endParaRPr lang="de-DE" sz="2400" b="1" dirty="0" smtClean="0">
              <a:solidFill>
                <a:srgbClr val="000000"/>
              </a:solidFill>
            </a:endParaRPr>
          </a:p>
          <a:p>
            <a:endParaRPr lang="de-DE" sz="2400" b="1" dirty="0" smtClean="0">
              <a:solidFill>
                <a:srgbClr val="FFC000"/>
              </a:solidFill>
            </a:endParaRPr>
          </a:p>
          <a:p>
            <a:r>
              <a:rPr lang="de-DE" sz="2400" b="1" dirty="0" smtClean="0">
                <a:solidFill>
                  <a:srgbClr val="FFC000"/>
                </a:solidFill>
              </a:rPr>
              <a:t>0.38         </a:t>
            </a:r>
            <a:r>
              <a:rPr lang="de-DE" sz="2400" b="1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  <a:endParaRPr lang="de-DE" sz="2400" b="1" dirty="0" smtClean="0">
              <a:solidFill>
                <a:srgbClr val="000000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5524807" y="5457382"/>
            <a:ext cx="21162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  <a:r>
              <a:rPr lang="en-GB" sz="2400" b="1" dirty="0" smtClean="0">
                <a:solidFill>
                  <a:srgbClr val="00B050"/>
                </a:solidFill>
              </a:rPr>
              <a:t>   </a:t>
            </a:r>
            <a:r>
              <a:rPr lang="de-DE" sz="2400" b="1" dirty="0" smtClean="0">
                <a:solidFill>
                  <a:srgbClr val="00B050"/>
                </a:solidFill>
              </a:rPr>
              <a:t>Marienkäfer</a:t>
            </a:r>
          </a:p>
          <a:p>
            <a:endParaRPr lang="en-GB" b="1" dirty="0">
              <a:solidFill>
                <a:srgbClr val="000000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255715" y="1534221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u="sng" dirty="0" smtClean="0">
                <a:solidFill>
                  <a:srgbClr val="000000"/>
                </a:solidFill>
              </a:rPr>
              <a:t>Klassifikationsproblem</a:t>
            </a:r>
            <a:r>
              <a:rPr lang="de-DE" b="1" dirty="0" smtClean="0">
                <a:solidFill>
                  <a:srgbClr val="000000"/>
                </a:solidFill>
              </a:rPr>
              <a:t>: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55715" y="4202968"/>
            <a:ext cx="79740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rgbClr val="000000"/>
                </a:solidFill>
              </a:rPr>
              <a:t>Aufgabe: </a:t>
            </a:r>
          </a:p>
          <a:p>
            <a:r>
              <a:rPr lang="de-DE" b="1" dirty="0" smtClean="0">
                <a:solidFill>
                  <a:srgbClr val="000000"/>
                </a:solidFill>
              </a:rPr>
              <a:t>Finde einen </a:t>
            </a:r>
            <a:r>
              <a:rPr lang="de-DE" b="1" dirty="0" err="1" smtClean="0">
                <a:solidFill>
                  <a:schemeClr val="accent1">
                    <a:lumMod val="75000"/>
                  </a:schemeClr>
                </a:solidFill>
              </a:rPr>
              <a:t>Klassifikator</a:t>
            </a:r>
            <a:r>
              <a:rPr lang="de-DE" b="1" dirty="0" smtClean="0">
                <a:solidFill>
                  <a:srgbClr val="000000"/>
                </a:solidFill>
              </a:rPr>
              <a:t>,</a:t>
            </a:r>
            <a:r>
              <a:rPr lang="de-DE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b="1" dirty="0" smtClean="0">
                <a:solidFill>
                  <a:srgbClr val="000000"/>
                </a:solidFill>
              </a:rPr>
              <a:t>die für alle möglichen Ausprägungen der </a:t>
            </a:r>
            <a:r>
              <a:rPr lang="de-DE" b="1" dirty="0" smtClean="0">
                <a:solidFill>
                  <a:srgbClr val="FFC000"/>
                </a:solidFill>
              </a:rPr>
              <a:t>Prädiktorvariablen </a:t>
            </a:r>
          </a:p>
          <a:p>
            <a:r>
              <a:rPr lang="de-DE" b="1" dirty="0" smtClean="0">
                <a:solidFill>
                  <a:srgbClr val="000000"/>
                </a:solidFill>
              </a:rPr>
              <a:t>die</a:t>
            </a:r>
            <a:r>
              <a:rPr lang="de-DE" b="1" dirty="0" smtClean="0">
                <a:solidFill>
                  <a:srgbClr val="FFC000"/>
                </a:solidFill>
              </a:rPr>
              <a:t> </a:t>
            </a:r>
            <a:r>
              <a:rPr lang="de-DE" b="1" dirty="0" smtClean="0">
                <a:solidFill>
                  <a:srgbClr val="00B050"/>
                </a:solidFill>
              </a:rPr>
              <a:t>Zielvariable</a:t>
            </a:r>
            <a:r>
              <a:rPr lang="de-DE" b="1" dirty="0" smtClean="0">
                <a:solidFill>
                  <a:srgbClr val="FFC000"/>
                </a:solidFill>
              </a:rPr>
              <a:t> </a:t>
            </a:r>
            <a:r>
              <a:rPr lang="de-DE" b="1" dirty="0" smtClean="0">
                <a:solidFill>
                  <a:srgbClr val="000000"/>
                </a:solidFill>
              </a:rPr>
              <a:t>vorhersagt.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5604639" y="2011051"/>
            <a:ext cx="207781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 smtClean="0">
                <a:solidFill>
                  <a:srgbClr val="00B050"/>
                </a:solidFill>
              </a:rPr>
              <a:t>Zielvariable</a:t>
            </a:r>
            <a:endParaRPr lang="en-GB" b="1" dirty="0" smtClean="0">
              <a:solidFill>
                <a:srgbClr val="00B050"/>
              </a:solidFill>
            </a:endParaRPr>
          </a:p>
          <a:p>
            <a:endParaRPr lang="en-GB" b="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 smtClean="0">
                <a:solidFill>
                  <a:srgbClr val="000000"/>
                </a:solidFill>
              </a:rPr>
              <a:t>einzelne</a:t>
            </a:r>
            <a:r>
              <a:rPr lang="en-GB" b="1" dirty="0" smtClean="0">
                <a:solidFill>
                  <a:srgbClr val="000000"/>
                </a:solidFill>
              </a:rPr>
              <a:t> Variable</a:t>
            </a:r>
            <a:br>
              <a:rPr lang="en-GB" b="1" dirty="0" smtClean="0">
                <a:solidFill>
                  <a:srgbClr val="000000"/>
                </a:solidFill>
              </a:rPr>
            </a:br>
            <a:r>
              <a:rPr lang="en-GB" b="1" dirty="0" smtClean="0">
                <a:solidFill>
                  <a:srgbClr val="000000"/>
                </a:solidFill>
              </a:rPr>
              <a:t>die </a:t>
            </a:r>
            <a:r>
              <a:rPr lang="en-GB" b="1" dirty="0" err="1" smtClean="0">
                <a:solidFill>
                  <a:srgbClr val="000000"/>
                </a:solidFill>
              </a:rPr>
              <a:t>jedes</a:t>
            </a:r>
            <a:r>
              <a:rPr lang="en-GB" b="1" dirty="0">
                <a:solidFill>
                  <a:srgbClr val="000000"/>
                </a:solidFill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</a:rPr>
              <a:t>Fallbei</a:t>
            </a:r>
            <a:r>
              <a:rPr lang="en-GB" b="1" dirty="0" smtClean="0">
                <a:solidFill>
                  <a:srgbClr val="000000"/>
                </a:solidFill>
              </a:rPr>
              <a:t>-</a:t>
            </a:r>
            <a:br>
              <a:rPr lang="en-GB" b="1" dirty="0" smtClean="0">
                <a:solidFill>
                  <a:srgbClr val="000000"/>
                </a:solidFill>
              </a:rPr>
            </a:br>
            <a:r>
              <a:rPr lang="en-GB" b="1" dirty="0" smtClean="0">
                <a:solidFill>
                  <a:srgbClr val="000000"/>
                </a:solidFill>
              </a:rPr>
              <a:t>spiel </a:t>
            </a:r>
            <a:r>
              <a:rPr lang="en-GB" b="1" dirty="0" err="1" smtClean="0">
                <a:solidFill>
                  <a:srgbClr val="000000"/>
                </a:solidFill>
              </a:rPr>
              <a:t>einer</a:t>
            </a:r>
            <a:r>
              <a:rPr lang="en-GB" b="1" dirty="0" smtClean="0">
                <a:solidFill>
                  <a:srgbClr val="000000"/>
                </a:solidFill>
              </a:rPr>
              <a:t> </a:t>
            </a:r>
            <a:r>
              <a:rPr lang="en-GB" b="1" dirty="0" err="1" smtClean="0">
                <a:solidFill>
                  <a:srgbClr val="000000"/>
                </a:solidFill>
              </a:rPr>
              <a:t>Klasse</a:t>
            </a:r>
            <a:r>
              <a:rPr lang="en-GB" b="1" dirty="0" smtClean="0">
                <a:solidFill>
                  <a:srgbClr val="000000"/>
                </a:solidFill>
              </a:rPr>
              <a:t/>
            </a:r>
            <a:br>
              <a:rPr lang="en-GB" b="1" dirty="0" smtClean="0">
                <a:solidFill>
                  <a:srgbClr val="000000"/>
                </a:solidFill>
              </a:rPr>
            </a:br>
            <a:r>
              <a:rPr lang="en-GB" b="1" dirty="0" err="1" smtClean="0">
                <a:solidFill>
                  <a:srgbClr val="000000"/>
                </a:solidFill>
              </a:rPr>
              <a:t>zuordnet</a:t>
            </a:r>
            <a:r>
              <a:rPr lang="en-GB" b="1" dirty="0" smtClean="0">
                <a:solidFill>
                  <a:srgbClr val="000000"/>
                </a:solidFill>
              </a:rPr>
              <a:t> (Label)</a:t>
            </a:r>
            <a:endParaRPr lang="en-GB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78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C624C-2554-4659-A1D8-66347873820C}" type="slidenum">
              <a:rPr lang="de-DE" smtClean="0"/>
              <a:pPr/>
              <a:t>29</a:t>
            </a:fld>
            <a:endParaRPr lang="de-DE" sz="18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155" y="1620410"/>
            <a:ext cx="5346589" cy="4787214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29" y="1888782"/>
            <a:ext cx="2552700" cy="3743325"/>
          </a:xfrm>
          <a:prstGeom prst="rect">
            <a:avLst/>
          </a:prstGeom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449261" y="1026008"/>
            <a:ext cx="8243887" cy="10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3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/>
              <a:t>Einen</a:t>
            </a:r>
            <a:r>
              <a:rPr lang="en-GB" dirty="0" smtClean="0"/>
              <a:t> </a:t>
            </a:r>
            <a:r>
              <a:rPr lang="de-DE" dirty="0" err="1" smtClean="0"/>
              <a:t>Klassifikator</a:t>
            </a:r>
            <a:r>
              <a:rPr lang="de-DE" dirty="0" smtClean="0"/>
              <a:t> erstellen – zunächst intuitiv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850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>
          <a:xfrm>
            <a:off x="450850" y="1196752"/>
            <a:ext cx="8243887" cy="1044000"/>
          </a:xfrm>
        </p:spPr>
        <p:txBody>
          <a:bodyPr/>
          <a:lstStyle/>
          <a:p>
            <a:pPr>
              <a:defRPr/>
            </a:pPr>
            <a:r>
              <a:rPr lang="de-DE" dirty="0" smtClean="0"/>
              <a:t>Heute - Geplanter </a:t>
            </a:r>
            <a:r>
              <a:rPr lang="de-DE" dirty="0"/>
              <a:t>Ablauf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fld id="{C0BC624C-2554-4659-A1D8-66347873820C}" type="slidenum">
              <a:rPr lang="de-DE"/>
              <a:t>3</a:t>
            </a:fld>
            <a:endParaRPr lang="de-DE" sz="180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 bwMode="auto">
          <a:xfrm>
            <a:off x="450850" y="2121237"/>
            <a:ext cx="824424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Arial"/>
              <a:buChar char="•"/>
              <a:defRPr/>
            </a:pPr>
            <a:r>
              <a:rPr lang="de-DE" sz="1800" b="0" dirty="0" smtClean="0">
                <a:solidFill>
                  <a:schemeClr val="accent1"/>
                </a:solidFill>
              </a:rPr>
              <a:t>09:00 	Begrüßung</a:t>
            </a:r>
          </a:p>
          <a:p>
            <a:pPr marL="342900" indent="-342900">
              <a:spcBef>
                <a:spcPts val="600"/>
              </a:spcBef>
              <a:buFont typeface="Arial"/>
              <a:buChar char="•"/>
              <a:defRPr/>
            </a:pPr>
            <a:r>
              <a:rPr lang="de-DE" sz="1800" b="0" dirty="0" smtClean="0">
                <a:solidFill>
                  <a:schemeClr val="accent1"/>
                </a:solidFill>
              </a:rPr>
              <a:t>09:10</a:t>
            </a:r>
            <a:r>
              <a:rPr lang="de-DE" sz="1800" b="0" dirty="0">
                <a:solidFill>
                  <a:schemeClr val="accent1"/>
                </a:solidFill>
              </a:rPr>
              <a:t>	</a:t>
            </a:r>
            <a:r>
              <a:rPr lang="de-DE" sz="1800" b="0" dirty="0" smtClean="0">
                <a:solidFill>
                  <a:schemeClr val="accent1"/>
                </a:solidFill>
              </a:rPr>
              <a:t>Einführung KI und ML – Ein Kurzüberblick</a:t>
            </a:r>
          </a:p>
          <a:p>
            <a:pPr marL="342900" indent="-342900">
              <a:spcBef>
                <a:spcPts val="600"/>
              </a:spcBef>
              <a:buFont typeface="Arial"/>
              <a:buChar char="•"/>
              <a:defRPr/>
            </a:pPr>
            <a:r>
              <a:rPr lang="de-DE" sz="1800" b="0" dirty="0" smtClean="0">
                <a:solidFill>
                  <a:schemeClr val="accent1"/>
                </a:solidFill>
              </a:rPr>
              <a:t>10:00</a:t>
            </a:r>
            <a:r>
              <a:rPr lang="de-DE" sz="1800" b="0" dirty="0" smtClean="0">
                <a:solidFill>
                  <a:schemeClr val="accent1"/>
                </a:solidFill>
              </a:rPr>
              <a:t>	</a:t>
            </a:r>
            <a:r>
              <a:rPr lang="de-DE" sz="1800" b="0" dirty="0" smtClean="0">
                <a:solidFill>
                  <a:schemeClr val="accent1"/>
                </a:solidFill>
              </a:rPr>
              <a:t>Verschiedene Zugänge für Entscheidungsbäume ab Klasse 6 </a:t>
            </a:r>
          </a:p>
          <a:p>
            <a:pPr marL="342900" indent="-342900">
              <a:spcBef>
                <a:spcPts val="600"/>
              </a:spcBef>
              <a:buFont typeface="Arial"/>
              <a:buChar char="•"/>
              <a:defRPr/>
            </a:pPr>
            <a:r>
              <a:rPr lang="de-DE" sz="1800" b="0" dirty="0" smtClean="0"/>
              <a:t>12:00</a:t>
            </a:r>
            <a:r>
              <a:rPr lang="de-DE" sz="1800" b="0" dirty="0"/>
              <a:t>	MITTAGSPAUSE</a:t>
            </a:r>
            <a:endParaRPr sz="1800" dirty="0"/>
          </a:p>
          <a:p>
            <a:pPr marL="342900" indent="-342900">
              <a:spcBef>
                <a:spcPts val="600"/>
              </a:spcBef>
              <a:buFont typeface="Arial"/>
              <a:buChar char="•"/>
              <a:defRPr/>
            </a:pPr>
            <a:r>
              <a:rPr lang="de-DE" sz="1800" b="0" dirty="0" smtClean="0">
                <a:solidFill>
                  <a:schemeClr val="accent1"/>
                </a:solidFill>
              </a:rPr>
              <a:t>13:00 </a:t>
            </a:r>
            <a:r>
              <a:rPr lang="de-DE" sz="1800" b="0" dirty="0">
                <a:solidFill>
                  <a:schemeClr val="accent1"/>
                </a:solidFill>
              </a:rPr>
              <a:t>	</a:t>
            </a:r>
            <a:r>
              <a:rPr lang="de-DE" sz="1800" b="0" dirty="0" smtClean="0">
                <a:solidFill>
                  <a:schemeClr val="accent1"/>
                </a:solidFill>
              </a:rPr>
              <a:t>Entscheidungsbäume im WP Bereich</a:t>
            </a:r>
            <a:endParaRPr lang="de-DE" sz="1800" b="0" dirty="0" smtClean="0">
              <a:solidFill>
                <a:schemeClr val="accent1"/>
              </a:solidFill>
            </a:endParaRPr>
          </a:p>
          <a:p>
            <a:pPr marL="342900" indent="-342900">
              <a:spcBef>
                <a:spcPts val="600"/>
              </a:spcBef>
              <a:buFont typeface="Arial"/>
              <a:buChar char="•"/>
              <a:defRPr/>
            </a:pPr>
            <a:r>
              <a:rPr lang="de-DE" sz="1800" b="0" dirty="0" smtClean="0">
                <a:solidFill>
                  <a:schemeClr val="accent1"/>
                </a:solidFill>
              </a:rPr>
              <a:t>15:00</a:t>
            </a:r>
            <a:r>
              <a:rPr lang="de-DE" sz="1800" b="0" dirty="0">
                <a:solidFill>
                  <a:schemeClr val="accent1"/>
                </a:solidFill>
              </a:rPr>
              <a:t>	</a:t>
            </a:r>
            <a:r>
              <a:rPr lang="de-DE" sz="1800" b="0" dirty="0" smtClean="0">
                <a:solidFill>
                  <a:schemeClr val="accent1"/>
                </a:solidFill>
              </a:rPr>
              <a:t>Installation </a:t>
            </a:r>
            <a:r>
              <a:rPr lang="de-DE" sz="1800" b="0" dirty="0" err="1" smtClean="0">
                <a:solidFill>
                  <a:schemeClr val="accent1"/>
                </a:solidFill>
              </a:rPr>
              <a:t>Anaconda</a:t>
            </a:r>
            <a:endParaRPr lang="de-DE" sz="1800" b="0" dirty="0" smtClean="0">
              <a:solidFill>
                <a:schemeClr val="accent1"/>
              </a:solidFill>
            </a:endParaRPr>
          </a:p>
          <a:p>
            <a:pPr marL="342900" indent="-342900">
              <a:spcBef>
                <a:spcPts val="600"/>
              </a:spcBef>
              <a:buFont typeface="Arial"/>
              <a:buChar char="•"/>
              <a:defRPr/>
            </a:pPr>
            <a:r>
              <a:rPr lang="de-DE" sz="1800" b="0" dirty="0" smtClean="0"/>
              <a:t>15:30</a:t>
            </a:r>
            <a:r>
              <a:rPr lang="de-DE" sz="1800" b="0" dirty="0"/>
              <a:t>	</a:t>
            </a:r>
            <a:r>
              <a:rPr lang="de-DE" sz="1800" b="0" dirty="0" smtClean="0"/>
              <a:t>Ausblick, Diskussion</a:t>
            </a:r>
            <a:r>
              <a:rPr lang="de-DE" sz="1800" b="0" dirty="0"/>
              <a:t> </a:t>
            </a:r>
            <a:r>
              <a:rPr lang="de-DE" sz="1800" b="0" dirty="0" smtClean="0"/>
              <a:t>und Reflexion</a:t>
            </a:r>
            <a:endParaRPr sz="1800" dirty="0"/>
          </a:p>
          <a:p>
            <a:pPr marL="342900" indent="-342900">
              <a:buFont typeface="Arial"/>
              <a:buChar char="•"/>
              <a:defRPr/>
            </a:pPr>
            <a:endParaRPr lang="de-DE" b="0" dirty="0"/>
          </a:p>
          <a:p>
            <a:pPr marL="342900" indent="-342900">
              <a:buFont typeface="Arial"/>
              <a:buChar char="•"/>
              <a:defRPr/>
            </a:pPr>
            <a:endParaRPr lang="de-DE" dirty="0"/>
          </a:p>
          <a:p>
            <a:pPr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616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C624C-2554-4659-A1D8-66347873820C}" type="slidenum">
              <a:rPr lang="de-DE" smtClean="0"/>
              <a:pPr/>
              <a:t>30</a:t>
            </a:fld>
            <a:endParaRPr lang="de-DE" sz="18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71" y="1954647"/>
            <a:ext cx="4417408" cy="3955247"/>
          </a:xfrm>
          <a:prstGeom prst="rect">
            <a:avLst/>
          </a:prstGeom>
        </p:spPr>
      </p:pic>
      <p:cxnSp>
        <p:nvCxnSpPr>
          <p:cNvPr id="8" name="Gerader Verbinder 7"/>
          <p:cNvCxnSpPr/>
          <p:nvPr/>
        </p:nvCxnSpPr>
        <p:spPr>
          <a:xfrm flipV="1">
            <a:off x="1455659" y="3695399"/>
            <a:ext cx="3257429" cy="8388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/>
          <p:cNvSpPr/>
          <p:nvPr/>
        </p:nvSpPr>
        <p:spPr>
          <a:xfrm>
            <a:off x="1455659" y="2060009"/>
            <a:ext cx="3279330" cy="1635390"/>
          </a:xfrm>
          <a:prstGeom prst="rect">
            <a:avLst/>
          </a:prstGeom>
          <a:solidFill>
            <a:schemeClr val="tx2">
              <a:lumMod val="50000"/>
              <a:lumOff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Gerader Verbinder 10"/>
          <p:cNvCxnSpPr/>
          <p:nvPr/>
        </p:nvCxnSpPr>
        <p:spPr>
          <a:xfrm>
            <a:off x="2429622" y="3703787"/>
            <a:ext cx="0" cy="1939359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1455039" y="3695399"/>
            <a:ext cx="974583" cy="1923920"/>
          </a:xfrm>
          <a:prstGeom prst="rect">
            <a:avLst/>
          </a:prstGeom>
          <a:solidFill>
            <a:schemeClr val="tx2">
              <a:lumMod val="50000"/>
              <a:lumOff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hteck 15"/>
          <p:cNvSpPr/>
          <p:nvPr/>
        </p:nvSpPr>
        <p:spPr>
          <a:xfrm>
            <a:off x="2429621" y="3711506"/>
            <a:ext cx="2305367" cy="1916201"/>
          </a:xfrm>
          <a:prstGeom prst="rect">
            <a:avLst/>
          </a:prstGeom>
          <a:solidFill>
            <a:schemeClr val="accent5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hteck 16"/>
          <p:cNvSpPr/>
          <p:nvPr/>
        </p:nvSpPr>
        <p:spPr bwMode="auto">
          <a:xfrm>
            <a:off x="5617256" y="4912579"/>
            <a:ext cx="944490" cy="7048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200" b="1" dirty="0" smtClean="0">
                <a:solidFill>
                  <a:srgbClr val="000000"/>
                </a:solidFill>
              </a:rPr>
              <a:t>Raupe</a:t>
            </a:r>
            <a:endParaRPr lang="de-DE" sz="2200" b="1" dirty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6897189" y="4915818"/>
            <a:ext cx="1033655" cy="70161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200" b="1" dirty="0" smtClean="0">
                <a:solidFill>
                  <a:srgbClr val="000000"/>
                </a:solidFill>
              </a:rPr>
              <a:t>Marien-käfer</a:t>
            </a:r>
            <a:endParaRPr lang="de-DE" sz="2200" b="1" dirty="0">
              <a:solidFill>
                <a:srgbClr val="000000"/>
              </a:solidFill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6925696" y="2272391"/>
            <a:ext cx="999104" cy="523565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200" b="1" dirty="0" smtClean="0">
                <a:solidFill>
                  <a:srgbClr val="000000"/>
                </a:solidFill>
              </a:rPr>
              <a:t>Länge?</a:t>
            </a:r>
            <a:endParaRPr lang="de-DE" sz="2200" b="1" dirty="0">
              <a:solidFill>
                <a:srgbClr val="000000"/>
              </a:solidFill>
            </a:endParaRPr>
          </a:p>
        </p:txBody>
      </p:sp>
      <p:cxnSp>
        <p:nvCxnSpPr>
          <p:cNvPr id="20" name="Gerade Verbindung mit Pfeil 19"/>
          <p:cNvCxnSpPr>
            <a:endCxn id="23" idx="0"/>
          </p:cNvCxnSpPr>
          <p:nvPr/>
        </p:nvCxnSpPr>
        <p:spPr bwMode="auto">
          <a:xfrm>
            <a:off x="7556641" y="2782537"/>
            <a:ext cx="499851" cy="734558"/>
          </a:xfrm>
          <a:prstGeom prst="straightConnector1">
            <a:avLst/>
          </a:prstGeom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endCxn id="24" idx="0"/>
          </p:cNvCxnSpPr>
          <p:nvPr/>
        </p:nvCxnSpPr>
        <p:spPr bwMode="auto">
          <a:xfrm flipH="1">
            <a:off x="6748625" y="2799557"/>
            <a:ext cx="444473" cy="741013"/>
          </a:xfrm>
          <a:prstGeom prst="straightConnector1">
            <a:avLst/>
          </a:prstGeom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 bwMode="auto">
          <a:xfrm>
            <a:off x="6950466" y="2949569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≤ 0.54     &gt;0.54</a:t>
            </a:r>
            <a:endParaRPr lang="de-DE" dirty="0"/>
          </a:p>
        </p:txBody>
      </p:sp>
      <p:sp>
        <p:nvSpPr>
          <p:cNvPr id="23" name="Rechteck 22"/>
          <p:cNvSpPr/>
          <p:nvPr/>
        </p:nvSpPr>
        <p:spPr bwMode="auto">
          <a:xfrm>
            <a:off x="7556641" y="3517095"/>
            <a:ext cx="999702" cy="608806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200" b="1" dirty="0" smtClean="0">
                <a:solidFill>
                  <a:srgbClr val="000000"/>
                </a:solidFill>
              </a:rPr>
              <a:t>Raupe</a:t>
            </a:r>
            <a:endParaRPr lang="de-DE" sz="2200" b="1" dirty="0">
              <a:solidFill>
                <a:srgbClr val="000000"/>
              </a:solidFill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6209841" y="3540570"/>
            <a:ext cx="1077567" cy="585331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200" b="1" dirty="0" smtClean="0">
                <a:solidFill>
                  <a:srgbClr val="000000"/>
                </a:solidFill>
              </a:rPr>
              <a:t>Breite?</a:t>
            </a:r>
            <a:endParaRPr lang="de-DE" sz="2200" b="1" dirty="0">
              <a:solidFill>
                <a:srgbClr val="000000"/>
              </a:solidFill>
            </a:endParaRPr>
          </a:p>
        </p:txBody>
      </p:sp>
      <p:cxnSp>
        <p:nvCxnSpPr>
          <p:cNvPr id="25" name="Gerade Verbindung mit Pfeil 24"/>
          <p:cNvCxnSpPr>
            <a:endCxn id="18" idx="0"/>
          </p:cNvCxnSpPr>
          <p:nvPr/>
        </p:nvCxnSpPr>
        <p:spPr bwMode="auto">
          <a:xfrm>
            <a:off x="6972180" y="4117583"/>
            <a:ext cx="441837" cy="798235"/>
          </a:xfrm>
          <a:prstGeom prst="straightConnector1">
            <a:avLst/>
          </a:prstGeom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endCxn id="17" idx="0"/>
          </p:cNvCxnSpPr>
          <p:nvPr/>
        </p:nvCxnSpPr>
        <p:spPr bwMode="auto">
          <a:xfrm flipH="1">
            <a:off x="6089501" y="4117583"/>
            <a:ext cx="411866" cy="794996"/>
          </a:xfrm>
          <a:prstGeom prst="straightConnector1">
            <a:avLst/>
          </a:prstGeom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/>
          <p:cNvSpPr txBox="1"/>
          <p:nvPr/>
        </p:nvSpPr>
        <p:spPr bwMode="auto">
          <a:xfrm>
            <a:off x="6234917" y="4299645"/>
            <a:ext cx="1695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≤ 0.29        &gt;0.29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1123322" y="3588395"/>
            <a:ext cx="3866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/>
              <a:t>0.54</a:t>
            </a:r>
            <a:endParaRPr lang="en-GB" sz="1000" dirty="0"/>
          </a:p>
        </p:txBody>
      </p:sp>
      <p:sp>
        <p:nvSpPr>
          <p:cNvPr id="28" name="Textfeld 27"/>
          <p:cNvSpPr txBox="1"/>
          <p:nvPr/>
        </p:nvSpPr>
        <p:spPr>
          <a:xfrm>
            <a:off x="2211837" y="5598683"/>
            <a:ext cx="3866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/>
              <a:t>0.29</a:t>
            </a:r>
            <a:endParaRPr lang="en-GB" sz="1000" dirty="0"/>
          </a:p>
        </p:txBody>
      </p:sp>
      <p:sp>
        <p:nvSpPr>
          <p:cNvPr id="29" name="Titel 1"/>
          <p:cNvSpPr txBox="1">
            <a:spLocks/>
          </p:cNvSpPr>
          <p:nvPr/>
        </p:nvSpPr>
        <p:spPr>
          <a:xfrm>
            <a:off x="449261" y="1026008"/>
            <a:ext cx="8243887" cy="10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3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/>
              <a:t>Einen</a:t>
            </a:r>
            <a:r>
              <a:rPr lang="en-GB" dirty="0" smtClean="0"/>
              <a:t> </a:t>
            </a:r>
            <a:r>
              <a:rPr lang="de-DE" dirty="0" err="1" smtClean="0"/>
              <a:t>Klassifikator</a:t>
            </a:r>
            <a:r>
              <a:rPr lang="de-DE" dirty="0" smtClean="0"/>
              <a:t> erstellen – zunächst intuitiv</a:t>
            </a:r>
            <a:endParaRPr lang="de-DE" dirty="0"/>
          </a:p>
        </p:txBody>
      </p:sp>
      <p:sp>
        <p:nvSpPr>
          <p:cNvPr id="30" name="Wolkenförmige Legende 29"/>
          <p:cNvSpPr/>
          <p:nvPr/>
        </p:nvSpPr>
        <p:spPr>
          <a:xfrm>
            <a:off x="4114924" y="4566419"/>
            <a:ext cx="3691642" cy="2369745"/>
          </a:xfrm>
          <a:prstGeom prst="cloudCallout">
            <a:avLst>
              <a:gd name="adj1" fmla="val -57361"/>
              <a:gd name="adj2" fmla="val -36703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>
                <a:solidFill>
                  <a:srgbClr val="000000"/>
                </a:solidFill>
              </a:rPr>
              <a:t>Wir</a:t>
            </a:r>
            <a:r>
              <a:rPr lang="en-GB" dirty="0" smtClean="0">
                <a:solidFill>
                  <a:srgbClr val="000000"/>
                </a:solidFill>
              </a:rPr>
              <a:t> </a:t>
            </a:r>
            <a:r>
              <a:rPr lang="en-GB" dirty="0" err="1" smtClean="0">
                <a:solidFill>
                  <a:srgbClr val="000000"/>
                </a:solidFill>
              </a:rPr>
              <a:t>können</a:t>
            </a:r>
            <a:r>
              <a:rPr lang="en-GB" dirty="0" smtClean="0">
                <a:solidFill>
                  <a:srgbClr val="000000"/>
                </a:solidFill>
              </a:rPr>
              <a:t> </a:t>
            </a:r>
            <a:r>
              <a:rPr lang="en-GB" dirty="0" err="1" smtClean="0">
                <a:solidFill>
                  <a:srgbClr val="000000"/>
                </a:solidFill>
              </a:rPr>
              <a:t>anhand</a:t>
            </a:r>
            <a:r>
              <a:rPr lang="en-GB" dirty="0" smtClean="0">
                <a:solidFill>
                  <a:srgbClr val="000000"/>
                </a:solidFill>
              </a:rPr>
              <a:t> der </a:t>
            </a:r>
            <a:r>
              <a:rPr lang="en-GB" dirty="0" err="1" smtClean="0">
                <a:solidFill>
                  <a:srgbClr val="000000"/>
                </a:solidFill>
              </a:rPr>
              <a:t>Daten</a:t>
            </a:r>
            <a:r>
              <a:rPr lang="en-GB" dirty="0" smtClean="0">
                <a:solidFill>
                  <a:srgbClr val="000000"/>
                </a:solidFill>
              </a:rPr>
              <a:t> </a:t>
            </a:r>
            <a:r>
              <a:rPr lang="en-GB" dirty="0" err="1" smtClean="0">
                <a:solidFill>
                  <a:srgbClr val="000000"/>
                </a:solidFill>
              </a:rPr>
              <a:t>sicher</a:t>
            </a:r>
            <a:r>
              <a:rPr lang="en-GB" dirty="0" smtClean="0">
                <a:solidFill>
                  <a:srgbClr val="000000"/>
                </a:solidFill>
              </a:rPr>
              <a:t> </a:t>
            </a:r>
            <a:r>
              <a:rPr lang="en-GB" dirty="0" err="1" smtClean="0">
                <a:solidFill>
                  <a:srgbClr val="000000"/>
                </a:solidFill>
              </a:rPr>
              <a:t>überprüfen</a:t>
            </a:r>
            <a:r>
              <a:rPr lang="en-GB" dirty="0" smtClean="0">
                <a:solidFill>
                  <a:srgbClr val="000000"/>
                </a:solidFill>
              </a:rPr>
              <a:t> </a:t>
            </a:r>
            <a:r>
              <a:rPr lang="en-GB" dirty="0" err="1" smtClean="0">
                <a:solidFill>
                  <a:srgbClr val="000000"/>
                </a:solidFill>
              </a:rPr>
              <a:t>ob</a:t>
            </a:r>
            <a:r>
              <a:rPr lang="en-GB" dirty="0" smtClean="0">
                <a:solidFill>
                  <a:srgbClr val="000000"/>
                </a:solidFill>
              </a:rPr>
              <a:t> die </a:t>
            </a:r>
            <a:r>
              <a:rPr lang="en-GB" dirty="0" err="1" smtClean="0">
                <a:solidFill>
                  <a:srgbClr val="000000"/>
                </a:solidFill>
              </a:rPr>
              <a:t>Zuordnung</a:t>
            </a:r>
            <a:r>
              <a:rPr lang="en-GB" dirty="0" smtClean="0">
                <a:solidFill>
                  <a:srgbClr val="000000"/>
                </a:solidFill>
              </a:rPr>
              <a:t> der </a:t>
            </a:r>
            <a:r>
              <a:rPr lang="en-GB" dirty="0" err="1" smtClean="0">
                <a:solidFill>
                  <a:srgbClr val="000000"/>
                </a:solidFill>
              </a:rPr>
              <a:t>Fälle</a:t>
            </a:r>
            <a:r>
              <a:rPr lang="en-GB" dirty="0" smtClean="0">
                <a:solidFill>
                  <a:srgbClr val="000000"/>
                </a:solidFill>
              </a:rPr>
              <a:t> </a:t>
            </a:r>
            <a:r>
              <a:rPr lang="en-GB" dirty="0" err="1" smtClean="0">
                <a:solidFill>
                  <a:srgbClr val="000000"/>
                </a:solidFill>
              </a:rPr>
              <a:t>korrekt</a:t>
            </a:r>
            <a:r>
              <a:rPr lang="en-GB" dirty="0" smtClean="0">
                <a:solidFill>
                  <a:srgbClr val="000000"/>
                </a:solidFill>
              </a:rPr>
              <a:t> </a:t>
            </a:r>
            <a:r>
              <a:rPr lang="en-GB" dirty="0" err="1" smtClean="0">
                <a:solidFill>
                  <a:srgbClr val="000000"/>
                </a:solidFill>
              </a:rPr>
              <a:t>ist</a:t>
            </a:r>
            <a:r>
              <a:rPr lang="en-GB" dirty="0" smtClean="0">
                <a:solidFill>
                  <a:srgbClr val="000000"/>
                </a:solidFill>
              </a:rPr>
              <a:t>. </a:t>
            </a:r>
            <a:r>
              <a:rPr lang="en-GB" dirty="0" err="1" smtClean="0">
                <a:solidFill>
                  <a:srgbClr val="000000"/>
                </a:solidFill>
              </a:rPr>
              <a:t>Daher</a:t>
            </a:r>
            <a:r>
              <a:rPr lang="en-GB" dirty="0">
                <a:solidFill>
                  <a:srgbClr val="000000"/>
                </a:solidFill>
              </a:rPr>
              <a:t>:</a:t>
            </a:r>
            <a:r>
              <a:rPr lang="en-GB" dirty="0" smtClean="0">
                <a:solidFill>
                  <a:srgbClr val="000000"/>
                </a:solidFill>
              </a:rPr>
              <a:t> </a:t>
            </a:r>
            <a:r>
              <a:rPr lang="en-GB" b="1" dirty="0" smtClean="0">
                <a:solidFill>
                  <a:srgbClr val="000000"/>
                </a:solidFill>
              </a:rPr>
              <a:t>“</a:t>
            </a:r>
            <a:r>
              <a:rPr lang="en-GB" b="1" dirty="0" err="1" smtClean="0">
                <a:solidFill>
                  <a:srgbClr val="000000"/>
                </a:solidFill>
              </a:rPr>
              <a:t>überwachtes</a:t>
            </a:r>
            <a:r>
              <a:rPr lang="en-GB" b="1" dirty="0" smtClean="0">
                <a:solidFill>
                  <a:srgbClr val="000000"/>
                </a:solidFill>
              </a:rPr>
              <a:t>” </a:t>
            </a:r>
            <a:r>
              <a:rPr lang="en-GB" dirty="0" err="1" smtClean="0">
                <a:solidFill>
                  <a:srgbClr val="000000"/>
                </a:solidFill>
              </a:rPr>
              <a:t>Lernen</a:t>
            </a:r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13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2" grpId="0"/>
      <p:bldP spid="23" grpId="0" animBg="1"/>
      <p:bldP spid="24" grpId="0" animBg="1"/>
      <p:bldP spid="27" grpId="0"/>
      <p:bldP spid="4" grpId="0"/>
      <p:bldP spid="28" grpId="0"/>
      <p:bldP spid="3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C624C-2554-4659-A1D8-66347873820C}" type="slidenum">
              <a:rPr lang="de-DE" smtClean="0"/>
              <a:pPr/>
              <a:t>31</a:t>
            </a:fld>
            <a:endParaRPr lang="de-DE" sz="1800" dirty="0"/>
          </a:p>
        </p:txBody>
      </p:sp>
      <p:sp>
        <p:nvSpPr>
          <p:cNvPr id="17" name="Rechteck 16"/>
          <p:cNvSpPr/>
          <p:nvPr/>
        </p:nvSpPr>
        <p:spPr bwMode="auto">
          <a:xfrm>
            <a:off x="2977469" y="4653031"/>
            <a:ext cx="944490" cy="7048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200" b="1" dirty="0" smtClean="0">
                <a:solidFill>
                  <a:srgbClr val="000000"/>
                </a:solidFill>
              </a:rPr>
              <a:t>Raupe</a:t>
            </a:r>
            <a:endParaRPr lang="de-DE" sz="2200" b="1" dirty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4257402" y="4656270"/>
            <a:ext cx="1033655" cy="70161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200" b="1" dirty="0" smtClean="0">
                <a:solidFill>
                  <a:srgbClr val="000000"/>
                </a:solidFill>
              </a:rPr>
              <a:t>Marien-käfer</a:t>
            </a:r>
            <a:endParaRPr lang="de-DE" sz="2200" b="1" dirty="0">
              <a:solidFill>
                <a:srgbClr val="000000"/>
              </a:solidFill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4285909" y="2012843"/>
            <a:ext cx="999104" cy="523565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200" b="1" dirty="0" smtClean="0">
                <a:solidFill>
                  <a:srgbClr val="000000"/>
                </a:solidFill>
              </a:rPr>
              <a:t>Länge?</a:t>
            </a:r>
            <a:endParaRPr lang="de-DE" sz="2200" b="1" dirty="0">
              <a:solidFill>
                <a:srgbClr val="000000"/>
              </a:solidFill>
            </a:endParaRPr>
          </a:p>
        </p:txBody>
      </p:sp>
      <p:cxnSp>
        <p:nvCxnSpPr>
          <p:cNvPr id="20" name="Gerade Verbindung mit Pfeil 19"/>
          <p:cNvCxnSpPr>
            <a:endCxn id="23" idx="0"/>
          </p:cNvCxnSpPr>
          <p:nvPr/>
        </p:nvCxnSpPr>
        <p:spPr bwMode="auto">
          <a:xfrm>
            <a:off x="4916854" y="2522989"/>
            <a:ext cx="499851" cy="734558"/>
          </a:xfrm>
          <a:prstGeom prst="straightConnector1">
            <a:avLst/>
          </a:prstGeom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endCxn id="24" idx="0"/>
          </p:cNvCxnSpPr>
          <p:nvPr/>
        </p:nvCxnSpPr>
        <p:spPr bwMode="auto">
          <a:xfrm flipH="1">
            <a:off x="4108838" y="2540009"/>
            <a:ext cx="444473" cy="741013"/>
          </a:xfrm>
          <a:prstGeom prst="straightConnector1">
            <a:avLst/>
          </a:prstGeom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 bwMode="auto">
          <a:xfrm>
            <a:off x="4310679" y="2690021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≤ 0.54     &gt;0.54</a:t>
            </a:r>
            <a:endParaRPr lang="de-DE" dirty="0"/>
          </a:p>
        </p:txBody>
      </p:sp>
      <p:sp>
        <p:nvSpPr>
          <p:cNvPr id="23" name="Rechteck 22"/>
          <p:cNvSpPr/>
          <p:nvPr/>
        </p:nvSpPr>
        <p:spPr bwMode="auto">
          <a:xfrm>
            <a:off x="4916854" y="3257547"/>
            <a:ext cx="999702" cy="608806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200" b="1" dirty="0" smtClean="0">
                <a:solidFill>
                  <a:srgbClr val="000000"/>
                </a:solidFill>
              </a:rPr>
              <a:t>Raupe</a:t>
            </a:r>
            <a:endParaRPr lang="de-DE" sz="2200" b="1" dirty="0">
              <a:solidFill>
                <a:srgbClr val="000000"/>
              </a:solidFill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3570054" y="3281022"/>
            <a:ext cx="1077567" cy="585331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200" b="1" dirty="0" smtClean="0">
                <a:solidFill>
                  <a:srgbClr val="000000"/>
                </a:solidFill>
              </a:rPr>
              <a:t>Breite?</a:t>
            </a:r>
            <a:endParaRPr lang="de-DE" sz="2200" b="1" dirty="0">
              <a:solidFill>
                <a:srgbClr val="000000"/>
              </a:solidFill>
            </a:endParaRPr>
          </a:p>
        </p:txBody>
      </p:sp>
      <p:cxnSp>
        <p:nvCxnSpPr>
          <p:cNvPr id="25" name="Gerade Verbindung mit Pfeil 24"/>
          <p:cNvCxnSpPr>
            <a:endCxn id="18" idx="0"/>
          </p:cNvCxnSpPr>
          <p:nvPr/>
        </p:nvCxnSpPr>
        <p:spPr bwMode="auto">
          <a:xfrm>
            <a:off x="4332393" y="3858035"/>
            <a:ext cx="441837" cy="798235"/>
          </a:xfrm>
          <a:prstGeom prst="straightConnector1">
            <a:avLst/>
          </a:prstGeom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endCxn id="17" idx="0"/>
          </p:cNvCxnSpPr>
          <p:nvPr/>
        </p:nvCxnSpPr>
        <p:spPr bwMode="auto">
          <a:xfrm flipH="1">
            <a:off x="3449714" y="3858035"/>
            <a:ext cx="411866" cy="794996"/>
          </a:xfrm>
          <a:prstGeom prst="straightConnector1">
            <a:avLst/>
          </a:prstGeom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/>
          <p:cNvSpPr txBox="1"/>
          <p:nvPr/>
        </p:nvSpPr>
        <p:spPr bwMode="auto">
          <a:xfrm>
            <a:off x="3595130" y="4040097"/>
            <a:ext cx="1695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≤ 0.29        &gt;0.29</a:t>
            </a:r>
            <a:endParaRPr lang="de-DE" dirty="0"/>
          </a:p>
        </p:txBody>
      </p:sp>
      <p:sp>
        <p:nvSpPr>
          <p:cNvPr id="29" name="Titel 1"/>
          <p:cNvSpPr txBox="1">
            <a:spLocks/>
          </p:cNvSpPr>
          <p:nvPr/>
        </p:nvSpPr>
        <p:spPr>
          <a:xfrm>
            <a:off x="394284" y="1015786"/>
            <a:ext cx="8243887" cy="10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3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/>
              <a:t>Wie gut ist unser Decision Tree wirklich?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2977469" y="5768688"/>
            <a:ext cx="32191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b="1" dirty="0" err="1" smtClean="0"/>
              <a:t>Testen</a:t>
            </a:r>
            <a:r>
              <a:rPr lang="en-GB" sz="2500" b="1" dirty="0" smtClean="0"/>
              <a:t> </a:t>
            </a:r>
            <a:r>
              <a:rPr lang="en-GB" sz="2500" b="1" dirty="0" err="1" smtClean="0"/>
              <a:t>mit</a:t>
            </a:r>
            <a:r>
              <a:rPr lang="en-GB" sz="2500" b="1" dirty="0" smtClean="0"/>
              <a:t> </a:t>
            </a:r>
            <a:r>
              <a:rPr lang="en-GB" sz="2500" b="1" dirty="0" err="1" smtClean="0"/>
              <a:t>neuen</a:t>
            </a:r>
            <a:r>
              <a:rPr lang="en-GB" sz="2500" b="1" dirty="0" smtClean="0"/>
              <a:t> </a:t>
            </a:r>
            <a:r>
              <a:rPr lang="en-GB" sz="2500" b="1" dirty="0" err="1" smtClean="0"/>
              <a:t>Daten</a:t>
            </a:r>
            <a:r>
              <a:rPr lang="en-GB" sz="2500" b="1" dirty="0" smtClean="0"/>
              <a:t>!</a:t>
            </a:r>
            <a:endParaRPr lang="en-GB" sz="2500" b="1" dirty="0"/>
          </a:p>
        </p:txBody>
      </p:sp>
    </p:spTree>
    <p:extLst>
      <p:ext uri="{BB962C8B-B14F-4D97-AF65-F5344CB8AC3E}">
        <p14:creationId xmlns:p14="http://schemas.microsoft.com/office/powerpoint/2010/main" val="394184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C624C-2554-4659-A1D8-66347873820C}" type="slidenum">
              <a:rPr lang="de-DE" smtClean="0"/>
              <a:pPr/>
              <a:t>32</a:t>
            </a:fld>
            <a:endParaRPr lang="de-DE" sz="1800" dirty="0"/>
          </a:p>
        </p:txBody>
      </p:sp>
      <p:sp>
        <p:nvSpPr>
          <p:cNvPr id="29" name="Titel 1"/>
          <p:cNvSpPr txBox="1">
            <a:spLocks/>
          </p:cNvSpPr>
          <p:nvPr/>
        </p:nvSpPr>
        <p:spPr>
          <a:xfrm>
            <a:off x="589611" y="1131693"/>
            <a:ext cx="8243887" cy="10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3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/>
              <a:t>Testen mit neuen Daten – Was vermutet ihr?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1" y="3269227"/>
            <a:ext cx="2514600" cy="409575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837845" y="3632053"/>
            <a:ext cx="2032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 0.18     0.53           ?</a:t>
            </a:r>
            <a:endParaRPr lang="en-GB" dirty="0"/>
          </a:p>
        </p:txBody>
      </p:sp>
      <p:sp>
        <p:nvSpPr>
          <p:cNvPr id="31" name="Textfeld 30"/>
          <p:cNvSpPr txBox="1"/>
          <p:nvPr/>
        </p:nvSpPr>
        <p:spPr>
          <a:xfrm>
            <a:off x="837844" y="3942504"/>
            <a:ext cx="2032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 0.55     0.44           ?</a:t>
            </a:r>
            <a:endParaRPr lang="en-GB" dirty="0"/>
          </a:p>
        </p:txBody>
      </p:sp>
      <p:sp>
        <p:nvSpPr>
          <p:cNvPr id="32" name="Textfeld 31"/>
          <p:cNvSpPr txBox="1"/>
          <p:nvPr/>
        </p:nvSpPr>
        <p:spPr>
          <a:xfrm>
            <a:off x="837843" y="4265087"/>
            <a:ext cx="2032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 0.60     0.57           ?</a:t>
            </a:r>
            <a:endParaRPr lang="en-GB" dirty="0"/>
          </a:p>
        </p:txBody>
      </p:sp>
      <p:pic>
        <p:nvPicPr>
          <p:cNvPr id="37" name="Grafik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545" y="3640205"/>
            <a:ext cx="338529" cy="282016"/>
          </a:xfrm>
          <a:prstGeom prst="rect">
            <a:avLst/>
          </a:prstGeom>
        </p:spPr>
      </p:pic>
      <p:pic>
        <p:nvPicPr>
          <p:cNvPr id="38" name="Grafik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594" y="3942504"/>
            <a:ext cx="350430" cy="291930"/>
          </a:xfrm>
          <a:prstGeom prst="rect">
            <a:avLst/>
          </a:prstGeom>
        </p:spPr>
      </p:pic>
      <p:pic>
        <p:nvPicPr>
          <p:cNvPr id="39" name="Grafik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734" y="4288738"/>
            <a:ext cx="380819" cy="317246"/>
          </a:xfrm>
          <a:prstGeom prst="rect">
            <a:avLst/>
          </a:prstGeom>
        </p:spPr>
      </p:pic>
      <p:pic>
        <p:nvPicPr>
          <p:cNvPr id="41" name="Grafik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899" y="2253814"/>
            <a:ext cx="1681620" cy="1081382"/>
          </a:xfrm>
          <a:prstGeom prst="rect">
            <a:avLst/>
          </a:prstGeom>
        </p:spPr>
      </p:pic>
      <p:pic>
        <p:nvPicPr>
          <p:cNvPr id="42" name="Grafik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9068" y="4376424"/>
            <a:ext cx="1514887" cy="1300688"/>
          </a:xfrm>
          <a:prstGeom prst="rect">
            <a:avLst/>
          </a:prstGeom>
        </p:spPr>
      </p:pic>
      <p:pic>
        <p:nvPicPr>
          <p:cNvPr id="43" name="Grafik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369" y="2131438"/>
            <a:ext cx="1697967" cy="1414514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6035041" y="2530549"/>
            <a:ext cx="4143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/>
              <a:t>=</a:t>
            </a:r>
            <a:endParaRPr lang="en-GB" sz="4400" dirty="0"/>
          </a:p>
        </p:txBody>
      </p:sp>
      <p:pic>
        <p:nvPicPr>
          <p:cNvPr id="44" name="Grafik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784" y="4167928"/>
            <a:ext cx="1697967" cy="1414514"/>
          </a:xfrm>
          <a:prstGeom prst="rect">
            <a:avLst/>
          </a:prstGeom>
        </p:spPr>
      </p:pic>
      <p:sp>
        <p:nvSpPr>
          <p:cNvPr id="45" name="Textfeld 44"/>
          <p:cNvSpPr txBox="1"/>
          <p:nvPr/>
        </p:nvSpPr>
        <p:spPr>
          <a:xfrm>
            <a:off x="6098456" y="4567039"/>
            <a:ext cx="4143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/>
              <a:t>=</a:t>
            </a:r>
            <a:endParaRPr lang="en-GB" sz="4400" dirty="0"/>
          </a:p>
        </p:txBody>
      </p:sp>
      <p:sp>
        <p:nvSpPr>
          <p:cNvPr id="12" name="Textfeld 11"/>
          <p:cNvSpPr txBox="1"/>
          <p:nvPr/>
        </p:nvSpPr>
        <p:spPr>
          <a:xfrm>
            <a:off x="5835011" y="3554395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err="1" smtClean="0"/>
              <a:t>oder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28171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5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C624C-2554-4659-A1D8-66347873820C}" type="slidenum">
              <a:rPr lang="de-DE" smtClean="0"/>
              <a:pPr/>
              <a:t>33</a:t>
            </a:fld>
            <a:endParaRPr lang="de-DE" sz="1800" dirty="0"/>
          </a:p>
        </p:txBody>
      </p:sp>
      <p:sp>
        <p:nvSpPr>
          <p:cNvPr id="17" name="Rechteck 16"/>
          <p:cNvSpPr/>
          <p:nvPr/>
        </p:nvSpPr>
        <p:spPr bwMode="auto">
          <a:xfrm>
            <a:off x="2840032" y="5244315"/>
            <a:ext cx="944490" cy="7048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200" b="1" dirty="0" smtClean="0">
                <a:solidFill>
                  <a:srgbClr val="000000"/>
                </a:solidFill>
              </a:rPr>
              <a:t>Raupe</a:t>
            </a:r>
            <a:endParaRPr lang="de-DE" sz="2200" b="1" dirty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4119965" y="5247554"/>
            <a:ext cx="1033655" cy="70161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200" b="1" dirty="0" smtClean="0">
                <a:solidFill>
                  <a:srgbClr val="000000"/>
                </a:solidFill>
              </a:rPr>
              <a:t>Marien-käfer</a:t>
            </a:r>
            <a:endParaRPr lang="de-DE" sz="2200" b="1" dirty="0">
              <a:solidFill>
                <a:srgbClr val="000000"/>
              </a:solidFill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4148472" y="2604127"/>
            <a:ext cx="999104" cy="523565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200" b="1" dirty="0" smtClean="0">
                <a:solidFill>
                  <a:srgbClr val="000000"/>
                </a:solidFill>
              </a:rPr>
              <a:t>Länge?</a:t>
            </a:r>
            <a:endParaRPr lang="de-DE" sz="2200" b="1" dirty="0">
              <a:solidFill>
                <a:srgbClr val="000000"/>
              </a:solidFill>
            </a:endParaRPr>
          </a:p>
        </p:txBody>
      </p:sp>
      <p:cxnSp>
        <p:nvCxnSpPr>
          <p:cNvPr id="20" name="Gerade Verbindung mit Pfeil 19"/>
          <p:cNvCxnSpPr>
            <a:endCxn id="23" idx="0"/>
          </p:cNvCxnSpPr>
          <p:nvPr/>
        </p:nvCxnSpPr>
        <p:spPr bwMode="auto">
          <a:xfrm>
            <a:off x="4779417" y="3114273"/>
            <a:ext cx="499851" cy="734558"/>
          </a:xfrm>
          <a:prstGeom prst="straightConnector1">
            <a:avLst/>
          </a:prstGeom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endCxn id="24" idx="0"/>
          </p:cNvCxnSpPr>
          <p:nvPr/>
        </p:nvCxnSpPr>
        <p:spPr bwMode="auto">
          <a:xfrm flipH="1">
            <a:off x="3971401" y="3131293"/>
            <a:ext cx="444473" cy="741013"/>
          </a:xfrm>
          <a:prstGeom prst="straightConnector1">
            <a:avLst/>
          </a:prstGeom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 bwMode="auto">
          <a:xfrm>
            <a:off x="4173242" y="3281305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≤ 0.54     &gt;0.54</a:t>
            </a:r>
            <a:endParaRPr lang="de-DE" dirty="0"/>
          </a:p>
        </p:txBody>
      </p:sp>
      <p:sp>
        <p:nvSpPr>
          <p:cNvPr id="23" name="Rechteck 22"/>
          <p:cNvSpPr/>
          <p:nvPr/>
        </p:nvSpPr>
        <p:spPr bwMode="auto">
          <a:xfrm>
            <a:off x="4779417" y="3848831"/>
            <a:ext cx="999702" cy="608806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200" b="1" dirty="0" smtClean="0">
                <a:solidFill>
                  <a:srgbClr val="000000"/>
                </a:solidFill>
              </a:rPr>
              <a:t>Raupe</a:t>
            </a:r>
            <a:endParaRPr lang="de-DE" sz="2200" b="1" dirty="0">
              <a:solidFill>
                <a:srgbClr val="000000"/>
              </a:solidFill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3432617" y="3872306"/>
            <a:ext cx="1077567" cy="585331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200" b="1" dirty="0" smtClean="0">
                <a:solidFill>
                  <a:srgbClr val="000000"/>
                </a:solidFill>
              </a:rPr>
              <a:t>Breite?</a:t>
            </a:r>
            <a:endParaRPr lang="de-DE" sz="2200" b="1" dirty="0">
              <a:solidFill>
                <a:srgbClr val="000000"/>
              </a:solidFill>
            </a:endParaRPr>
          </a:p>
        </p:txBody>
      </p:sp>
      <p:cxnSp>
        <p:nvCxnSpPr>
          <p:cNvPr id="25" name="Gerade Verbindung mit Pfeil 24"/>
          <p:cNvCxnSpPr>
            <a:endCxn id="18" idx="0"/>
          </p:cNvCxnSpPr>
          <p:nvPr/>
        </p:nvCxnSpPr>
        <p:spPr bwMode="auto">
          <a:xfrm>
            <a:off x="4194956" y="4449319"/>
            <a:ext cx="441837" cy="798235"/>
          </a:xfrm>
          <a:prstGeom prst="straightConnector1">
            <a:avLst/>
          </a:prstGeom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endCxn id="17" idx="0"/>
          </p:cNvCxnSpPr>
          <p:nvPr/>
        </p:nvCxnSpPr>
        <p:spPr bwMode="auto">
          <a:xfrm flipH="1">
            <a:off x="3312277" y="4449319"/>
            <a:ext cx="411866" cy="794996"/>
          </a:xfrm>
          <a:prstGeom prst="straightConnector1">
            <a:avLst/>
          </a:prstGeom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/>
          <p:cNvSpPr txBox="1"/>
          <p:nvPr/>
        </p:nvSpPr>
        <p:spPr bwMode="auto">
          <a:xfrm>
            <a:off x="3457693" y="4631381"/>
            <a:ext cx="1695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≤ 0.29        &gt;0.29</a:t>
            </a:r>
            <a:endParaRPr lang="de-DE" dirty="0"/>
          </a:p>
        </p:txBody>
      </p:sp>
      <p:sp>
        <p:nvSpPr>
          <p:cNvPr id="29" name="Titel 1"/>
          <p:cNvSpPr txBox="1">
            <a:spLocks/>
          </p:cNvSpPr>
          <p:nvPr/>
        </p:nvSpPr>
        <p:spPr>
          <a:xfrm>
            <a:off x="449261" y="1026008"/>
            <a:ext cx="8243887" cy="10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3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/>
              <a:t>Testen mit neuen Daten- Klassifikation durchführen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" y="1904035"/>
            <a:ext cx="2514600" cy="409575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837846" y="2266861"/>
            <a:ext cx="2032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 0.18     0.53           ?</a:t>
            </a:r>
            <a:endParaRPr lang="en-GB" dirty="0"/>
          </a:p>
        </p:txBody>
      </p:sp>
      <p:sp>
        <p:nvSpPr>
          <p:cNvPr id="31" name="Textfeld 30"/>
          <p:cNvSpPr txBox="1"/>
          <p:nvPr/>
        </p:nvSpPr>
        <p:spPr>
          <a:xfrm>
            <a:off x="837845" y="2577312"/>
            <a:ext cx="2032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 0.55     0.44           ?</a:t>
            </a:r>
            <a:endParaRPr lang="en-GB" dirty="0"/>
          </a:p>
        </p:txBody>
      </p:sp>
      <p:sp>
        <p:nvSpPr>
          <p:cNvPr id="32" name="Textfeld 31"/>
          <p:cNvSpPr txBox="1"/>
          <p:nvPr/>
        </p:nvSpPr>
        <p:spPr>
          <a:xfrm>
            <a:off x="837844" y="2899895"/>
            <a:ext cx="2032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 0.60     0.57           ?</a:t>
            </a:r>
            <a:endParaRPr lang="en-GB" dirty="0"/>
          </a:p>
        </p:txBody>
      </p:sp>
      <p:sp>
        <p:nvSpPr>
          <p:cNvPr id="34" name="Textfeld 33"/>
          <p:cNvSpPr txBox="1"/>
          <p:nvPr/>
        </p:nvSpPr>
        <p:spPr>
          <a:xfrm>
            <a:off x="6324504" y="2266861"/>
            <a:ext cx="2032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 0.18     0.53           ?</a:t>
            </a:r>
            <a:endParaRPr lang="en-GB" dirty="0"/>
          </a:p>
        </p:txBody>
      </p:sp>
      <p:sp>
        <p:nvSpPr>
          <p:cNvPr id="35" name="Textfeld 34"/>
          <p:cNvSpPr txBox="1"/>
          <p:nvPr/>
        </p:nvSpPr>
        <p:spPr>
          <a:xfrm>
            <a:off x="6324503" y="2577312"/>
            <a:ext cx="2032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 0.55     0.44           ?</a:t>
            </a:r>
            <a:endParaRPr lang="en-GB" dirty="0"/>
          </a:p>
        </p:txBody>
      </p:sp>
      <p:sp>
        <p:nvSpPr>
          <p:cNvPr id="36" name="Textfeld 35"/>
          <p:cNvSpPr txBox="1"/>
          <p:nvPr/>
        </p:nvSpPr>
        <p:spPr>
          <a:xfrm>
            <a:off x="6324502" y="2899895"/>
            <a:ext cx="2032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 0.60     0.57           ?</a:t>
            </a:r>
            <a:endParaRPr lang="en-GB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714" y="1825706"/>
            <a:ext cx="2764433" cy="487904"/>
          </a:xfrm>
          <a:prstGeom prst="rect">
            <a:avLst/>
          </a:prstGeom>
        </p:spPr>
      </p:pic>
      <p:pic>
        <p:nvPicPr>
          <p:cNvPr id="37" name="Grafik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2639" y="1974305"/>
            <a:ext cx="630769" cy="525470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894" y="2255714"/>
            <a:ext cx="338529" cy="282016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7943" y="2558013"/>
            <a:ext cx="350430" cy="291930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5083" y="2904247"/>
            <a:ext cx="380819" cy="317246"/>
          </a:xfrm>
          <a:prstGeom prst="rect">
            <a:avLst/>
          </a:prstGeom>
        </p:spPr>
      </p:pic>
      <p:pic>
        <p:nvPicPr>
          <p:cNvPr id="38" name="Grafik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4216" y="2205349"/>
            <a:ext cx="670645" cy="431265"/>
          </a:xfrm>
          <a:prstGeom prst="rect">
            <a:avLst/>
          </a:prstGeom>
        </p:spPr>
      </p:pic>
      <p:pic>
        <p:nvPicPr>
          <p:cNvPr id="40" name="Grafik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759" y="5307383"/>
            <a:ext cx="1061035" cy="682310"/>
          </a:xfrm>
          <a:prstGeom prst="rect">
            <a:avLst/>
          </a:prstGeom>
        </p:spPr>
      </p:pic>
      <p:pic>
        <p:nvPicPr>
          <p:cNvPr id="41" name="Grafik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654" y="3541237"/>
            <a:ext cx="630769" cy="525470"/>
          </a:xfrm>
          <a:prstGeom prst="rect">
            <a:avLst/>
          </a:prstGeom>
        </p:spPr>
      </p:pic>
      <p:sp>
        <p:nvSpPr>
          <p:cNvPr id="4" name="Abgerundetes Rechteck 3"/>
          <p:cNvSpPr/>
          <p:nvPr/>
        </p:nvSpPr>
        <p:spPr>
          <a:xfrm>
            <a:off x="676234" y="2283190"/>
            <a:ext cx="2144184" cy="30667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Abgerundetes Rechteck 41"/>
          <p:cNvSpPr/>
          <p:nvPr/>
        </p:nvSpPr>
        <p:spPr>
          <a:xfrm>
            <a:off x="1536549" y="2283190"/>
            <a:ext cx="520852" cy="30667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Abgerundetes Rechteck 42"/>
          <p:cNvSpPr/>
          <p:nvPr/>
        </p:nvSpPr>
        <p:spPr>
          <a:xfrm>
            <a:off x="897824" y="2283190"/>
            <a:ext cx="520852" cy="30667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Abgerundetes Rechteck 43"/>
          <p:cNvSpPr/>
          <p:nvPr/>
        </p:nvSpPr>
        <p:spPr>
          <a:xfrm>
            <a:off x="6268882" y="2278599"/>
            <a:ext cx="2144184" cy="30667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3932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96296E-6 L 0.17656 -0.0189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19" y="-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59259E-6 L -0.07395 0.22731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8" y="1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7 L -0.07223 0.25278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11" y="1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1.11111E-6 L 0.52066 -0.47731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24" y="-23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42" grpId="0" animBg="1"/>
      <p:bldP spid="42" grpId="1" animBg="1"/>
      <p:bldP spid="43" grpId="0" animBg="1"/>
      <p:bldP spid="43" grpId="1" animBg="1"/>
      <p:bldP spid="4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C624C-2554-4659-A1D8-66347873820C}" type="slidenum">
              <a:rPr lang="de-DE" smtClean="0"/>
              <a:pPr/>
              <a:t>34</a:t>
            </a:fld>
            <a:endParaRPr lang="de-DE" sz="1800" dirty="0"/>
          </a:p>
        </p:txBody>
      </p:sp>
      <p:sp>
        <p:nvSpPr>
          <p:cNvPr id="17" name="Rechteck 16"/>
          <p:cNvSpPr/>
          <p:nvPr/>
        </p:nvSpPr>
        <p:spPr bwMode="auto">
          <a:xfrm>
            <a:off x="2840032" y="5244315"/>
            <a:ext cx="944490" cy="7048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200" b="1" dirty="0" smtClean="0">
                <a:solidFill>
                  <a:srgbClr val="000000"/>
                </a:solidFill>
              </a:rPr>
              <a:t>Raupe</a:t>
            </a:r>
            <a:endParaRPr lang="de-DE" sz="2200" b="1" dirty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4119965" y="5247554"/>
            <a:ext cx="1033655" cy="70161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200" b="1" dirty="0" smtClean="0">
                <a:solidFill>
                  <a:srgbClr val="000000"/>
                </a:solidFill>
              </a:rPr>
              <a:t>Marien-käfer</a:t>
            </a:r>
            <a:endParaRPr lang="de-DE" sz="2200" b="1" dirty="0">
              <a:solidFill>
                <a:srgbClr val="000000"/>
              </a:solidFill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4148472" y="2604127"/>
            <a:ext cx="999104" cy="523565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200" b="1" dirty="0" smtClean="0">
                <a:solidFill>
                  <a:srgbClr val="000000"/>
                </a:solidFill>
              </a:rPr>
              <a:t>Länge?</a:t>
            </a:r>
            <a:endParaRPr lang="de-DE" sz="2200" b="1" dirty="0">
              <a:solidFill>
                <a:srgbClr val="000000"/>
              </a:solidFill>
            </a:endParaRPr>
          </a:p>
        </p:txBody>
      </p:sp>
      <p:cxnSp>
        <p:nvCxnSpPr>
          <p:cNvPr id="20" name="Gerade Verbindung mit Pfeil 19"/>
          <p:cNvCxnSpPr>
            <a:endCxn id="23" idx="0"/>
          </p:cNvCxnSpPr>
          <p:nvPr/>
        </p:nvCxnSpPr>
        <p:spPr bwMode="auto">
          <a:xfrm>
            <a:off x="4779417" y="3114273"/>
            <a:ext cx="499851" cy="734558"/>
          </a:xfrm>
          <a:prstGeom prst="straightConnector1">
            <a:avLst/>
          </a:prstGeom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endCxn id="24" idx="0"/>
          </p:cNvCxnSpPr>
          <p:nvPr/>
        </p:nvCxnSpPr>
        <p:spPr bwMode="auto">
          <a:xfrm flipH="1">
            <a:off x="3971401" y="3131293"/>
            <a:ext cx="444473" cy="741013"/>
          </a:xfrm>
          <a:prstGeom prst="straightConnector1">
            <a:avLst/>
          </a:prstGeom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 bwMode="auto">
          <a:xfrm>
            <a:off x="4173242" y="3281305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≤ 0.54     &gt;0.54</a:t>
            </a:r>
            <a:endParaRPr lang="de-DE" dirty="0"/>
          </a:p>
        </p:txBody>
      </p:sp>
      <p:sp>
        <p:nvSpPr>
          <p:cNvPr id="23" name="Rechteck 22"/>
          <p:cNvSpPr/>
          <p:nvPr/>
        </p:nvSpPr>
        <p:spPr bwMode="auto">
          <a:xfrm>
            <a:off x="4779417" y="3848831"/>
            <a:ext cx="999702" cy="608806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200" b="1" dirty="0" smtClean="0">
                <a:solidFill>
                  <a:srgbClr val="000000"/>
                </a:solidFill>
              </a:rPr>
              <a:t>Raupe</a:t>
            </a:r>
            <a:endParaRPr lang="de-DE" sz="2200" b="1" dirty="0">
              <a:solidFill>
                <a:srgbClr val="000000"/>
              </a:solidFill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3432617" y="3872306"/>
            <a:ext cx="1077567" cy="585331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200" b="1" dirty="0" smtClean="0">
                <a:solidFill>
                  <a:srgbClr val="000000"/>
                </a:solidFill>
              </a:rPr>
              <a:t>Breite?</a:t>
            </a:r>
            <a:endParaRPr lang="de-DE" sz="2200" b="1" dirty="0">
              <a:solidFill>
                <a:srgbClr val="000000"/>
              </a:solidFill>
            </a:endParaRPr>
          </a:p>
        </p:txBody>
      </p:sp>
      <p:cxnSp>
        <p:nvCxnSpPr>
          <p:cNvPr id="25" name="Gerade Verbindung mit Pfeil 24"/>
          <p:cNvCxnSpPr>
            <a:endCxn id="18" idx="0"/>
          </p:cNvCxnSpPr>
          <p:nvPr/>
        </p:nvCxnSpPr>
        <p:spPr bwMode="auto">
          <a:xfrm>
            <a:off x="4194956" y="4449319"/>
            <a:ext cx="441837" cy="798235"/>
          </a:xfrm>
          <a:prstGeom prst="straightConnector1">
            <a:avLst/>
          </a:prstGeom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endCxn id="17" idx="0"/>
          </p:cNvCxnSpPr>
          <p:nvPr/>
        </p:nvCxnSpPr>
        <p:spPr bwMode="auto">
          <a:xfrm flipH="1">
            <a:off x="3312277" y="4449319"/>
            <a:ext cx="411866" cy="794996"/>
          </a:xfrm>
          <a:prstGeom prst="straightConnector1">
            <a:avLst/>
          </a:prstGeom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/>
          <p:cNvSpPr txBox="1"/>
          <p:nvPr/>
        </p:nvSpPr>
        <p:spPr bwMode="auto">
          <a:xfrm>
            <a:off x="3457693" y="4631381"/>
            <a:ext cx="1695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≤ 0.29        &gt;0.29</a:t>
            </a:r>
            <a:endParaRPr lang="de-DE" dirty="0"/>
          </a:p>
        </p:txBody>
      </p:sp>
      <p:sp>
        <p:nvSpPr>
          <p:cNvPr id="29" name="Titel 1"/>
          <p:cNvSpPr txBox="1">
            <a:spLocks/>
          </p:cNvSpPr>
          <p:nvPr/>
        </p:nvSpPr>
        <p:spPr>
          <a:xfrm>
            <a:off x="449261" y="1026008"/>
            <a:ext cx="8243887" cy="10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3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Testen mit neuen Daten- Klassifikation durchführen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" y="1904035"/>
            <a:ext cx="2514600" cy="409575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837846" y="2266861"/>
            <a:ext cx="2032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 0.18     0.53           ?</a:t>
            </a:r>
            <a:endParaRPr lang="en-GB" dirty="0"/>
          </a:p>
        </p:txBody>
      </p:sp>
      <p:sp>
        <p:nvSpPr>
          <p:cNvPr id="31" name="Textfeld 30"/>
          <p:cNvSpPr txBox="1"/>
          <p:nvPr/>
        </p:nvSpPr>
        <p:spPr>
          <a:xfrm>
            <a:off x="837845" y="2577312"/>
            <a:ext cx="2032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 0.55     0.44           ?</a:t>
            </a:r>
            <a:endParaRPr lang="en-GB" dirty="0"/>
          </a:p>
        </p:txBody>
      </p:sp>
      <p:sp>
        <p:nvSpPr>
          <p:cNvPr id="32" name="Textfeld 31"/>
          <p:cNvSpPr txBox="1"/>
          <p:nvPr/>
        </p:nvSpPr>
        <p:spPr>
          <a:xfrm>
            <a:off x="837844" y="2899895"/>
            <a:ext cx="2032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 0.60     0.57           ?</a:t>
            </a:r>
            <a:endParaRPr lang="en-GB" dirty="0"/>
          </a:p>
        </p:txBody>
      </p:sp>
      <p:sp>
        <p:nvSpPr>
          <p:cNvPr id="34" name="Textfeld 33"/>
          <p:cNvSpPr txBox="1"/>
          <p:nvPr/>
        </p:nvSpPr>
        <p:spPr>
          <a:xfrm>
            <a:off x="6324504" y="2266861"/>
            <a:ext cx="2032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 0.18     0.53           ?</a:t>
            </a:r>
            <a:endParaRPr lang="en-GB" dirty="0"/>
          </a:p>
        </p:txBody>
      </p:sp>
      <p:sp>
        <p:nvSpPr>
          <p:cNvPr id="35" name="Textfeld 34"/>
          <p:cNvSpPr txBox="1"/>
          <p:nvPr/>
        </p:nvSpPr>
        <p:spPr>
          <a:xfrm>
            <a:off x="6324503" y="2577312"/>
            <a:ext cx="2032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 0.55     0.44           ?</a:t>
            </a:r>
            <a:endParaRPr lang="en-GB" dirty="0"/>
          </a:p>
        </p:txBody>
      </p:sp>
      <p:sp>
        <p:nvSpPr>
          <p:cNvPr id="36" name="Textfeld 35"/>
          <p:cNvSpPr txBox="1"/>
          <p:nvPr/>
        </p:nvSpPr>
        <p:spPr>
          <a:xfrm>
            <a:off x="6324502" y="2899895"/>
            <a:ext cx="2032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 0.60     0.57           ?</a:t>
            </a:r>
            <a:endParaRPr lang="en-GB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714" y="1825706"/>
            <a:ext cx="2764433" cy="487904"/>
          </a:xfrm>
          <a:prstGeom prst="rect">
            <a:avLst/>
          </a:prstGeom>
        </p:spPr>
      </p:pic>
      <p:pic>
        <p:nvPicPr>
          <p:cNvPr id="37" name="Grafik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2639" y="1974305"/>
            <a:ext cx="630769" cy="525470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1547" y="2558253"/>
            <a:ext cx="338529" cy="282016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5083" y="2904247"/>
            <a:ext cx="380819" cy="317246"/>
          </a:xfrm>
          <a:prstGeom prst="rect">
            <a:avLst/>
          </a:prstGeom>
        </p:spPr>
      </p:pic>
      <p:pic>
        <p:nvPicPr>
          <p:cNvPr id="38" name="Grafik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4216" y="2205349"/>
            <a:ext cx="670645" cy="431265"/>
          </a:xfrm>
          <a:prstGeom prst="rect">
            <a:avLst/>
          </a:prstGeom>
        </p:spPr>
      </p:pic>
      <p:pic>
        <p:nvPicPr>
          <p:cNvPr id="41" name="Grafik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654" y="3541237"/>
            <a:ext cx="630769" cy="525470"/>
          </a:xfrm>
          <a:prstGeom prst="rect">
            <a:avLst/>
          </a:prstGeom>
        </p:spPr>
      </p:pic>
      <p:sp>
        <p:nvSpPr>
          <p:cNvPr id="4" name="Abgerundetes Rechteck 3"/>
          <p:cNvSpPr/>
          <p:nvPr/>
        </p:nvSpPr>
        <p:spPr>
          <a:xfrm>
            <a:off x="676234" y="2607047"/>
            <a:ext cx="2144184" cy="30667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Abgerundetes Rechteck 41"/>
          <p:cNvSpPr/>
          <p:nvPr/>
        </p:nvSpPr>
        <p:spPr>
          <a:xfrm>
            <a:off x="1536549" y="2607047"/>
            <a:ext cx="520852" cy="30667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Abgerundetes Rechteck 42"/>
          <p:cNvSpPr/>
          <p:nvPr/>
        </p:nvSpPr>
        <p:spPr>
          <a:xfrm>
            <a:off x="897824" y="2607047"/>
            <a:ext cx="520852" cy="30667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Abgerundetes Rechteck 43"/>
          <p:cNvSpPr/>
          <p:nvPr/>
        </p:nvSpPr>
        <p:spPr>
          <a:xfrm>
            <a:off x="6310860" y="2604127"/>
            <a:ext cx="2144184" cy="30667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9" name="Grafik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8472" y="5234703"/>
            <a:ext cx="913644" cy="784458"/>
          </a:xfrm>
          <a:prstGeom prst="rect">
            <a:avLst/>
          </a:prstGeom>
        </p:spPr>
      </p:pic>
      <p:pic>
        <p:nvPicPr>
          <p:cNvPr id="45" name="Grafik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6284" y="2552979"/>
            <a:ext cx="452631" cy="38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2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48148E-6 L 0.17691 -0.0673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85" y="-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59259E-6 L -0.07395 0.22731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8" y="1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7 L 0.07118 0.2578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59" y="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7 L 0.37968 -0.4162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76" y="-20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42" grpId="0" animBg="1"/>
      <p:bldP spid="42" grpId="1" animBg="1"/>
      <p:bldP spid="43" grpId="0" animBg="1"/>
      <p:bldP spid="43" grpId="1" animBg="1"/>
      <p:bldP spid="4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C624C-2554-4659-A1D8-66347873820C}" type="slidenum">
              <a:rPr lang="de-DE" smtClean="0"/>
              <a:pPr/>
              <a:t>35</a:t>
            </a:fld>
            <a:endParaRPr lang="de-DE" sz="1800" dirty="0"/>
          </a:p>
        </p:txBody>
      </p:sp>
      <p:sp>
        <p:nvSpPr>
          <p:cNvPr id="17" name="Rechteck 16"/>
          <p:cNvSpPr/>
          <p:nvPr/>
        </p:nvSpPr>
        <p:spPr bwMode="auto">
          <a:xfrm>
            <a:off x="2840032" y="5244315"/>
            <a:ext cx="944490" cy="7048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200" b="1" dirty="0" smtClean="0">
                <a:solidFill>
                  <a:srgbClr val="000000"/>
                </a:solidFill>
              </a:rPr>
              <a:t>Raupe</a:t>
            </a:r>
            <a:endParaRPr lang="de-DE" sz="2200" b="1" dirty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4119965" y="5247554"/>
            <a:ext cx="1033655" cy="70161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200" b="1" dirty="0" smtClean="0">
                <a:solidFill>
                  <a:srgbClr val="000000"/>
                </a:solidFill>
              </a:rPr>
              <a:t>Marien-käfer</a:t>
            </a:r>
            <a:endParaRPr lang="de-DE" sz="2200" b="1" dirty="0">
              <a:solidFill>
                <a:srgbClr val="000000"/>
              </a:solidFill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4148472" y="2604127"/>
            <a:ext cx="999104" cy="523565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200" b="1" dirty="0" smtClean="0">
                <a:solidFill>
                  <a:srgbClr val="000000"/>
                </a:solidFill>
              </a:rPr>
              <a:t>Länge?</a:t>
            </a:r>
            <a:endParaRPr lang="de-DE" sz="2200" b="1" dirty="0">
              <a:solidFill>
                <a:srgbClr val="000000"/>
              </a:solidFill>
            </a:endParaRPr>
          </a:p>
        </p:txBody>
      </p:sp>
      <p:cxnSp>
        <p:nvCxnSpPr>
          <p:cNvPr id="20" name="Gerade Verbindung mit Pfeil 19"/>
          <p:cNvCxnSpPr>
            <a:endCxn id="23" idx="0"/>
          </p:cNvCxnSpPr>
          <p:nvPr/>
        </p:nvCxnSpPr>
        <p:spPr bwMode="auto">
          <a:xfrm>
            <a:off x="4779417" y="3114273"/>
            <a:ext cx="499851" cy="734558"/>
          </a:xfrm>
          <a:prstGeom prst="straightConnector1">
            <a:avLst/>
          </a:prstGeom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endCxn id="24" idx="0"/>
          </p:cNvCxnSpPr>
          <p:nvPr/>
        </p:nvCxnSpPr>
        <p:spPr bwMode="auto">
          <a:xfrm flipH="1">
            <a:off x="3971401" y="3131293"/>
            <a:ext cx="444473" cy="741013"/>
          </a:xfrm>
          <a:prstGeom prst="straightConnector1">
            <a:avLst/>
          </a:prstGeom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 bwMode="auto">
          <a:xfrm>
            <a:off x="4173242" y="3281305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≤ 0.54     &gt;0.54</a:t>
            </a:r>
            <a:endParaRPr lang="de-DE" dirty="0"/>
          </a:p>
        </p:txBody>
      </p:sp>
      <p:sp>
        <p:nvSpPr>
          <p:cNvPr id="23" name="Rechteck 22"/>
          <p:cNvSpPr/>
          <p:nvPr/>
        </p:nvSpPr>
        <p:spPr bwMode="auto">
          <a:xfrm>
            <a:off x="4779417" y="3848831"/>
            <a:ext cx="999702" cy="608806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200" b="1" dirty="0" smtClean="0">
                <a:solidFill>
                  <a:srgbClr val="000000"/>
                </a:solidFill>
              </a:rPr>
              <a:t>Raupe</a:t>
            </a:r>
            <a:endParaRPr lang="de-DE" sz="2200" b="1" dirty="0">
              <a:solidFill>
                <a:srgbClr val="000000"/>
              </a:solidFill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3432617" y="3872306"/>
            <a:ext cx="1077567" cy="585331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200" b="1" dirty="0" smtClean="0">
                <a:solidFill>
                  <a:srgbClr val="000000"/>
                </a:solidFill>
              </a:rPr>
              <a:t>Breite?</a:t>
            </a:r>
            <a:endParaRPr lang="de-DE" sz="2200" b="1" dirty="0">
              <a:solidFill>
                <a:srgbClr val="000000"/>
              </a:solidFill>
            </a:endParaRPr>
          </a:p>
        </p:txBody>
      </p:sp>
      <p:cxnSp>
        <p:nvCxnSpPr>
          <p:cNvPr id="25" name="Gerade Verbindung mit Pfeil 24"/>
          <p:cNvCxnSpPr>
            <a:endCxn id="18" idx="0"/>
          </p:cNvCxnSpPr>
          <p:nvPr/>
        </p:nvCxnSpPr>
        <p:spPr bwMode="auto">
          <a:xfrm>
            <a:off x="4194956" y="4449319"/>
            <a:ext cx="441837" cy="798235"/>
          </a:xfrm>
          <a:prstGeom prst="straightConnector1">
            <a:avLst/>
          </a:prstGeom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endCxn id="17" idx="0"/>
          </p:cNvCxnSpPr>
          <p:nvPr/>
        </p:nvCxnSpPr>
        <p:spPr bwMode="auto">
          <a:xfrm flipH="1">
            <a:off x="3312277" y="4449319"/>
            <a:ext cx="411866" cy="794996"/>
          </a:xfrm>
          <a:prstGeom prst="straightConnector1">
            <a:avLst/>
          </a:prstGeom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/>
          <p:cNvSpPr txBox="1"/>
          <p:nvPr/>
        </p:nvSpPr>
        <p:spPr bwMode="auto">
          <a:xfrm>
            <a:off x="3457693" y="4631381"/>
            <a:ext cx="1695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≤ 0.29        &gt;0.29</a:t>
            </a:r>
            <a:endParaRPr lang="de-DE" dirty="0"/>
          </a:p>
        </p:txBody>
      </p:sp>
      <p:sp>
        <p:nvSpPr>
          <p:cNvPr id="29" name="Titel 1"/>
          <p:cNvSpPr txBox="1">
            <a:spLocks/>
          </p:cNvSpPr>
          <p:nvPr/>
        </p:nvSpPr>
        <p:spPr>
          <a:xfrm>
            <a:off x="449261" y="1026008"/>
            <a:ext cx="8243887" cy="10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3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Testen mit neuen Daten- Klassifikation durchführen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" y="1904035"/>
            <a:ext cx="2514600" cy="409575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837846" y="2266861"/>
            <a:ext cx="2032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 0.18     0.53           ?</a:t>
            </a:r>
            <a:endParaRPr lang="en-GB" dirty="0"/>
          </a:p>
        </p:txBody>
      </p:sp>
      <p:sp>
        <p:nvSpPr>
          <p:cNvPr id="31" name="Textfeld 30"/>
          <p:cNvSpPr txBox="1"/>
          <p:nvPr/>
        </p:nvSpPr>
        <p:spPr>
          <a:xfrm>
            <a:off x="837845" y="2577312"/>
            <a:ext cx="2032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 0.55     0.44           ?</a:t>
            </a:r>
            <a:endParaRPr lang="en-GB" dirty="0"/>
          </a:p>
        </p:txBody>
      </p:sp>
      <p:sp>
        <p:nvSpPr>
          <p:cNvPr id="32" name="Textfeld 31"/>
          <p:cNvSpPr txBox="1"/>
          <p:nvPr/>
        </p:nvSpPr>
        <p:spPr>
          <a:xfrm>
            <a:off x="837844" y="2899895"/>
            <a:ext cx="2032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 0.60     0.57           ?</a:t>
            </a:r>
            <a:endParaRPr lang="en-GB" dirty="0"/>
          </a:p>
        </p:txBody>
      </p:sp>
      <p:sp>
        <p:nvSpPr>
          <p:cNvPr id="34" name="Textfeld 33"/>
          <p:cNvSpPr txBox="1"/>
          <p:nvPr/>
        </p:nvSpPr>
        <p:spPr>
          <a:xfrm>
            <a:off x="6324504" y="2266861"/>
            <a:ext cx="2032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 0.18     0.53           ?</a:t>
            </a:r>
            <a:endParaRPr lang="en-GB" dirty="0"/>
          </a:p>
        </p:txBody>
      </p:sp>
      <p:sp>
        <p:nvSpPr>
          <p:cNvPr id="35" name="Textfeld 34"/>
          <p:cNvSpPr txBox="1"/>
          <p:nvPr/>
        </p:nvSpPr>
        <p:spPr>
          <a:xfrm>
            <a:off x="6324503" y="2577312"/>
            <a:ext cx="2032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 0.55     0.44           ?</a:t>
            </a:r>
            <a:endParaRPr lang="en-GB" dirty="0"/>
          </a:p>
        </p:txBody>
      </p:sp>
      <p:sp>
        <p:nvSpPr>
          <p:cNvPr id="36" name="Textfeld 35"/>
          <p:cNvSpPr txBox="1"/>
          <p:nvPr/>
        </p:nvSpPr>
        <p:spPr>
          <a:xfrm>
            <a:off x="6324502" y="2899895"/>
            <a:ext cx="2032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 0.60     0.57           ?</a:t>
            </a:r>
            <a:endParaRPr lang="en-GB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714" y="1825706"/>
            <a:ext cx="2764433" cy="487904"/>
          </a:xfrm>
          <a:prstGeom prst="rect">
            <a:avLst/>
          </a:prstGeom>
        </p:spPr>
      </p:pic>
      <p:pic>
        <p:nvPicPr>
          <p:cNvPr id="37" name="Grafik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2639" y="1974305"/>
            <a:ext cx="630769" cy="525470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032" y="2913717"/>
            <a:ext cx="338529" cy="282016"/>
          </a:xfrm>
          <a:prstGeom prst="rect">
            <a:avLst/>
          </a:prstGeom>
        </p:spPr>
      </p:pic>
      <p:pic>
        <p:nvPicPr>
          <p:cNvPr id="38" name="Grafik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4216" y="2205349"/>
            <a:ext cx="670645" cy="431265"/>
          </a:xfrm>
          <a:prstGeom prst="rect">
            <a:avLst/>
          </a:prstGeom>
        </p:spPr>
      </p:pic>
      <p:sp>
        <p:nvSpPr>
          <p:cNvPr id="4" name="Abgerundetes Rechteck 3"/>
          <p:cNvSpPr/>
          <p:nvPr/>
        </p:nvSpPr>
        <p:spPr>
          <a:xfrm>
            <a:off x="676234" y="2921382"/>
            <a:ext cx="2144184" cy="30667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Abgerundetes Rechteck 41"/>
          <p:cNvSpPr/>
          <p:nvPr/>
        </p:nvSpPr>
        <p:spPr>
          <a:xfrm>
            <a:off x="1536549" y="2921382"/>
            <a:ext cx="520852" cy="30667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Abgerundetes Rechteck 43"/>
          <p:cNvSpPr/>
          <p:nvPr/>
        </p:nvSpPr>
        <p:spPr>
          <a:xfrm>
            <a:off x="6306645" y="2916874"/>
            <a:ext cx="2144184" cy="30667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5" name="Grafik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6284" y="2557742"/>
            <a:ext cx="452631" cy="388631"/>
          </a:xfrm>
          <a:prstGeom prst="rect">
            <a:avLst/>
          </a:prstGeom>
        </p:spPr>
      </p:pic>
      <p:pic>
        <p:nvPicPr>
          <p:cNvPr id="40" name="Grafik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9417" y="3848831"/>
            <a:ext cx="1061035" cy="682310"/>
          </a:xfrm>
          <a:prstGeom prst="rect">
            <a:avLst/>
          </a:prstGeom>
        </p:spPr>
      </p:pic>
      <p:pic>
        <p:nvPicPr>
          <p:cNvPr id="46" name="Grafik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2600" y="2868928"/>
            <a:ext cx="670645" cy="43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9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7037E-7 L 0.17934 -0.1192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06" y="-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59259E-6 L 0.06789 0.2724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5" y="1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7 L 0.29705 -0.16482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44" y="-8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42" grpId="0" animBg="1"/>
      <p:bldP spid="42" grpId="1" animBg="1"/>
      <p:bldP spid="4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C624C-2554-4659-A1D8-66347873820C}" type="slidenum">
              <a:rPr lang="de-DE" smtClean="0"/>
              <a:pPr/>
              <a:t>36</a:t>
            </a:fld>
            <a:endParaRPr lang="de-DE" sz="1800" dirty="0"/>
          </a:p>
        </p:txBody>
      </p:sp>
      <p:sp>
        <p:nvSpPr>
          <p:cNvPr id="29" name="Titel 1"/>
          <p:cNvSpPr txBox="1">
            <a:spLocks/>
          </p:cNvSpPr>
          <p:nvPr/>
        </p:nvSpPr>
        <p:spPr>
          <a:xfrm>
            <a:off x="449261" y="953929"/>
            <a:ext cx="8243887" cy="10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3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/>
              <a:t>Auflösung – Waren die Klassifikationen korrekt?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" y="1635103"/>
            <a:ext cx="2514600" cy="409575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837846" y="1997929"/>
            <a:ext cx="2032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 0.18     0.53           ?</a:t>
            </a:r>
            <a:endParaRPr lang="en-GB" dirty="0"/>
          </a:p>
        </p:txBody>
      </p:sp>
      <p:sp>
        <p:nvSpPr>
          <p:cNvPr id="31" name="Textfeld 30"/>
          <p:cNvSpPr txBox="1"/>
          <p:nvPr/>
        </p:nvSpPr>
        <p:spPr>
          <a:xfrm>
            <a:off x="837845" y="2308380"/>
            <a:ext cx="2032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 0.55     0.44           ?</a:t>
            </a:r>
            <a:endParaRPr lang="en-GB" dirty="0"/>
          </a:p>
        </p:txBody>
      </p:sp>
      <p:sp>
        <p:nvSpPr>
          <p:cNvPr id="32" name="Textfeld 31"/>
          <p:cNvSpPr txBox="1"/>
          <p:nvPr/>
        </p:nvSpPr>
        <p:spPr>
          <a:xfrm>
            <a:off x="837844" y="2630963"/>
            <a:ext cx="2032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 0.60     0.57           ?</a:t>
            </a:r>
            <a:endParaRPr lang="en-GB" dirty="0"/>
          </a:p>
        </p:txBody>
      </p:sp>
      <p:sp>
        <p:nvSpPr>
          <p:cNvPr id="34" name="Textfeld 33"/>
          <p:cNvSpPr txBox="1"/>
          <p:nvPr/>
        </p:nvSpPr>
        <p:spPr>
          <a:xfrm>
            <a:off x="6324504" y="1997929"/>
            <a:ext cx="2032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 0.18     0.53           ?</a:t>
            </a:r>
            <a:endParaRPr lang="en-GB" dirty="0"/>
          </a:p>
        </p:txBody>
      </p:sp>
      <p:sp>
        <p:nvSpPr>
          <p:cNvPr id="35" name="Textfeld 34"/>
          <p:cNvSpPr txBox="1"/>
          <p:nvPr/>
        </p:nvSpPr>
        <p:spPr>
          <a:xfrm>
            <a:off x="6324503" y="2308380"/>
            <a:ext cx="2032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 0.55     0.44           ?</a:t>
            </a:r>
            <a:endParaRPr lang="en-GB" dirty="0"/>
          </a:p>
        </p:txBody>
      </p:sp>
      <p:sp>
        <p:nvSpPr>
          <p:cNvPr id="36" name="Textfeld 35"/>
          <p:cNvSpPr txBox="1"/>
          <p:nvPr/>
        </p:nvSpPr>
        <p:spPr>
          <a:xfrm>
            <a:off x="6324502" y="2630963"/>
            <a:ext cx="2032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 0.60     0.57           ?</a:t>
            </a:r>
            <a:endParaRPr lang="en-GB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714" y="1556774"/>
            <a:ext cx="2764433" cy="487904"/>
          </a:xfrm>
          <a:prstGeom prst="rect">
            <a:avLst/>
          </a:prstGeom>
        </p:spPr>
      </p:pic>
      <p:pic>
        <p:nvPicPr>
          <p:cNvPr id="38" name="Grafik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4216" y="1936417"/>
            <a:ext cx="670645" cy="431265"/>
          </a:xfrm>
          <a:prstGeom prst="rect">
            <a:avLst/>
          </a:prstGeom>
        </p:spPr>
      </p:pic>
      <p:pic>
        <p:nvPicPr>
          <p:cNvPr id="45" name="Grafik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6284" y="2288810"/>
            <a:ext cx="452631" cy="388631"/>
          </a:xfrm>
          <a:prstGeom prst="rect">
            <a:avLst/>
          </a:prstGeom>
        </p:spPr>
      </p:pic>
      <p:pic>
        <p:nvPicPr>
          <p:cNvPr id="46" name="Grafik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600" y="2600774"/>
            <a:ext cx="670645" cy="431265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2678" y="1997929"/>
            <a:ext cx="338529" cy="282016"/>
          </a:xfrm>
          <a:prstGeom prst="rect">
            <a:avLst/>
          </a:prstGeom>
        </p:spPr>
      </p:pic>
      <p:pic>
        <p:nvPicPr>
          <p:cNvPr id="39" name="Grafik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6727" y="2300228"/>
            <a:ext cx="350430" cy="291930"/>
          </a:xfrm>
          <a:prstGeom prst="rect">
            <a:avLst/>
          </a:prstGeom>
        </p:spPr>
      </p:pic>
      <p:pic>
        <p:nvPicPr>
          <p:cNvPr id="41" name="Grafik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3867" y="2646462"/>
            <a:ext cx="380819" cy="317246"/>
          </a:xfrm>
          <a:prstGeom prst="rect">
            <a:avLst/>
          </a:prstGeom>
        </p:spPr>
      </p:pic>
      <p:pic>
        <p:nvPicPr>
          <p:cNvPr id="43" name="Grafik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717" y="1923304"/>
            <a:ext cx="670645" cy="431265"/>
          </a:xfrm>
          <a:prstGeom prst="rect">
            <a:avLst/>
          </a:prstGeom>
        </p:spPr>
      </p:pic>
      <p:pic>
        <p:nvPicPr>
          <p:cNvPr id="47" name="Grafik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683" y="2279945"/>
            <a:ext cx="452631" cy="388631"/>
          </a:xfrm>
          <a:prstGeom prst="rect">
            <a:avLst/>
          </a:prstGeom>
        </p:spPr>
      </p:pic>
      <p:pic>
        <p:nvPicPr>
          <p:cNvPr id="48" name="Grafik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149" y="2611664"/>
            <a:ext cx="452631" cy="38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93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725" y="2855860"/>
            <a:ext cx="4417408" cy="3955247"/>
          </a:xfrm>
          <a:prstGeom prst="rect">
            <a:avLst/>
          </a:prstGeom>
        </p:spPr>
      </p:pic>
      <p:cxnSp>
        <p:nvCxnSpPr>
          <p:cNvPr id="30" name="Gerader Verbinder 29"/>
          <p:cNvCxnSpPr/>
          <p:nvPr/>
        </p:nvCxnSpPr>
        <p:spPr>
          <a:xfrm flipV="1">
            <a:off x="2897313" y="4596612"/>
            <a:ext cx="3257429" cy="8388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hteck 36"/>
          <p:cNvSpPr/>
          <p:nvPr/>
        </p:nvSpPr>
        <p:spPr>
          <a:xfrm>
            <a:off x="2897313" y="2961222"/>
            <a:ext cx="3279330" cy="1635390"/>
          </a:xfrm>
          <a:prstGeom prst="rect">
            <a:avLst/>
          </a:prstGeom>
          <a:solidFill>
            <a:schemeClr val="tx2">
              <a:lumMod val="50000"/>
              <a:lumOff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0" name="Gerader Verbinder 39"/>
          <p:cNvCxnSpPr/>
          <p:nvPr/>
        </p:nvCxnSpPr>
        <p:spPr>
          <a:xfrm>
            <a:off x="3871276" y="4605000"/>
            <a:ext cx="0" cy="1939359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hteck 41"/>
          <p:cNvSpPr/>
          <p:nvPr/>
        </p:nvSpPr>
        <p:spPr>
          <a:xfrm>
            <a:off x="2896693" y="4596612"/>
            <a:ext cx="974583" cy="1923920"/>
          </a:xfrm>
          <a:prstGeom prst="rect">
            <a:avLst/>
          </a:prstGeom>
          <a:solidFill>
            <a:schemeClr val="tx2">
              <a:lumMod val="50000"/>
              <a:lumOff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hteck 43"/>
          <p:cNvSpPr/>
          <p:nvPr/>
        </p:nvSpPr>
        <p:spPr>
          <a:xfrm>
            <a:off x="3871275" y="4612719"/>
            <a:ext cx="2305367" cy="1916201"/>
          </a:xfrm>
          <a:prstGeom prst="rect">
            <a:avLst/>
          </a:prstGeom>
          <a:solidFill>
            <a:schemeClr val="accent5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Textfeld 48"/>
          <p:cNvSpPr txBox="1"/>
          <p:nvPr/>
        </p:nvSpPr>
        <p:spPr>
          <a:xfrm>
            <a:off x="2564976" y="4489608"/>
            <a:ext cx="3866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/>
              <a:t>0.54</a:t>
            </a:r>
            <a:endParaRPr lang="en-GB" sz="1000" dirty="0"/>
          </a:p>
        </p:txBody>
      </p:sp>
      <p:sp>
        <p:nvSpPr>
          <p:cNvPr id="50" name="Textfeld 49"/>
          <p:cNvSpPr txBox="1"/>
          <p:nvPr/>
        </p:nvSpPr>
        <p:spPr>
          <a:xfrm>
            <a:off x="3653491" y="6499896"/>
            <a:ext cx="3866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/>
              <a:t>0.29</a:t>
            </a:r>
            <a:endParaRPr lang="en-GB" sz="10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C624C-2554-4659-A1D8-66347873820C}" type="slidenum">
              <a:rPr lang="de-DE" smtClean="0"/>
              <a:pPr/>
              <a:t>37</a:t>
            </a:fld>
            <a:endParaRPr lang="de-DE" sz="1800" dirty="0"/>
          </a:p>
        </p:txBody>
      </p:sp>
      <p:sp>
        <p:nvSpPr>
          <p:cNvPr id="29" name="Titel 1"/>
          <p:cNvSpPr txBox="1">
            <a:spLocks/>
          </p:cNvSpPr>
          <p:nvPr/>
        </p:nvSpPr>
        <p:spPr>
          <a:xfrm>
            <a:off x="449261" y="953929"/>
            <a:ext cx="8243887" cy="10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3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/>
              <a:t>Auflösung – Waren die Klassifikationen korrekt?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12" y="1635103"/>
            <a:ext cx="2514600" cy="409575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837846" y="1997929"/>
            <a:ext cx="2032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 0.18     0.53           ?</a:t>
            </a:r>
            <a:endParaRPr lang="en-GB" dirty="0"/>
          </a:p>
        </p:txBody>
      </p:sp>
      <p:sp>
        <p:nvSpPr>
          <p:cNvPr id="31" name="Textfeld 30"/>
          <p:cNvSpPr txBox="1"/>
          <p:nvPr/>
        </p:nvSpPr>
        <p:spPr>
          <a:xfrm>
            <a:off x="837845" y="2308380"/>
            <a:ext cx="2032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 0.55     0.44           ?</a:t>
            </a:r>
            <a:endParaRPr lang="en-GB" dirty="0"/>
          </a:p>
        </p:txBody>
      </p:sp>
      <p:sp>
        <p:nvSpPr>
          <p:cNvPr id="32" name="Textfeld 31"/>
          <p:cNvSpPr txBox="1"/>
          <p:nvPr/>
        </p:nvSpPr>
        <p:spPr>
          <a:xfrm>
            <a:off x="837844" y="2630963"/>
            <a:ext cx="2032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 0.60     0.57           ?</a:t>
            </a:r>
            <a:endParaRPr lang="en-GB" dirty="0"/>
          </a:p>
        </p:txBody>
      </p:sp>
      <p:sp>
        <p:nvSpPr>
          <p:cNvPr id="34" name="Textfeld 33"/>
          <p:cNvSpPr txBox="1"/>
          <p:nvPr/>
        </p:nvSpPr>
        <p:spPr>
          <a:xfrm>
            <a:off x="6324504" y="1997929"/>
            <a:ext cx="2032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 0.18     0.53           ?</a:t>
            </a:r>
            <a:endParaRPr lang="en-GB" dirty="0"/>
          </a:p>
        </p:txBody>
      </p:sp>
      <p:sp>
        <p:nvSpPr>
          <p:cNvPr id="35" name="Textfeld 34"/>
          <p:cNvSpPr txBox="1"/>
          <p:nvPr/>
        </p:nvSpPr>
        <p:spPr>
          <a:xfrm>
            <a:off x="6324503" y="2308380"/>
            <a:ext cx="2032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 0.55     0.44           ?</a:t>
            </a:r>
            <a:endParaRPr lang="en-GB" dirty="0"/>
          </a:p>
        </p:txBody>
      </p:sp>
      <p:sp>
        <p:nvSpPr>
          <p:cNvPr id="36" name="Textfeld 35"/>
          <p:cNvSpPr txBox="1"/>
          <p:nvPr/>
        </p:nvSpPr>
        <p:spPr>
          <a:xfrm>
            <a:off x="6324502" y="2630963"/>
            <a:ext cx="2032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 0.60     0.57           ?</a:t>
            </a:r>
            <a:endParaRPr lang="en-GB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714" y="1556774"/>
            <a:ext cx="2764433" cy="487904"/>
          </a:xfrm>
          <a:prstGeom prst="rect">
            <a:avLst/>
          </a:prstGeom>
        </p:spPr>
      </p:pic>
      <p:pic>
        <p:nvPicPr>
          <p:cNvPr id="38" name="Grafik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4216" y="1936417"/>
            <a:ext cx="670645" cy="431265"/>
          </a:xfrm>
          <a:prstGeom prst="rect">
            <a:avLst/>
          </a:prstGeom>
        </p:spPr>
      </p:pic>
      <p:pic>
        <p:nvPicPr>
          <p:cNvPr id="45" name="Grafik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6284" y="2288810"/>
            <a:ext cx="452631" cy="388631"/>
          </a:xfrm>
          <a:prstGeom prst="rect">
            <a:avLst/>
          </a:prstGeom>
        </p:spPr>
      </p:pic>
      <p:pic>
        <p:nvPicPr>
          <p:cNvPr id="46" name="Grafik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2600" y="2600774"/>
            <a:ext cx="670645" cy="431265"/>
          </a:xfrm>
          <a:prstGeom prst="rect">
            <a:avLst/>
          </a:prstGeom>
        </p:spPr>
      </p:pic>
      <p:pic>
        <p:nvPicPr>
          <p:cNvPr id="43" name="Grafik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0717" y="1923304"/>
            <a:ext cx="670645" cy="431265"/>
          </a:xfrm>
          <a:prstGeom prst="rect">
            <a:avLst/>
          </a:prstGeom>
        </p:spPr>
      </p:pic>
      <p:pic>
        <p:nvPicPr>
          <p:cNvPr id="47" name="Grafik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6683" y="2279945"/>
            <a:ext cx="452631" cy="388631"/>
          </a:xfrm>
          <a:prstGeom prst="rect">
            <a:avLst/>
          </a:prstGeom>
        </p:spPr>
      </p:pic>
      <p:pic>
        <p:nvPicPr>
          <p:cNvPr id="48" name="Grafik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8149" y="2611664"/>
            <a:ext cx="452631" cy="38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1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44444E-6 L 0.09063 0.3715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1" y="185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1.85185E-6 L 0.21233 0.3449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08" y="1724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4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22222E-6 L 0.25087 0.245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35" y="122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4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C624C-2554-4659-A1D8-66347873820C}" type="slidenum">
              <a:rPr lang="de-DE" smtClean="0"/>
              <a:pPr/>
              <a:t>38</a:t>
            </a:fld>
            <a:endParaRPr lang="de-DE" sz="1800" dirty="0"/>
          </a:p>
        </p:txBody>
      </p:sp>
      <p:sp>
        <p:nvSpPr>
          <p:cNvPr id="17" name="Rechteck 16"/>
          <p:cNvSpPr/>
          <p:nvPr/>
        </p:nvSpPr>
        <p:spPr bwMode="auto">
          <a:xfrm>
            <a:off x="2977469" y="4653031"/>
            <a:ext cx="944490" cy="70485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200" b="1" dirty="0" smtClean="0">
                <a:solidFill>
                  <a:srgbClr val="000000"/>
                </a:solidFill>
              </a:rPr>
              <a:t>Raupe</a:t>
            </a:r>
            <a:endParaRPr lang="de-DE" sz="2200" b="1" dirty="0">
              <a:solidFill>
                <a:srgbClr val="000000"/>
              </a:solidFill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4257402" y="4656270"/>
            <a:ext cx="1033655" cy="70161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200" b="1" dirty="0" smtClean="0">
                <a:solidFill>
                  <a:srgbClr val="000000"/>
                </a:solidFill>
              </a:rPr>
              <a:t>Marien-käfer</a:t>
            </a:r>
            <a:endParaRPr lang="de-DE" sz="2200" b="1" dirty="0">
              <a:solidFill>
                <a:srgbClr val="000000"/>
              </a:solidFill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4285909" y="2012843"/>
            <a:ext cx="999104" cy="523565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200" b="1" dirty="0" smtClean="0">
                <a:solidFill>
                  <a:srgbClr val="000000"/>
                </a:solidFill>
              </a:rPr>
              <a:t>Länge?</a:t>
            </a:r>
            <a:endParaRPr lang="de-DE" sz="2200" b="1" dirty="0">
              <a:solidFill>
                <a:srgbClr val="000000"/>
              </a:solidFill>
            </a:endParaRPr>
          </a:p>
        </p:txBody>
      </p:sp>
      <p:cxnSp>
        <p:nvCxnSpPr>
          <p:cNvPr id="20" name="Gerade Verbindung mit Pfeil 19"/>
          <p:cNvCxnSpPr>
            <a:endCxn id="23" idx="0"/>
          </p:cNvCxnSpPr>
          <p:nvPr/>
        </p:nvCxnSpPr>
        <p:spPr bwMode="auto">
          <a:xfrm>
            <a:off x="4916854" y="2522989"/>
            <a:ext cx="499851" cy="734558"/>
          </a:xfrm>
          <a:prstGeom prst="straightConnector1">
            <a:avLst/>
          </a:prstGeom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endCxn id="24" idx="0"/>
          </p:cNvCxnSpPr>
          <p:nvPr/>
        </p:nvCxnSpPr>
        <p:spPr bwMode="auto">
          <a:xfrm flipH="1">
            <a:off x="4108838" y="2540009"/>
            <a:ext cx="444473" cy="741013"/>
          </a:xfrm>
          <a:prstGeom prst="straightConnector1">
            <a:avLst/>
          </a:prstGeom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 bwMode="auto">
          <a:xfrm>
            <a:off x="4310679" y="2690021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≤ 0.54     &gt;0.54</a:t>
            </a:r>
            <a:endParaRPr lang="de-DE" dirty="0"/>
          </a:p>
        </p:txBody>
      </p:sp>
      <p:sp>
        <p:nvSpPr>
          <p:cNvPr id="23" name="Rechteck 22"/>
          <p:cNvSpPr/>
          <p:nvPr/>
        </p:nvSpPr>
        <p:spPr bwMode="auto">
          <a:xfrm>
            <a:off x="4916854" y="3257547"/>
            <a:ext cx="999702" cy="608806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200" b="1" dirty="0" smtClean="0">
                <a:solidFill>
                  <a:srgbClr val="000000"/>
                </a:solidFill>
              </a:rPr>
              <a:t>Raupe</a:t>
            </a:r>
            <a:endParaRPr lang="de-DE" sz="2200" b="1" dirty="0">
              <a:solidFill>
                <a:srgbClr val="000000"/>
              </a:solidFill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3570054" y="3281022"/>
            <a:ext cx="1077567" cy="585331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200" b="1" dirty="0" smtClean="0">
                <a:solidFill>
                  <a:srgbClr val="000000"/>
                </a:solidFill>
              </a:rPr>
              <a:t>Breite?</a:t>
            </a:r>
            <a:endParaRPr lang="de-DE" sz="2200" b="1" dirty="0">
              <a:solidFill>
                <a:srgbClr val="000000"/>
              </a:solidFill>
            </a:endParaRPr>
          </a:p>
        </p:txBody>
      </p:sp>
      <p:cxnSp>
        <p:nvCxnSpPr>
          <p:cNvPr id="25" name="Gerade Verbindung mit Pfeil 24"/>
          <p:cNvCxnSpPr>
            <a:endCxn id="18" idx="0"/>
          </p:cNvCxnSpPr>
          <p:nvPr/>
        </p:nvCxnSpPr>
        <p:spPr bwMode="auto">
          <a:xfrm>
            <a:off x="4332393" y="3858035"/>
            <a:ext cx="441837" cy="798235"/>
          </a:xfrm>
          <a:prstGeom prst="straightConnector1">
            <a:avLst/>
          </a:prstGeom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endCxn id="17" idx="0"/>
          </p:cNvCxnSpPr>
          <p:nvPr/>
        </p:nvCxnSpPr>
        <p:spPr bwMode="auto">
          <a:xfrm flipH="1">
            <a:off x="3449714" y="3858035"/>
            <a:ext cx="411866" cy="794996"/>
          </a:xfrm>
          <a:prstGeom prst="straightConnector1">
            <a:avLst/>
          </a:prstGeom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/>
          <p:cNvSpPr txBox="1"/>
          <p:nvPr/>
        </p:nvSpPr>
        <p:spPr bwMode="auto">
          <a:xfrm>
            <a:off x="3595130" y="4040097"/>
            <a:ext cx="1695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≤ 0.29        &gt;0.29</a:t>
            </a:r>
            <a:endParaRPr lang="de-DE" dirty="0"/>
          </a:p>
        </p:txBody>
      </p:sp>
      <p:sp>
        <p:nvSpPr>
          <p:cNvPr id="29" name="Titel 1"/>
          <p:cNvSpPr txBox="1">
            <a:spLocks/>
          </p:cNvSpPr>
          <p:nvPr/>
        </p:nvSpPr>
        <p:spPr>
          <a:xfrm>
            <a:off x="394284" y="1015786"/>
            <a:ext cx="8243887" cy="10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3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/>
              <a:t>Wie gut ist unser Decision Tree wirklich?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770063" y="5768688"/>
            <a:ext cx="78005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b="1" dirty="0" smtClean="0"/>
              <a:t>Decision Tree muss immer mit neuen Daten getestet werden!</a:t>
            </a:r>
            <a:endParaRPr lang="de-DE" sz="2500" b="1" dirty="0"/>
          </a:p>
        </p:txBody>
      </p:sp>
    </p:spTree>
    <p:extLst>
      <p:ext uri="{BB962C8B-B14F-4D97-AF65-F5344CB8AC3E}">
        <p14:creationId xmlns:p14="http://schemas.microsoft.com/office/powerpoint/2010/main" val="89627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9261" y="1016980"/>
            <a:ext cx="8243887" cy="485817"/>
          </a:xfrm>
        </p:spPr>
        <p:txBody>
          <a:bodyPr/>
          <a:lstStyle/>
          <a:p>
            <a:r>
              <a:rPr lang="en-GB" dirty="0" err="1" smtClean="0"/>
              <a:t>Eine</a:t>
            </a:r>
            <a:r>
              <a:rPr lang="en-GB" dirty="0" smtClean="0"/>
              <a:t> </a:t>
            </a:r>
            <a:r>
              <a:rPr lang="de-DE" dirty="0" err="1" smtClean="0"/>
              <a:t>Klassifikatorfunktion</a:t>
            </a:r>
            <a:r>
              <a:rPr lang="de-DE" dirty="0" smtClean="0"/>
              <a:t> bewerten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0850" y="1589036"/>
            <a:ext cx="8243888" cy="4276558"/>
          </a:xfrm>
        </p:spPr>
        <p:txBody>
          <a:bodyPr/>
          <a:lstStyle/>
          <a:p>
            <a:r>
              <a:rPr lang="en-GB" dirty="0" err="1" smtClean="0"/>
              <a:t>Wie</a:t>
            </a:r>
            <a:r>
              <a:rPr lang="en-GB" dirty="0" smtClean="0"/>
              <a:t> </a:t>
            </a:r>
            <a:r>
              <a:rPr lang="en-GB" dirty="0" err="1" smtClean="0"/>
              <a:t>bewertet</a:t>
            </a:r>
            <a:r>
              <a:rPr lang="en-GB" dirty="0" smtClean="0"/>
              <a:t> man </a:t>
            </a:r>
            <a:r>
              <a:rPr lang="en-GB" dirty="0" err="1" smtClean="0"/>
              <a:t>einen</a:t>
            </a:r>
            <a:r>
              <a:rPr lang="en-GB" dirty="0" smtClean="0"/>
              <a:t> </a:t>
            </a:r>
            <a:r>
              <a:rPr lang="en-GB" dirty="0" err="1" smtClean="0"/>
              <a:t>Klassifikator</a:t>
            </a:r>
            <a:r>
              <a:rPr lang="en-GB" dirty="0" smtClean="0"/>
              <a:t>? </a:t>
            </a:r>
            <a:r>
              <a:rPr lang="en-GB" dirty="0" err="1"/>
              <a:t>Kriterien</a:t>
            </a:r>
            <a:r>
              <a:rPr lang="en-GB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 smtClean="0"/>
          </a:p>
          <a:p>
            <a:endParaRPr lang="en-GB" dirty="0" smtClean="0"/>
          </a:p>
          <a:p>
            <a:r>
              <a:rPr lang="en-GB" dirty="0" err="1" smtClean="0"/>
              <a:t>Verschiedene</a:t>
            </a:r>
            <a:r>
              <a:rPr lang="en-GB" dirty="0" smtClean="0"/>
              <a:t> </a:t>
            </a:r>
            <a:r>
              <a:rPr lang="en-GB" dirty="0" err="1" smtClean="0"/>
              <a:t>Blickwinkel</a:t>
            </a:r>
            <a:r>
              <a:rPr lang="en-GB" dirty="0" smtClean="0"/>
              <a:t>:</a:t>
            </a:r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C624C-2554-4659-A1D8-66347873820C}" type="slidenum">
              <a:rPr lang="de-DE" smtClean="0"/>
              <a:pPr/>
              <a:t>39</a:t>
            </a:fld>
            <a:endParaRPr lang="de-DE" sz="1800" dirty="0"/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647" y="1934831"/>
            <a:ext cx="4305616" cy="2222704"/>
          </a:xfrm>
          <a:prstGeom prst="rect">
            <a:avLst/>
          </a:prstGeom>
        </p:spPr>
      </p:pic>
      <p:sp>
        <p:nvSpPr>
          <p:cNvPr id="6" name="Abgerundetes Rechteck 5"/>
          <p:cNvSpPr/>
          <p:nvPr/>
        </p:nvSpPr>
        <p:spPr>
          <a:xfrm>
            <a:off x="784201" y="4691186"/>
            <a:ext cx="2788344" cy="101033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/>
              <a:t>Muster in Daten </a:t>
            </a:r>
            <a:r>
              <a:rPr lang="de-DE" sz="2000" b="1" dirty="0" smtClean="0"/>
              <a:t>erklären</a:t>
            </a:r>
            <a:endParaRPr lang="de-DE" sz="2000" b="1" dirty="0"/>
          </a:p>
        </p:txBody>
      </p:sp>
      <p:sp>
        <p:nvSpPr>
          <p:cNvPr id="7" name="Abgerundetes Rechteck 6"/>
          <p:cNvSpPr/>
          <p:nvPr/>
        </p:nvSpPr>
        <p:spPr>
          <a:xfrm>
            <a:off x="5008058" y="4691186"/>
            <a:ext cx="2788344" cy="101033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 smtClean="0"/>
              <a:t>Vorhersagen </a:t>
            </a:r>
            <a:r>
              <a:rPr lang="de-DE" sz="2000" b="1" dirty="0"/>
              <a:t>treffen</a:t>
            </a:r>
          </a:p>
        </p:txBody>
      </p:sp>
      <p:sp>
        <p:nvSpPr>
          <p:cNvPr id="5" name="Rechteck 4"/>
          <p:cNvSpPr/>
          <p:nvPr/>
        </p:nvSpPr>
        <p:spPr>
          <a:xfrm>
            <a:off x="4893811" y="5747406"/>
            <a:ext cx="32087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/>
              <a:t>Kann</a:t>
            </a:r>
            <a:r>
              <a:rPr lang="en-GB" dirty="0"/>
              <a:t> </a:t>
            </a:r>
            <a:r>
              <a:rPr lang="en-GB" dirty="0" smtClean="0"/>
              <a:t>der </a:t>
            </a:r>
            <a:r>
              <a:rPr lang="en-GB" dirty="0" err="1" smtClean="0"/>
              <a:t>Klassifikator</a:t>
            </a:r>
            <a:r>
              <a:rPr lang="en-GB" dirty="0" smtClean="0"/>
              <a:t> </a:t>
            </a:r>
            <a:r>
              <a:rPr lang="en-GB" b="1" dirty="0" err="1"/>
              <a:t>neue</a:t>
            </a:r>
            <a:r>
              <a:rPr lang="en-GB" b="1" dirty="0"/>
              <a:t> </a:t>
            </a:r>
            <a:r>
              <a:rPr lang="en-GB" b="1" dirty="0" err="1"/>
              <a:t>Fallbeispiele</a:t>
            </a:r>
            <a:r>
              <a:rPr lang="en-GB" dirty="0"/>
              <a:t> </a:t>
            </a:r>
            <a:r>
              <a:rPr lang="en-GB" dirty="0" err="1"/>
              <a:t>korrekt</a:t>
            </a:r>
            <a:r>
              <a:rPr lang="en-GB" dirty="0"/>
              <a:t> </a:t>
            </a:r>
            <a:r>
              <a:rPr lang="en-GB" dirty="0" err="1"/>
              <a:t>klassifizieren</a:t>
            </a:r>
            <a:r>
              <a:rPr lang="en-GB" dirty="0"/>
              <a:t>?</a:t>
            </a:r>
          </a:p>
        </p:txBody>
      </p:sp>
      <p:sp>
        <p:nvSpPr>
          <p:cNvPr id="9" name="Rechteck 8"/>
          <p:cNvSpPr/>
          <p:nvPr/>
        </p:nvSpPr>
        <p:spPr>
          <a:xfrm>
            <a:off x="784201" y="5787759"/>
            <a:ext cx="32087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 smtClean="0"/>
              <a:t>Beschreibt</a:t>
            </a:r>
            <a:r>
              <a:rPr lang="en-GB" dirty="0" smtClean="0"/>
              <a:t> der </a:t>
            </a:r>
            <a:r>
              <a:rPr lang="en-GB" dirty="0" err="1" smtClean="0"/>
              <a:t>Klassifikator</a:t>
            </a:r>
            <a:r>
              <a:rPr lang="en-GB" dirty="0" smtClean="0"/>
              <a:t> </a:t>
            </a:r>
            <a:r>
              <a:rPr lang="en-GB" dirty="0" err="1" smtClean="0"/>
              <a:t>alle</a:t>
            </a:r>
            <a:r>
              <a:rPr lang="en-GB" dirty="0" smtClean="0"/>
              <a:t> </a:t>
            </a:r>
            <a:r>
              <a:rPr lang="en-GB" b="1" dirty="0" err="1" smtClean="0"/>
              <a:t>bekannten</a:t>
            </a:r>
            <a:r>
              <a:rPr lang="en-GB" b="1" dirty="0" smtClean="0"/>
              <a:t> </a:t>
            </a:r>
            <a:r>
              <a:rPr lang="en-GB" b="1" dirty="0" err="1" smtClean="0"/>
              <a:t>Fallbeispiele</a:t>
            </a:r>
            <a:r>
              <a:rPr lang="en-GB" b="1" dirty="0" smtClean="0"/>
              <a:t> </a:t>
            </a:r>
            <a:r>
              <a:rPr lang="en-GB" dirty="0" err="1" smtClean="0"/>
              <a:t>aus</a:t>
            </a:r>
            <a:r>
              <a:rPr lang="en-GB" dirty="0" smtClean="0"/>
              <a:t> </a:t>
            </a:r>
            <a:r>
              <a:rPr lang="en-GB" dirty="0" err="1" smtClean="0"/>
              <a:t>dem</a:t>
            </a:r>
            <a:r>
              <a:rPr lang="en-GB" dirty="0" smtClean="0"/>
              <a:t> </a:t>
            </a:r>
            <a:r>
              <a:rPr lang="en-GB" dirty="0" err="1" smtClean="0"/>
              <a:t>Datensatz</a:t>
            </a:r>
            <a:r>
              <a:rPr lang="en-GB" dirty="0" smtClean="0"/>
              <a:t> </a:t>
            </a:r>
            <a:r>
              <a:rPr lang="en-GB" dirty="0" err="1" smtClean="0"/>
              <a:t>korrekt</a:t>
            </a:r>
            <a:r>
              <a:rPr lang="en-GB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8297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Inhaltsplatzhalter 2"/>
          <p:cNvSpPr>
            <a:spLocks noGrp="1"/>
          </p:cNvSpPr>
          <p:nvPr>
            <p:ph idx="1" hasCustomPrompt="1"/>
          </p:nvPr>
        </p:nvSpPr>
        <p:spPr bwMode="auto">
          <a:xfrm>
            <a:off x="450851" y="1556792"/>
            <a:ext cx="8243887" cy="362108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algn="ctr">
              <a:defRPr/>
            </a:pPr>
            <a:r>
              <a:rPr lang="de-DE" sz="4000" b="1" i="0" u="none" dirty="0" smtClean="0">
                <a:solidFill>
                  <a:srgbClr val="555555"/>
                </a:solidFill>
                <a:latin typeface="Arial Narrow"/>
                <a:ea typeface="Arial Narrow"/>
                <a:cs typeface="Arial Narrow"/>
              </a:rPr>
              <a:t>Künstliche Intelligenz und </a:t>
            </a:r>
          </a:p>
          <a:p>
            <a:pPr algn="ctr">
              <a:defRPr/>
            </a:pPr>
            <a:r>
              <a:rPr lang="de-DE" sz="4000" dirty="0">
                <a:solidFill>
                  <a:srgbClr val="555555"/>
                </a:solidFill>
                <a:latin typeface="Arial Narrow"/>
                <a:ea typeface="Arial Narrow"/>
                <a:cs typeface="Arial Narrow"/>
              </a:rPr>
              <a:t>M</a:t>
            </a:r>
            <a:r>
              <a:rPr lang="de-DE" sz="4000" b="1" i="0" u="none" dirty="0" smtClean="0">
                <a:solidFill>
                  <a:srgbClr val="555555"/>
                </a:solidFill>
                <a:latin typeface="Arial Narrow"/>
                <a:ea typeface="Arial Narrow"/>
                <a:cs typeface="Arial Narrow"/>
              </a:rPr>
              <a:t>aschinelles Lernen</a:t>
            </a:r>
            <a:endParaRPr sz="4000" b="1" i="0" u="none" dirty="0">
              <a:solidFill>
                <a:srgbClr val="555555"/>
              </a:solidFill>
              <a:latin typeface="Arial Narrow"/>
              <a:ea typeface="Arial Narrow"/>
              <a:cs typeface="Arial Narrow"/>
            </a:endParaRPr>
          </a:p>
          <a:p>
            <a:pPr algn="ctr">
              <a:defRPr/>
            </a:pPr>
            <a:endParaRPr sz="4000" b="1" i="0" u="none" dirty="0">
              <a:solidFill>
                <a:srgbClr val="555555"/>
              </a:solidFill>
              <a:latin typeface="Arial Narrow"/>
              <a:ea typeface="Arial Narrow"/>
              <a:cs typeface="Arial Narrow"/>
            </a:endParaRPr>
          </a:p>
          <a:p>
            <a:pPr algn="ctr">
              <a:defRPr/>
            </a:pPr>
            <a:r>
              <a:rPr lang="de-DE" sz="3600" b="0" i="0" u="none" dirty="0" smtClean="0">
                <a:solidFill>
                  <a:srgbClr val="555555"/>
                </a:solidFill>
                <a:latin typeface="Arial Narrow"/>
                <a:ea typeface="Arial Narrow"/>
                <a:cs typeface="Arial Narrow"/>
              </a:rPr>
              <a:t>Eine Einführung</a:t>
            </a:r>
            <a:endParaRPr b="0" i="0" u="none" dirty="0">
              <a:solidFill>
                <a:srgbClr val="555555"/>
              </a:solidFill>
              <a:latin typeface="Arial Narrow"/>
              <a:ea typeface="Arial Narrow"/>
              <a:cs typeface="Arial Narrow"/>
            </a:endParaRPr>
          </a:p>
          <a:p>
            <a:pPr algn="ctr">
              <a:defRPr/>
            </a:pPr>
            <a:endParaRPr sz="3600" b="0" i="0" u="none" dirty="0">
              <a:solidFill>
                <a:srgbClr val="555555"/>
              </a:solidFill>
              <a:latin typeface="Arial Narrow"/>
              <a:ea typeface="Arial Narrow"/>
              <a:cs typeface="Arial Narrow"/>
            </a:endParaRPr>
          </a:p>
          <a:p>
            <a:pPr algn="ctr">
              <a:defRPr/>
            </a:pPr>
            <a:endParaRPr sz="3600" b="0" i="0" u="none" dirty="0">
              <a:solidFill>
                <a:srgbClr val="555555"/>
              </a:solidFill>
              <a:latin typeface="Arial Narrow"/>
              <a:ea typeface="Arial Narrow"/>
              <a:cs typeface="Arial Narrow"/>
            </a:endParaRPr>
          </a:p>
        </p:txBody>
      </p:sp>
      <p:sp>
        <p:nvSpPr>
          <p:cNvPr id="5" name="Foliennummernplatzhalter 7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fld id="{87938AB4-30ED-E477-5607-1CEF901797AA}" type="slidenum">
              <a:rPr lang="de-DE"/>
              <a:t>4</a:t>
            </a:fld>
            <a:endParaRPr lang="de-DE" sz="1800"/>
          </a:p>
        </p:txBody>
      </p:sp>
      <p:pic>
        <p:nvPicPr>
          <p:cNvPr id="6" name="Grafik 1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627784" y="4710157"/>
            <a:ext cx="1529093" cy="1797102"/>
          </a:xfrm>
          <a:prstGeom prst="rect">
            <a:avLst/>
          </a:prstGeom>
        </p:spPr>
      </p:pic>
      <p:pic>
        <p:nvPicPr>
          <p:cNvPr id="7" name="Grafik 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076056" y="4915894"/>
            <a:ext cx="1802145" cy="173017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771843" y="428963"/>
            <a:ext cx="1215981" cy="45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9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9261" y="977831"/>
            <a:ext cx="8243887" cy="1044000"/>
          </a:xfrm>
        </p:spPr>
        <p:txBody>
          <a:bodyPr/>
          <a:lstStyle/>
          <a:p>
            <a:r>
              <a:rPr lang="en-GB" dirty="0" err="1" smtClean="0"/>
              <a:t>Auswählen</a:t>
            </a:r>
            <a:r>
              <a:rPr lang="en-GB" dirty="0" smtClean="0"/>
              <a:t> </a:t>
            </a:r>
            <a:r>
              <a:rPr lang="en-GB" dirty="0" err="1" smtClean="0"/>
              <a:t>eines</a:t>
            </a:r>
            <a:r>
              <a:rPr lang="en-GB" dirty="0" smtClean="0"/>
              <a:t> </a:t>
            </a:r>
            <a:r>
              <a:rPr lang="en-GB" dirty="0" err="1" smtClean="0"/>
              <a:t>Schwellwertes</a:t>
            </a:r>
            <a:r>
              <a:rPr lang="en-GB" dirty="0" smtClean="0"/>
              <a:t> </a:t>
            </a:r>
            <a:r>
              <a:rPr lang="en-GB" dirty="0" err="1" smtClean="0"/>
              <a:t>für</a:t>
            </a:r>
            <a:r>
              <a:rPr lang="en-GB" dirty="0" smtClean="0"/>
              <a:t> den </a:t>
            </a:r>
            <a:r>
              <a:rPr lang="en-GB" dirty="0" err="1" smtClean="0"/>
              <a:t>Datensplit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C624C-2554-4659-A1D8-66347873820C}" type="slidenum">
              <a:rPr lang="de-DE" smtClean="0"/>
              <a:pPr/>
              <a:t>40</a:t>
            </a:fld>
            <a:endParaRPr lang="de-DE" sz="18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71" y="1954647"/>
            <a:ext cx="4417408" cy="3955247"/>
          </a:xfrm>
          <a:prstGeom prst="rect">
            <a:avLst/>
          </a:prstGeom>
        </p:spPr>
      </p:pic>
      <p:cxnSp>
        <p:nvCxnSpPr>
          <p:cNvPr id="6" name="Gerader Verbinder 5"/>
          <p:cNvCxnSpPr/>
          <p:nvPr/>
        </p:nvCxnSpPr>
        <p:spPr>
          <a:xfrm flipV="1">
            <a:off x="1455659" y="3695399"/>
            <a:ext cx="3257429" cy="8388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1455659" y="2060009"/>
            <a:ext cx="3279330" cy="1635390"/>
          </a:xfrm>
          <a:prstGeom prst="rect">
            <a:avLst/>
          </a:prstGeom>
          <a:solidFill>
            <a:schemeClr val="tx2">
              <a:lumMod val="50000"/>
              <a:lumOff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hteck 9"/>
          <p:cNvSpPr/>
          <p:nvPr/>
        </p:nvSpPr>
        <p:spPr>
          <a:xfrm>
            <a:off x="1455659" y="3711506"/>
            <a:ext cx="3279329" cy="1916201"/>
          </a:xfrm>
          <a:prstGeom prst="rect">
            <a:avLst/>
          </a:prstGeom>
          <a:solidFill>
            <a:schemeClr val="accent5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feld 10"/>
          <p:cNvSpPr txBox="1"/>
          <p:nvPr/>
        </p:nvSpPr>
        <p:spPr>
          <a:xfrm>
            <a:off x="1123322" y="3588395"/>
            <a:ext cx="3866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/>
              <a:t>0.54</a:t>
            </a:r>
            <a:endParaRPr lang="en-GB" sz="1000" dirty="0"/>
          </a:p>
        </p:txBody>
      </p:sp>
      <p:sp>
        <p:nvSpPr>
          <p:cNvPr id="12" name="Textfeld 11"/>
          <p:cNvSpPr txBox="1"/>
          <p:nvPr/>
        </p:nvSpPr>
        <p:spPr>
          <a:xfrm>
            <a:off x="2211837" y="5598683"/>
            <a:ext cx="3866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/>
              <a:t>0.29</a:t>
            </a:r>
            <a:endParaRPr lang="en-GB" sz="1000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33" y="2651036"/>
            <a:ext cx="670645" cy="43126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628" y="4393155"/>
            <a:ext cx="452631" cy="388631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363" y="3753642"/>
            <a:ext cx="136317" cy="8766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138" y="3713390"/>
            <a:ext cx="136317" cy="8766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538" y="3720979"/>
            <a:ext cx="136317" cy="8766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137" y="3818410"/>
            <a:ext cx="136317" cy="8766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395" y="3818410"/>
            <a:ext cx="136317" cy="8766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580" y="3888440"/>
            <a:ext cx="136317" cy="8766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235" y="3953180"/>
            <a:ext cx="136317" cy="8766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204" y="4094273"/>
            <a:ext cx="136317" cy="87660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438" y="4094273"/>
            <a:ext cx="136317" cy="87660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480" y="4138103"/>
            <a:ext cx="136317" cy="87660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792" y="4279196"/>
            <a:ext cx="136317" cy="87660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978" y="4233482"/>
            <a:ext cx="136317" cy="87660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235" y="4655157"/>
            <a:ext cx="136317" cy="87660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742" y="4616188"/>
            <a:ext cx="136317" cy="87660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235" y="4781786"/>
            <a:ext cx="136317" cy="87660"/>
          </a:xfrm>
          <a:prstGeom prst="rect">
            <a:avLst/>
          </a:prstGeom>
        </p:spPr>
      </p:pic>
      <p:sp>
        <p:nvSpPr>
          <p:cNvPr id="30" name="Textfeld 29"/>
          <p:cNvSpPr txBox="1"/>
          <p:nvPr/>
        </p:nvSpPr>
        <p:spPr>
          <a:xfrm>
            <a:off x="4779735" y="3554463"/>
            <a:ext cx="1214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15 </a:t>
            </a:r>
            <a:r>
              <a:rPr lang="en-GB" sz="1400" dirty="0" err="1" smtClean="0"/>
              <a:t>falsch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89607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71" y="1954647"/>
            <a:ext cx="4417408" cy="3955247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1455659" y="2060009"/>
            <a:ext cx="3279330" cy="1687514"/>
          </a:xfrm>
          <a:prstGeom prst="rect">
            <a:avLst/>
          </a:prstGeom>
          <a:solidFill>
            <a:schemeClr val="tx2">
              <a:lumMod val="50000"/>
              <a:lumOff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9261" y="977831"/>
            <a:ext cx="8243887" cy="1044000"/>
          </a:xfrm>
        </p:spPr>
        <p:txBody>
          <a:bodyPr/>
          <a:lstStyle/>
          <a:p>
            <a:r>
              <a:rPr lang="en-GB" dirty="0" err="1" smtClean="0"/>
              <a:t>Auswählen</a:t>
            </a:r>
            <a:r>
              <a:rPr lang="en-GB" dirty="0" smtClean="0"/>
              <a:t> </a:t>
            </a:r>
            <a:r>
              <a:rPr lang="en-GB" dirty="0" err="1" smtClean="0"/>
              <a:t>eines</a:t>
            </a:r>
            <a:r>
              <a:rPr lang="en-GB" dirty="0" smtClean="0"/>
              <a:t> </a:t>
            </a:r>
            <a:r>
              <a:rPr lang="en-GB" dirty="0" err="1" smtClean="0"/>
              <a:t>Schwellwertes</a:t>
            </a:r>
            <a:r>
              <a:rPr lang="en-GB" dirty="0" smtClean="0"/>
              <a:t> </a:t>
            </a:r>
            <a:r>
              <a:rPr lang="en-GB" dirty="0" err="1" smtClean="0"/>
              <a:t>für</a:t>
            </a:r>
            <a:r>
              <a:rPr lang="en-GB" dirty="0" smtClean="0"/>
              <a:t> den </a:t>
            </a:r>
            <a:r>
              <a:rPr lang="en-GB" dirty="0" err="1" smtClean="0"/>
              <a:t>Datensplit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C624C-2554-4659-A1D8-66347873820C}" type="slidenum">
              <a:rPr lang="de-DE" smtClean="0"/>
              <a:pPr/>
              <a:t>41</a:t>
            </a:fld>
            <a:endParaRPr lang="de-DE" sz="1800" dirty="0"/>
          </a:p>
        </p:txBody>
      </p:sp>
      <p:cxnSp>
        <p:nvCxnSpPr>
          <p:cNvPr id="6" name="Gerader Verbinder 5"/>
          <p:cNvCxnSpPr/>
          <p:nvPr/>
        </p:nvCxnSpPr>
        <p:spPr>
          <a:xfrm>
            <a:off x="1454715" y="3753238"/>
            <a:ext cx="3280273" cy="4217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/>
          <p:cNvSpPr/>
          <p:nvPr/>
        </p:nvSpPr>
        <p:spPr>
          <a:xfrm>
            <a:off x="1455659" y="3765679"/>
            <a:ext cx="3279329" cy="1862028"/>
          </a:xfrm>
          <a:prstGeom prst="rect">
            <a:avLst/>
          </a:prstGeom>
          <a:solidFill>
            <a:schemeClr val="accent5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feld 10"/>
          <p:cNvSpPr txBox="1"/>
          <p:nvPr/>
        </p:nvSpPr>
        <p:spPr>
          <a:xfrm>
            <a:off x="1068071" y="3630127"/>
            <a:ext cx="3866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/>
              <a:t>0.53</a:t>
            </a:r>
            <a:endParaRPr lang="en-GB" sz="1000" dirty="0"/>
          </a:p>
        </p:txBody>
      </p:sp>
      <p:sp>
        <p:nvSpPr>
          <p:cNvPr id="12" name="Textfeld 11"/>
          <p:cNvSpPr txBox="1"/>
          <p:nvPr/>
        </p:nvSpPr>
        <p:spPr>
          <a:xfrm>
            <a:off x="2211837" y="5598683"/>
            <a:ext cx="3866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/>
              <a:t>0.29</a:t>
            </a:r>
            <a:endParaRPr lang="en-GB" sz="1000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33" y="2651036"/>
            <a:ext cx="670645" cy="43126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628" y="4393155"/>
            <a:ext cx="452631" cy="388631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363" y="3753642"/>
            <a:ext cx="136317" cy="8766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138" y="3713390"/>
            <a:ext cx="136317" cy="8766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538" y="3720979"/>
            <a:ext cx="136317" cy="8766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137" y="3818410"/>
            <a:ext cx="136317" cy="8766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395" y="3818410"/>
            <a:ext cx="136317" cy="8766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580" y="3888440"/>
            <a:ext cx="136317" cy="8766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235" y="3953180"/>
            <a:ext cx="136317" cy="8766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204" y="4094273"/>
            <a:ext cx="136317" cy="87660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438" y="4094273"/>
            <a:ext cx="136317" cy="87660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480" y="4138103"/>
            <a:ext cx="136317" cy="87660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792" y="4279196"/>
            <a:ext cx="136317" cy="87660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978" y="4233482"/>
            <a:ext cx="136317" cy="87660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235" y="4655157"/>
            <a:ext cx="136317" cy="87660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742" y="4616188"/>
            <a:ext cx="136317" cy="87660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235" y="4781786"/>
            <a:ext cx="136317" cy="87660"/>
          </a:xfrm>
          <a:prstGeom prst="rect">
            <a:avLst/>
          </a:prstGeom>
        </p:spPr>
      </p:pic>
      <p:sp>
        <p:nvSpPr>
          <p:cNvPr id="30" name="Textfeld 29"/>
          <p:cNvSpPr txBox="1"/>
          <p:nvPr/>
        </p:nvSpPr>
        <p:spPr>
          <a:xfrm>
            <a:off x="4779735" y="3580663"/>
            <a:ext cx="1214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16 </a:t>
            </a:r>
            <a:r>
              <a:rPr lang="en-GB" sz="1400" dirty="0" err="1" smtClean="0"/>
              <a:t>falsch</a:t>
            </a:r>
            <a:endParaRPr lang="en-GB" sz="1400" dirty="0"/>
          </a:p>
        </p:txBody>
      </p:sp>
      <p:pic>
        <p:nvPicPr>
          <p:cNvPr id="31" name="Grafik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9367" y="3664562"/>
            <a:ext cx="131415" cy="11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5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71" y="1954647"/>
            <a:ext cx="4417408" cy="3955247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1455659" y="2060008"/>
            <a:ext cx="3279330" cy="1725987"/>
          </a:xfrm>
          <a:prstGeom prst="rect">
            <a:avLst/>
          </a:prstGeom>
          <a:solidFill>
            <a:schemeClr val="tx2">
              <a:lumMod val="50000"/>
              <a:lumOff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9261" y="977831"/>
            <a:ext cx="8243887" cy="1044000"/>
          </a:xfrm>
        </p:spPr>
        <p:txBody>
          <a:bodyPr/>
          <a:lstStyle/>
          <a:p>
            <a:r>
              <a:rPr lang="en-GB" dirty="0" err="1" smtClean="0"/>
              <a:t>Auswählen</a:t>
            </a:r>
            <a:r>
              <a:rPr lang="en-GB" dirty="0" smtClean="0"/>
              <a:t> </a:t>
            </a:r>
            <a:r>
              <a:rPr lang="en-GB" dirty="0" err="1" smtClean="0"/>
              <a:t>eines</a:t>
            </a:r>
            <a:r>
              <a:rPr lang="en-GB" dirty="0" smtClean="0"/>
              <a:t> </a:t>
            </a:r>
            <a:r>
              <a:rPr lang="en-GB" dirty="0" err="1" smtClean="0"/>
              <a:t>Schwellwertes</a:t>
            </a:r>
            <a:r>
              <a:rPr lang="en-GB" dirty="0" smtClean="0"/>
              <a:t> </a:t>
            </a:r>
            <a:r>
              <a:rPr lang="en-GB" dirty="0" err="1" smtClean="0"/>
              <a:t>für</a:t>
            </a:r>
            <a:r>
              <a:rPr lang="en-GB" dirty="0" smtClean="0"/>
              <a:t> den </a:t>
            </a:r>
            <a:r>
              <a:rPr lang="en-GB" dirty="0" err="1" smtClean="0"/>
              <a:t>Datensplit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C624C-2554-4659-A1D8-66347873820C}" type="slidenum">
              <a:rPr lang="de-DE" smtClean="0"/>
              <a:pPr/>
              <a:t>42</a:t>
            </a:fld>
            <a:endParaRPr lang="de-DE" sz="1800" dirty="0"/>
          </a:p>
        </p:txBody>
      </p:sp>
      <p:cxnSp>
        <p:nvCxnSpPr>
          <p:cNvPr id="6" name="Gerader Verbinder 5"/>
          <p:cNvCxnSpPr/>
          <p:nvPr/>
        </p:nvCxnSpPr>
        <p:spPr>
          <a:xfrm>
            <a:off x="1454715" y="3793715"/>
            <a:ext cx="3280273" cy="4217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/>
          <p:cNvSpPr/>
          <p:nvPr/>
        </p:nvSpPr>
        <p:spPr>
          <a:xfrm>
            <a:off x="1455659" y="3797932"/>
            <a:ext cx="3279329" cy="1829775"/>
          </a:xfrm>
          <a:prstGeom prst="rect">
            <a:avLst/>
          </a:prstGeom>
          <a:solidFill>
            <a:schemeClr val="accent5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feld 10"/>
          <p:cNvSpPr txBox="1"/>
          <p:nvPr/>
        </p:nvSpPr>
        <p:spPr>
          <a:xfrm>
            <a:off x="1093039" y="3672713"/>
            <a:ext cx="3866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/>
              <a:t>0.52</a:t>
            </a:r>
            <a:endParaRPr lang="en-GB" sz="1000" dirty="0"/>
          </a:p>
        </p:txBody>
      </p:sp>
      <p:sp>
        <p:nvSpPr>
          <p:cNvPr id="12" name="Textfeld 11"/>
          <p:cNvSpPr txBox="1"/>
          <p:nvPr/>
        </p:nvSpPr>
        <p:spPr>
          <a:xfrm>
            <a:off x="2211837" y="5598683"/>
            <a:ext cx="3866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/>
              <a:t>0.29</a:t>
            </a:r>
            <a:endParaRPr lang="en-GB" sz="1000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33" y="2651036"/>
            <a:ext cx="670645" cy="43126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628" y="4393155"/>
            <a:ext cx="452631" cy="388631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363" y="3753642"/>
            <a:ext cx="136317" cy="8766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137" y="3818410"/>
            <a:ext cx="136317" cy="8766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395" y="3818410"/>
            <a:ext cx="136317" cy="8766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580" y="3888440"/>
            <a:ext cx="136317" cy="8766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235" y="3953180"/>
            <a:ext cx="136317" cy="8766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204" y="4094273"/>
            <a:ext cx="136317" cy="87660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438" y="4094273"/>
            <a:ext cx="136317" cy="87660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480" y="4138103"/>
            <a:ext cx="136317" cy="87660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792" y="4279196"/>
            <a:ext cx="136317" cy="87660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978" y="4233482"/>
            <a:ext cx="136317" cy="87660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235" y="4655157"/>
            <a:ext cx="136317" cy="87660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742" y="4616188"/>
            <a:ext cx="136317" cy="87660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235" y="4781786"/>
            <a:ext cx="136317" cy="87660"/>
          </a:xfrm>
          <a:prstGeom prst="rect">
            <a:avLst/>
          </a:prstGeom>
        </p:spPr>
      </p:pic>
      <p:sp>
        <p:nvSpPr>
          <p:cNvPr id="30" name="Textfeld 29"/>
          <p:cNvSpPr txBox="1"/>
          <p:nvPr/>
        </p:nvSpPr>
        <p:spPr>
          <a:xfrm>
            <a:off x="4737205" y="3635967"/>
            <a:ext cx="1214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17 </a:t>
            </a:r>
            <a:r>
              <a:rPr lang="en-GB" sz="1400" dirty="0" err="1" smtClean="0"/>
              <a:t>falsch</a:t>
            </a:r>
            <a:endParaRPr lang="en-GB" sz="1400" dirty="0"/>
          </a:p>
        </p:txBody>
      </p:sp>
      <p:pic>
        <p:nvPicPr>
          <p:cNvPr id="31" name="Grafik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9367" y="3664562"/>
            <a:ext cx="131415" cy="112834"/>
          </a:xfrm>
          <a:prstGeom prst="rect">
            <a:avLst/>
          </a:prstGeom>
        </p:spPr>
      </p:pic>
      <p:pic>
        <p:nvPicPr>
          <p:cNvPr id="32" name="Grafik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252" y="3721712"/>
            <a:ext cx="131415" cy="112834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831" y="3724091"/>
            <a:ext cx="131415" cy="112834"/>
          </a:xfrm>
          <a:prstGeom prst="rect">
            <a:avLst/>
          </a:prstGeom>
        </p:spPr>
      </p:pic>
      <p:pic>
        <p:nvPicPr>
          <p:cNvPr id="34" name="Grafik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0320" y="3721708"/>
            <a:ext cx="131415" cy="11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83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71" y="1954647"/>
            <a:ext cx="4417408" cy="3955247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1455659" y="2060008"/>
            <a:ext cx="3279330" cy="1769198"/>
          </a:xfrm>
          <a:prstGeom prst="rect">
            <a:avLst/>
          </a:prstGeom>
          <a:solidFill>
            <a:schemeClr val="tx2">
              <a:lumMod val="50000"/>
              <a:lumOff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9261" y="977831"/>
            <a:ext cx="8243887" cy="1044000"/>
          </a:xfrm>
        </p:spPr>
        <p:txBody>
          <a:bodyPr/>
          <a:lstStyle/>
          <a:p>
            <a:r>
              <a:rPr lang="en-GB" dirty="0" err="1" smtClean="0"/>
              <a:t>Auswählen</a:t>
            </a:r>
            <a:r>
              <a:rPr lang="en-GB" dirty="0" smtClean="0"/>
              <a:t> </a:t>
            </a:r>
            <a:r>
              <a:rPr lang="en-GB" dirty="0" err="1" smtClean="0"/>
              <a:t>eines</a:t>
            </a:r>
            <a:r>
              <a:rPr lang="en-GB" dirty="0" smtClean="0"/>
              <a:t> </a:t>
            </a:r>
            <a:r>
              <a:rPr lang="en-GB" dirty="0" err="1" smtClean="0"/>
              <a:t>Schwellwertes</a:t>
            </a:r>
            <a:r>
              <a:rPr lang="en-GB" dirty="0" smtClean="0"/>
              <a:t> </a:t>
            </a:r>
            <a:r>
              <a:rPr lang="en-GB" dirty="0" err="1" smtClean="0"/>
              <a:t>für</a:t>
            </a:r>
            <a:r>
              <a:rPr lang="en-GB" dirty="0" smtClean="0"/>
              <a:t> den </a:t>
            </a:r>
            <a:r>
              <a:rPr lang="en-GB" dirty="0" err="1" smtClean="0"/>
              <a:t>Datensplit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C624C-2554-4659-A1D8-66347873820C}" type="slidenum">
              <a:rPr lang="de-DE" smtClean="0"/>
              <a:pPr/>
              <a:t>43</a:t>
            </a:fld>
            <a:endParaRPr lang="de-DE" sz="1800" dirty="0"/>
          </a:p>
        </p:txBody>
      </p:sp>
      <p:cxnSp>
        <p:nvCxnSpPr>
          <p:cNvPr id="6" name="Gerader Verbinder 5"/>
          <p:cNvCxnSpPr/>
          <p:nvPr/>
        </p:nvCxnSpPr>
        <p:spPr>
          <a:xfrm>
            <a:off x="1454715" y="3841335"/>
            <a:ext cx="3280273" cy="4217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/>
          <p:cNvSpPr/>
          <p:nvPr/>
        </p:nvSpPr>
        <p:spPr>
          <a:xfrm>
            <a:off x="1455659" y="3836925"/>
            <a:ext cx="3279329" cy="1790782"/>
          </a:xfrm>
          <a:prstGeom prst="rect">
            <a:avLst/>
          </a:prstGeom>
          <a:solidFill>
            <a:schemeClr val="accent5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feld 10"/>
          <p:cNvSpPr txBox="1"/>
          <p:nvPr/>
        </p:nvSpPr>
        <p:spPr>
          <a:xfrm>
            <a:off x="1121310" y="3720154"/>
            <a:ext cx="3289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/>
              <a:t>0.5</a:t>
            </a:r>
            <a:endParaRPr lang="en-GB" sz="1000" dirty="0"/>
          </a:p>
        </p:txBody>
      </p:sp>
      <p:sp>
        <p:nvSpPr>
          <p:cNvPr id="12" name="Textfeld 11"/>
          <p:cNvSpPr txBox="1"/>
          <p:nvPr/>
        </p:nvSpPr>
        <p:spPr>
          <a:xfrm>
            <a:off x="2211837" y="5598683"/>
            <a:ext cx="3866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/>
              <a:t>0.29</a:t>
            </a:r>
            <a:endParaRPr lang="en-GB" sz="1000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33" y="2651036"/>
            <a:ext cx="670645" cy="43126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628" y="4393155"/>
            <a:ext cx="452631" cy="388631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137" y="3818410"/>
            <a:ext cx="136317" cy="8766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395" y="3818410"/>
            <a:ext cx="136317" cy="8766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580" y="3888440"/>
            <a:ext cx="136317" cy="8766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235" y="3953180"/>
            <a:ext cx="136317" cy="8766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204" y="4094273"/>
            <a:ext cx="136317" cy="87660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438" y="4094273"/>
            <a:ext cx="136317" cy="87660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480" y="4138103"/>
            <a:ext cx="136317" cy="87660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792" y="4279196"/>
            <a:ext cx="136317" cy="87660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978" y="4233482"/>
            <a:ext cx="136317" cy="87660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235" y="4655157"/>
            <a:ext cx="136317" cy="87660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742" y="4616188"/>
            <a:ext cx="136317" cy="87660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235" y="4781786"/>
            <a:ext cx="136317" cy="87660"/>
          </a:xfrm>
          <a:prstGeom prst="rect">
            <a:avLst/>
          </a:prstGeom>
        </p:spPr>
      </p:pic>
      <p:sp>
        <p:nvSpPr>
          <p:cNvPr id="30" name="Textfeld 29"/>
          <p:cNvSpPr txBox="1"/>
          <p:nvPr/>
        </p:nvSpPr>
        <p:spPr>
          <a:xfrm>
            <a:off x="4734988" y="3697121"/>
            <a:ext cx="1214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18 </a:t>
            </a:r>
            <a:r>
              <a:rPr lang="en-GB" sz="1400" dirty="0" err="1" smtClean="0"/>
              <a:t>falsch</a:t>
            </a:r>
            <a:endParaRPr lang="en-GB" sz="1400" dirty="0"/>
          </a:p>
        </p:txBody>
      </p:sp>
      <p:pic>
        <p:nvPicPr>
          <p:cNvPr id="31" name="Grafik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9367" y="3664562"/>
            <a:ext cx="131415" cy="112834"/>
          </a:xfrm>
          <a:prstGeom prst="rect">
            <a:avLst/>
          </a:prstGeom>
        </p:spPr>
      </p:pic>
      <p:pic>
        <p:nvPicPr>
          <p:cNvPr id="32" name="Grafik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252" y="3721712"/>
            <a:ext cx="131415" cy="112834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831" y="3724091"/>
            <a:ext cx="131415" cy="112834"/>
          </a:xfrm>
          <a:prstGeom prst="rect">
            <a:avLst/>
          </a:prstGeom>
        </p:spPr>
      </p:pic>
      <p:pic>
        <p:nvPicPr>
          <p:cNvPr id="34" name="Grafik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0320" y="3720154"/>
            <a:ext cx="131415" cy="112834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337" y="3764595"/>
            <a:ext cx="131415" cy="112834"/>
          </a:xfrm>
          <a:prstGeom prst="rect">
            <a:avLst/>
          </a:prstGeom>
        </p:spPr>
      </p:pic>
      <p:pic>
        <p:nvPicPr>
          <p:cNvPr id="36" name="Grafik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139" y="3772537"/>
            <a:ext cx="131415" cy="11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8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71" y="1954647"/>
            <a:ext cx="4417408" cy="3955247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1455659" y="2060008"/>
            <a:ext cx="3279330" cy="1954228"/>
          </a:xfrm>
          <a:prstGeom prst="rect">
            <a:avLst/>
          </a:prstGeom>
          <a:solidFill>
            <a:schemeClr val="tx2">
              <a:lumMod val="50000"/>
              <a:lumOff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9261" y="977831"/>
            <a:ext cx="8243887" cy="1044000"/>
          </a:xfrm>
        </p:spPr>
        <p:txBody>
          <a:bodyPr/>
          <a:lstStyle/>
          <a:p>
            <a:r>
              <a:rPr lang="en-GB" dirty="0" err="1" smtClean="0"/>
              <a:t>Auswählen</a:t>
            </a:r>
            <a:r>
              <a:rPr lang="en-GB" dirty="0" smtClean="0"/>
              <a:t> </a:t>
            </a:r>
            <a:r>
              <a:rPr lang="en-GB" dirty="0" err="1" smtClean="0"/>
              <a:t>eines</a:t>
            </a:r>
            <a:r>
              <a:rPr lang="en-GB" dirty="0" smtClean="0"/>
              <a:t> </a:t>
            </a:r>
            <a:r>
              <a:rPr lang="en-GB" dirty="0" err="1" smtClean="0"/>
              <a:t>Schwellwertes</a:t>
            </a:r>
            <a:r>
              <a:rPr lang="en-GB" dirty="0" smtClean="0"/>
              <a:t> </a:t>
            </a:r>
            <a:r>
              <a:rPr lang="en-GB" dirty="0" err="1" smtClean="0"/>
              <a:t>für</a:t>
            </a:r>
            <a:r>
              <a:rPr lang="en-GB" dirty="0" smtClean="0"/>
              <a:t> den </a:t>
            </a:r>
            <a:r>
              <a:rPr lang="en-GB" dirty="0" err="1" smtClean="0"/>
              <a:t>Datensplit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C624C-2554-4659-A1D8-66347873820C}" type="slidenum">
              <a:rPr lang="de-DE" smtClean="0"/>
              <a:pPr/>
              <a:t>44</a:t>
            </a:fld>
            <a:endParaRPr lang="de-DE" sz="1800" dirty="0"/>
          </a:p>
        </p:txBody>
      </p:sp>
      <p:cxnSp>
        <p:nvCxnSpPr>
          <p:cNvPr id="6" name="Gerader Verbinder 5"/>
          <p:cNvCxnSpPr/>
          <p:nvPr/>
        </p:nvCxnSpPr>
        <p:spPr>
          <a:xfrm>
            <a:off x="1450246" y="4017961"/>
            <a:ext cx="3280273" cy="4217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/>
          <p:cNvSpPr/>
          <p:nvPr/>
        </p:nvSpPr>
        <p:spPr>
          <a:xfrm>
            <a:off x="1455659" y="4025903"/>
            <a:ext cx="3279329" cy="1601803"/>
          </a:xfrm>
          <a:prstGeom prst="rect">
            <a:avLst/>
          </a:prstGeom>
          <a:solidFill>
            <a:schemeClr val="accent5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feld 10"/>
          <p:cNvSpPr txBox="1"/>
          <p:nvPr/>
        </p:nvSpPr>
        <p:spPr>
          <a:xfrm>
            <a:off x="1124338" y="3900930"/>
            <a:ext cx="3866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/>
              <a:t>0.45</a:t>
            </a:r>
            <a:endParaRPr lang="en-GB" sz="1000" dirty="0"/>
          </a:p>
        </p:txBody>
      </p:sp>
      <p:sp>
        <p:nvSpPr>
          <p:cNvPr id="12" name="Textfeld 11"/>
          <p:cNvSpPr txBox="1"/>
          <p:nvPr/>
        </p:nvSpPr>
        <p:spPr>
          <a:xfrm>
            <a:off x="2211837" y="5598683"/>
            <a:ext cx="3866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/>
              <a:t>0.29</a:t>
            </a:r>
            <a:endParaRPr lang="en-GB" sz="1000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33" y="2651036"/>
            <a:ext cx="670645" cy="43126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628" y="4393155"/>
            <a:ext cx="452631" cy="388631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204" y="4094273"/>
            <a:ext cx="136317" cy="87660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438" y="4094273"/>
            <a:ext cx="136317" cy="87660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480" y="4138103"/>
            <a:ext cx="136317" cy="87660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792" y="4279196"/>
            <a:ext cx="136317" cy="87660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978" y="4233482"/>
            <a:ext cx="136317" cy="87660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235" y="4655157"/>
            <a:ext cx="136317" cy="87660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742" y="4616188"/>
            <a:ext cx="136317" cy="87660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235" y="4781786"/>
            <a:ext cx="136317" cy="87660"/>
          </a:xfrm>
          <a:prstGeom prst="rect">
            <a:avLst/>
          </a:prstGeom>
        </p:spPr>
      </p:pic>
      <p:sp>
        <p:nvSpPr>
          <p:cNvPr id="30" name="Textfeld 29"/>
          <p:cNvSpPr txBox="1"/>
          <p:nvPr/>
        </p:nvSpPr>
        <p:spPr>
          <a:xfrm>
            <a:off x="4742173" y="3860347"/>
            <a:ext cx="1214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21 </a:t>
            </a:r>
            <a:r>
              <a:rPr lang="en-GB" sz="1400" dirty="0" err="1" smtClean="0"/>
              <a:t>falsch</a:t>
            </a:r>
            <a:endParaRPr lang="en-GB" sz="1400" dirty="0"/>
          </a:p>
        </p:txBody>
      </p:sp>
      <p:pic>
        <p:nvPicPr>
          <p:cNvPr id="31" name="Grafik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9367" y="3664562"/>
            <a:ext cx="131415" cy="112834"/>
          </a:xfrm>
          <a:prstGeom prst="rect">
            <a:avLst/>
          </a:prstGeom>
        </p:spPr>
      </p:pic>
      <p:pic>
        <p:nvPicPr>
          <p:cNvPr id="32" name="Grafik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252" y="3721712"/>
            <a:ext cx="131415" cy="112834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831" y="3724091"/>
            <a:ext cx="131415" cy="112834"/>
          </a:xfrm>
          <a:prstGeom prst="rect">
            <a:avLst/>
          </a:prstGeom>
        </p:spPr>
      </p:pic>
      <p:pic>
        <p:nvPicPr>
          <p:cNvPr id="34" name="Grafik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0320" y="3720154"/>
            <a:ext cx="131415" cy="112834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337" y="3764595"/>
            <a:ext cx="131415" cy="112834"/>
          </a:xfrm>
          <a:prstGeom prst="rect">
            <a:avLst/>
          </a:prstGeom>
        </p:spPr>
      </p:pic>
      <p:pic>
        <p:nvPicPr>
          <p:cNvPr id="36" name="Grafik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139" y="3772537"/>
            <a:ext cx="131415" cy="112834"/>
          </a:xfrm>
          <a:prstGeom prst="rect">
            <a:avLst/>
          </a:prstGeom>
        </p:spPr>
      </p:pic>
      <p:pic>
        <p:nvPicPr>
          <p:cNvPr id="37" name="Grafik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428" y="3846848"/>
            <a:ext cx="131415" cy="112834"/>
          </a:xfrm>
          <a:prstGeom prst="rect">
            <a:avLst/>
          </a:prstGeom>
        </p:spPr>
      </p:pic>
      <p:pic>
        <p:nvPicPr>
          <p:cNvPr id="38" name="Grafik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913" y="3825357"/>
            <a:ext cx="131415" cy="112834"/>
          </a:xfrm>
          <a:prstGeom prst="rect">
            <a:avLst/>
          </a:prstGeom>
        </p:spPr>
      </p:pic>
      <p:pic>
        <p:nvPicPr>
          <p:cNvPr id="39" name="Grafik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5092" y="3925371"/>
            <a:ext cx="131415" cy="112834"/>
          </a:xfrm>
          <a:prstGeom prst="rect">
            <a:avLst/>
          </a:prstGeom>
        </p:spPr>
      </p:pic>
      <p:pic>
        <p:nvPicPr>
          <p:cNvPr id="40" name="Grafik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8428" y="3877743"/>
            <a:ext cx="131415" cy="112834"/>
          </a:xfrm>
          <a:prstGeom prst="rect">
            <a:avLst/>
          </a:prstGeom>
        </p:spPr>
      </p:pic>
      <p:pic>
        <p:nvPicPr>
          <p:cNvPr id="41" name="Grafik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551" y="3877741"/>
            <a:ext cx="131415" cy="112834"/>
          </a:xfrm>
          <a:prstGeom prst="rect">
            <a:avLst/>
          </a:prstGeom>
        </p:spPr>
      </p:pic>
      <p:pic>
        <p:nvPicPr>
          <p:cNvPr id="42" name="Grafik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254" y="3863451"/>
            <a:ext cx="131415" cy="112834"/>
          </a:xfrm>
          <a:prstGeom prst="rect">
            <a:avLst/>
          </a:prstGeom>
        </p:spPr>
      </p:pic>
      <p:pic>
        <p:nvPicPr>
          <p:cNvPr id="46" name="Grafik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464" y="3915764"/>
            <a:ext cx="131415" cy="11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86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71" y="1954647"/>
            <a:ext cx="4417408" cy="3955247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1448310" y="2064591"/>
            <a:ext cx="3279330" cy="2141250"/>
          </a:xfrm>
          <a:prstGeom prst="rect">
            <a:avLst/>
          </a:prstGeom>
          <a:solidFill>
            <a:schemeClr val="tx2">
              <a:lumMod val="50000"/>
              <a:lumOff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9261" y="977831"/>
            <a:ext cx="8243887" cy="1044000"/>
          </a:xfrm>
        </p:spPr>
        <p:txBody>
          <a:bodyPr/>
          <a:lstStyle/>
          <a:p>
            <a:r>
              <a:rPr lang="en-GB" dirty="0" err="1" smtClean="0"/>
              <a:t>Auswählen</a:t>
            </a:r>
            <a:r>
              <a:rPr lang="en-GB" dirty="0" smtClean="0"/>
              <a:t> </a:t>
            </a:r>
            <a:r>
              <a:rPr lang="en-GB" dirty="0" err="1" smtClean="0"/>
              <a:t>eines</a:t>
            </a:r>
            <a:r>
              <a:rPr lang="en-GB" dirty="0" smtClean="0"/>
              <a:t> </a:t>
            </a:r>
            <a:r>
              <a:rPr lang="en-GB" dirty="0" err="1" smtClean="0"/>
              <a:t>Schwellwertes</a:t>
            </a:r>
            <a:r>
              <a:rPr lang="en-GB" dirty="0" smtClean="0"/>
              <a:t> </a:t>
            </a:r>
            <a:r>
              <a:rPr lang="en-GB" dirty="0" err="1" smtClean="0"/>
              <a:t>für</a:t>
            </a:r>
            <a:r>
              <a:rPr lang="en-GB" dirty="0" smtClean="0"/>
              <a:t> den </a:t>
            </a:r>
            <a:r>
              <a:rPr lang="en-GB" dirty="0" err="1" smtClean="0"/>
              <a:t>Datensplit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C624C-2554-4659-A1D8-66347873820C}" type="slidenum">
              <a:rPr lang="de-DE" smtClean="0"/>
              <a:pPr/>
              <a:t>45</a:t>
            </a:fld>
            <a:endParaRPr lang="de-DE" sz="1800" dirty="0"/>
          </a:p>
        </p:txBody>
      </p:sp>
      <p:cxnSp>
        <p:nvCxnSpPr>
          <p:cNvPr id="6" name="Gerader Verbinder 5"/>
          <p:cNvCxnSpPr/>
          <p:nvPr/>
        </p:nvCxnSpPr>
        <p:spPr>
          <a:xfrm>
            <a:off x="1453278" y="4189898"/>
            <a:ext cx="3280273" cy="4217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/>
          <p:cNvSpPr/>
          <p:nvPr/>
        </p:nvSpPr>
        <p:spPr>
          <a:xfrm>
            <a:off x="1455659" y="4201258"/>
            <a:ext cx="3279329" cy="1426448"/>
          </a:xfrm>
          <a:prstGeom prst="rect">
            <a:avLst/>
          </a:prstGeom>
          <a:solidFill>
            <a:schemeClr val="accent5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feld 11"/>
          <p:cNvSpPr txBox="1"/>
          <p:nvPr/>
        </p:nvSpPr>
        <p:spPr>
          <a:xfrm>
            <a:off x="2211837" y="5598683"/>
            <a:ext cx="3866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/>
              <a:t>0.29</a:t>
            </a:r>
            <a:endParaRPr lang="en-GB" sz="1000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33" y="2651036"/>
            <a:ext cx="670645" cy="43126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628" y="4393155"/>
            <a:ext cx="452631" cy="388631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792" y="4279196"/>
            <a:ext cx="136317" cy="87660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978" y="4233482"/>
            <a:ext cx="136317" cy="87660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235" y="4655157"/>
            <a:ext cx="136317" cy="87660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742" y="4616188"/>
            <a:ext cx="136317" cy="87660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235" y="4781786"/>
            <a:ext cx="136317" cy="87660"/>
          </a:xfrm>
          <a:prstGeom prst="rect">
            <a:avLst/>
          </a:prstGeom>
        </p:spPr>
      </p:pic>
      <p:sp>
        <p:nvSpPr>
          <p:cNvPr id="30" name="Textfeld 29"/>
          <p:cNvSpPr txBox="1"/>
          <p:nvPr/>
        </p:nvSpPr>
        <p:spPr>
          <a:xfrm>
            <a:off x="4739490" y="4043152"/>
            <a:ext cx="1214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33 </a:t>
            </a:r>
            <a:r>
              <a:rPr lang="en-GB" sz="1400" dirty="0" err="1" smtClean="0"/>
              <a:t>falsch</a:t>
            </a:r>
            <a:endParaRPr lang="en-GB" sz="1400" dirty="0"/>
          </a:p>
        </p:txBody>
      </p:sp>
      <p:pic>
        <p:nvPicPr>
          <p:cNvPr id="31" name="Grafik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9367" y="3664562"/>
            <a:ext cx="131415" cy="112834"/>
          </a:xfrm>
          <a:prstGeom prst="rect">
            <a:avLst/>
          </a:prstGeom>
        </p:spPr>
      </p:pic>
      <p:pic>
        <p:nvPicPr>
          <p:cNvPr id="32" name="Grafik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252" y="3721712"/>
            <a:ext cx="131415" cy="112834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831" y="3724091"/>
            <a:ext cx="131415" cy="112834"/>
          </a:xfrm>
          <a:prstGeom prst="rect">
            <a:avLst/>
          </a:prstGeom>
        </p:spPr>
      </p:pic>
      <p:pic>
        <p:nvPicPr>
          <p:cNvPr id="34" name="Grafik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0320" y="3720154"/>
            <a:ext cx="131415" cy="112834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337" y="3764595"/>
            <a:ext cx="131415" cy="112834"/>
          </a:xfrm>
          <a:prstGeom prst="rect">
            <a:avLst/>
          </a:prstGeom>
        </p:spPr>
      </p:pic>
      <p:pic>
        <p:nvPicPr>
          <p:cNvPr id="36" name="Grafik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139" y="3772537"/>
            <a:ext cx="131415" cy="112834"/>
          </a:xfrm>
          <a:prstGeom prst="rect">
            <a:avLst/>
          </a:prstGeom>
        </p:spPr>
      </p:pic>
      <p:pic>
        <p:nvPicPr>
          <p:cNvPr id="37" name="Grafik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428" y="3846848"/>
            <a:ext cx="131415" cy="112834"/>
          </a:xfrm>
          <a:prstGeom prst="rect">
            <a:avLst/>
          </a:prstGeom>
        </p:spPr>
      </p:pic>
      <p:pic>
        <p:nvPicPr>
          <p:cNvPr id="38" name="Grafik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913" y="3825357"/>
            <a:ext cx="131415" cy="112834"/>
          </a:xfrm>
          <a:prstGeom prst="rect">
            <a:avLst/>
          </a:prstGeom>
        </p:spPr>
      </p:pic>
      <p:pic>
        <p:nvPicPr>
          <p:cNvPr id="39" name="Grafik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5092" y="3925371"/>
            <a:ext cx="131415" cy="112834"/>
          </a:xfrm>
          <a:prstGeom prst="rect">
            <a:avLst/>
          </a:prstGeom>
        </p:spPr>
      </p:pic>
      <p:pic>
        <p:nvPicPr>
          <p:cNvPr id="40" name="Grafik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8428" y="3877743"/>
            <a:ext cx="131415" cy="112834"/>
          </a:xfrm>
          <a:prstGeom prst="rect">
            <a:avLst/>
          </a:prstGeom>
        </p:spPr>
      </p:pic>
      <p:pic>
        <p:nvPicPr>
          <p:cNvPr id="41" name="Grafik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551" y="3877741"/>
            <a:ext cx="131415" cy="112834"/>
          </a:xfrm>
          <a:prstGeom prst="rect">
            <a:avLst/>
          </a:prstGeom>
        </p:spPr>
      </p:pic>
      <p:pic>
        <p:nvPicPr>
          <p:cNvPr id="42" name="Grafik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254" y="3863451"/>
            <a:ext cx="131415" cy="112834"/>
          </a:xfrm>
          <a:prstGeom prst="rect">
            <a:avLst/>
          </a:prstGeom>
        </p:spPr>
      </p:pic>
      <p:pic>
        <p:nvPicPr>
          <p:cNvPr id="46" name="Grafik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464" y="3915764"/>
            <a:ext cx="131415" cy="112834"/>
          </a:xfrm>
          <a:prstGeom prst="rect">
            <a:avLst/>
          </a:prstGeom>
        </p:spPr>
      </p:pic>
      <p:pic>
        <p:nvPicPr>
          <p:cNvPr id="43" name="Grafik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0086" y="3973444"/>
            <a:ext cx="131415" cy="112834"/>
          </a:xfrm>
          <a:prstGeom prst="rect">
            <a:avLst/>
          </a:prstGeom>
        </p:spPr>
      </p:pic>
      <p:pic>
        <p:nvPicPr>
          <p:cNvPr id="44" name="Grafik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254" y="4007263"/>
            <a:ext cx="131415" cy="112834"/>
          </a:xfrm>
          <a:prstGeom prst="rect">
            <a:avLst/>
          </a:prstGeom>
        </p:spPr>
      </p:pic>
      <p:pic>
        <p:nvPicPr>
          <p:cNvPr id="45" name="Grafik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139" y="4121381"/>
            <a:ext cx="131415" cy="112834"/>
          </a:xfrm>
          <a:prstGeom prst="rect">
            <a:avLst/>
          </a:prstGeom>
        </p:spPr>
      </p:pic>
      <p:pic>
        <p:nvPicPr>
          <p:cNvPr id="47" name="Grafik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6846" y="4091940"/>
            <a:ext cx="131415" cy="112834"/>
          </a:xfrm>
          <a:prstGeom prst="rect">
            <a:avLst/>
          </a:prstGeom>
        </p:spPr>
      </p:pic>
      <p:pic>
        <p:nvPicPr>
          <p:cNvPr id="48" name="Grafik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0982" y="4048922"/>
            <a:ext cx="131415" cy="112834"/>
          </a:xfrm>
          <a:prstGeom prst="rect">
            <a:avLst/>
          </a:prstGeom>
        </p:spPr>
      </p:pic>
      <p:pic>
        <p:nvPicPr>
          <p:cNvPr id="49" name="Grafik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970" y="4084510"/>
            <a:ext cx="131415" cy="112834"/>
          </a:xfrm>
          <a:prstGeom prst="rect">
            <a:avLst/>
          </a:prstGeom>
        </p:spPr>
      </p:pic>
      <p:pic>
        <p:nvPicPr>
          <p:cNvPr id="50" name="Grafik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425" y="4095854"/>
            <a:ext cx="131415" cy="112834"/>
          </a:xfrm>
          <a:prstGeom prst="rect">
            <a:avLst/>
          </a:prstGeom>
        </p:spPr>
      </p:pic>
      <p:pic>
        <p:nvPicPr>
          <p:cNvPr id="51" name="Grafik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275" y="4059576"/>
            <a:ext cx="131415" cy="112834"/>
          </a:xfrm>
          <a:prstGeom prst="rect">
            <a:avLst/>
          </a:prstGeom>
        </p:spPr>
      </p:pic>
      <p:pic>
        <p:nvPicPr>
          <p:cNvPr id="52" name="Grafik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886" y="4045218"/>
            <a:ext cx="131415" cy="112834"/>
          </a:xfrm>
          <a:prstGeom prst="rect">
            <a:avLst/>
          </a:prstGeom>
        </p:spPr>
      </p:pic>
      <p:pic>
        <p:nvPicPr>
          <p:cNvPr id="53" name="Grafik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035" y="4102940"/>
            <a:ext cx="131415" cy="112834"/>
          </a:xfrm>
          <a:prstGeom prst="rect">
            <a:avLst/>
          </a:prstGeom>
        </p:spPr>
      </p:pic>
      <p:pic>
        <p:nvPicPr>
          <p:cNvPr id="54" name="Grafik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966" y="4101635"/>
            <a:ext cx="131415" cy="112834"/>
          </a:xfrm>
          <a:prstGeom prst="rect">
            <a:avLst/>
          </a:prstGeom>
        </p:spPr>
      </p:pic>
      <p:pic>
        <p:nvPicPr>
          <p:cNvPr id="55" name="Grafik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1612" y="4110136"/>
            <a:ext cx="131415" cy="112834"/>
          </a:xfrm>
          <a:prstGeom prst="rect">
            <a:avLst/>
          </a:prstGeom>
        </p:spPr>
      </p:pic>
      <p:pic>
        <p:nvPicPr>
          <p:cNvPr id="56" name="Grafik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378" y="4067139"/>
            <a:ext cx="131415" cy="112834"/>
          </a:xfrm>
          <a:prstGeom prst="rect">
            <a:avLst/>
          </a:prstGeom>
        </p:spPr>
      </p:pic>
      <p:pic>
        <p:nvPicPr>
          <p:cNvPr id="57" name="Grafik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184" y="4009986"/>
            <a:ext cx="131415" cy="11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3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71" y="1954647"/>
            <a:ext cx="4417408" cy="3955247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1448310" y="2064590"/>
            <a:ext cx="3279330" cy="2579581"/>
          </a:xfrm>
          <a:prstGeom prst="rect">
            <a:avLst/>
          </a:prstGeom>
          <a:solidFill>
            <a:schemeClr val="tx2">
              <a:lumMod val="50000"/>
              <a:lumOff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9261" y="977831"/>
            <a:ext cx="8243887" cy="1044000"/>
          </a:xfrm>
        </p:spPr>
        <p:txBody>
          <a:bodyPr/>
          <a:lstStyle/>
          <a:p>
            <a:r>
              <a:rPr lang="en-GB" dirty="0" err="1" smtClean="0"/>
              <a:t>Auswählen</a:t>
            </a:r>
            <a:r>
              <a:rPr lang="en-GB" dirty="0" smtClean="0"/>
              <a:t> </a:t>
            </a:r>
            <a:r>
              <a:rPr lang="en-GB" dirty="0" err="1" smtClean="0"/>
              <a:t>eines</a:t>
            </a:r>
            <a:r>
              <a:rPr lang="en-GB" dirty="0" smtClean="0"/>
              <a:t> </a:t>
            </a:r>
            <a:r>
              <a:rPr lang="en-GB" dirty="0" err="1" smtClean="0"/>
              <a:t>Schwellwertes</a:t>
            </a:r>
            <a:r>
              <a:rPr lang="en-GB" dirty="0" smtClean="0"/>
              <a:t> </a:t>
            </a:r>
            <a:r>
              <a:rPr lang="en-GB" dirty="0" err="1" smtClean="0"/>
              <a:t>für</a:t>
            </a:r>
            <a:r>
              <a:rPr lang="en-GB" dirty="0" smtClean="0"/>
              <a:t> den </a:t>
            </a:r>
            <a:r>
              <a:rPr lang="en-GB" dirty="0" err="1" smtClean="0"/>
              <a:t>Datensplit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C624C-2554-4659-A1D8-66347873820C}" type="slidenum">
              <a:rPr lang="de-DE" smtClean="0"/>
              <a:pPr/>
              <a:t>46</a:t>
            </a:fld>
            <a:endParaRPr lang="de-DE" sz="1800" dirty="0"/>
          </a:p>
        </p:txBody>
      </p:sp>
      <p:cxnSp>
        <p:nvCxnSpPr>
          <p:cNvPr id="6" name="Gerader Verbinder 5"/>
          <p:cNvCxnSpPr/>
          <p:nvPr/>
        </p:nvCxnSpPr>
        <p:spPr>
          <a:xfrm>
            <a:off x="1453278" y="4639954"/>
            <a:ext cx="3280273" cy="4217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/>
          <p:cNvSpPr/>
          <p:nvPr/>
        </p:nvSpPr>
        <p:spPr>
          <a:xfrm>
            <a:off x="1455659" y="4638877"/>
            <a:ext cx="3279329" cy="977120"/>
          </a:xfrm>
          <a:prstGeom prst="rect">
            <a:avLst/>
          </a:prstGeom>
          <a:solidFill>
            <a:schemeClr val="accent5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feld 10"/>
          <p:cNvSpPr txBox="1"/>
          <p:nvPr/>
        </p:nvSpPr>
        <p:spPr>
          <a:xfrm>
            <a:off x="1115984" y="4515029"/>
            <a:ext cx="3866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/>
              <a:t>0.27</a:t>
            </a:r>
            <a:endParaRPr lang="en-GB" sz="1000" dirty="0"/>
          </a:p>
        </p:txBody>
      </p:sp>
      <p:sp>
        <p:nvSpPr>
          <p:cNvPr id="12" name="Textfeld 11"/>
          <p:cNvSpPr txBox="1"/>
          <p:nvPr/>
        </p:nvSpPr>
        <p:spPr>
          <a:xfrm>
            <a:off x="2211837" y="5598683"/>
            <a:ext cx="3866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/>
              <a:t>0.29</a:t>
            </a:r>
            <a:endParaRPr lang="en-GB" sz="1000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33" y="2651036"/>
            <a:ext cx="670645" cy="43126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906" y="4825616"/>
            <a:ext cx="452631" cy="388631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235" y="4655157"/>
            <a:ext cx="136317" cy="87660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742" y="4616188"/>
            <a:ext cx="136317" cy="87660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235" y="4781786"/>
            <a:ext cx="136317" cy="87660"/>
          </a:xfrm>
          <a:prstGeom prst="rect">
            <a:avLst/>
          </a:prstGeom>
        </p:spPr>
      </p:pic>
      <p:sp>
        <p:nvSpPr>
          <p:cNvPr id="30" name="Textfeld 29"/>
          <p:cNvSpPr txBox="1"/>
          <p:nvPr/>
        </p:nvSpPr>
        <p:spPr>
          <a:xfrm>
            <a:off x="4770563" y="4488689"/>
            <a:ext cx="1214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7</a:t>
            </a:r>
            <a:r>
              <a:rPr lang="en-GB" sz="1400" dirty="0" smtClean="0"/>
              <a:t>3 </a:t>
            </a:r>
            <a:r>
              <a:rPr lang="en-GB" sz="1400" dirty="0" err="1" smtClean="0"/>
              <a:t>falsch</a:t>
            </a:r>
            <a:endParaRPr lang="en-GB" sz="1400" dirty="0"/>
          </a:p>
        </p:txBody>
      </p:sp>
      <p:pic>
        <p:nvPicPr>
          <p:cNvPr id="31" name="Grafik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9367" y="3664562"/>
            <a:ext cx="131415" cy="112834"/>
          </a:xfrm>
          <a:prstGeom prst="rect">
            <a:avLst/>
          </a:prstGeom>
        </p:spPr>
      </p:pic>
      <p:pic>
        <p:nvPicPr>
          <p:cNvPr id="32" name="Grafik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252" y="3721712"/>
            <a:ext cx="131415" cy="112834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831" y="3724091"/>
            <a:ext cx="131415" cy="112834"/>
          </a:xfrm>
          <a:prstGeom prst="rect">
            <a:avLst/>
          </a:prstGeom>
        </p:spPr>
      </p:pic>
      <p:pic>
        <p:nvPicPr>
          <p:cNvPr id="34" name="Grafik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0320" y="3720154"/>
            <a:ext cx="131415" cy="112834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337" y="3764595"/>
            <a:ext cx="131415" cy="112834"/>
          </a:xfrm>
          <a:prstGeom prst="rect">
            <a:avLst/>
          </a:prstGeom>
        </p:spPr>
      </p:pic>
      <p:pic>
        <p:nvPicPr>
          <p:cNvPr id="36" name="Grafik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139" y="3772537"/>
            <a:ext cx="131415" cy="112834"/>
          </a:xfrm>
          <a:prstGeom prst="rect">
            <a:avLst/>
          </a:prstGeom>
        </p:spPr>
      </p:pic>
      <p:pic>
        <p:nvPicPr>
          <p:cNvPr id="37" name="Grafik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428" y="3846848"/>
            <a:ext cx="131415" cy="112834"/>
          </a:xfrm>
          <a:prstGeom prst="rect">
            <a:avLst/>
          </a:prstGeom>
        </p:spPr>
      </p:pic>
      <p:pic>
        <p:nvPicPr>
          <p:cNvPr id="38" name="Grafik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913" y="3825357"/>
            <a:ext cx="131415" cy="112834"/>
          </a:xfrm>
          <a:prstGeom prst="rect">
            <a:avLst/>
          </a:prstGeom>
        </p:spPr>
      </p:pic>
      <p:pic>
        <p:nvPicPr>
          <p:cNvPr id="39" name="Grafik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5092" y="3925371"/>
            <a:ext cx="131415" cy="112834"/>
          </a:xfrm>
          <a:prstGeom prst="rect">
            <a:avLst/>
          </a:prstGeom>
        </p:spPr>
      </p:pic>
      <p:pic>
        <p:nvPicPr>
          <p:cNvPr id="40" name="Grafik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8428" y="3877743"/>
            <a:ext cx="131415" cy="112834"/>
          </a:xfrm>
          <a:prstGeom prst="rect">
            <a:avLst/>
          </a:prstGeom>
        </p:spPr>
      </p:pic>
      <p:pic>
        <p:nvPicPr>
          <p:cNvPr id="41" name="Grafik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551" y="3877741"/>
            <a:ext cx="131415" cy="112834"/>
          </a:xfrm>
          <a:prstGeom prst="rect">
            <a:avLst/>
          </a:prstGeom>
        </p:spPr>
      </p:pic>
      <p:pic>
        <p:nvPicPr>
          <p:cNvPr id="42" name="Grafik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254" y="3863451"/>
            <a:ext cx="131415" cy="112834"/>
          </a:xfrm>
          <a:prstGeom prst="rect">
            <a:avLst/>
          </a:prstGeom>
        </p:spPr>
      </p:pic>
      <p:pic>
        <p:nvPicPr>
          <p:cNvPr id="46" name="Grafik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464" y="3915764"/>
            <a:ext cx="131415" cy="112834"/>
          </a:xfrm>
          <a:prstGeom prst="rect">
            <a:avLst/>
          </a:prstGeom>
        </p:spPr>
      </p:pic>
      <p:pic>
        <p:nvPicPr>
          <p:cNvPr id="43" name="Grafik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0086" y="3973444"/>
            <a:ext cx="131415" cy="112834"/>
          </a:xfrm>
          <a:prstGeom prst="rect">
            <a:avLst/>
          </a:prstGeom>
        </p:spPr>
      </p:pic>
      <p:pic>
        <p:nvPicPr>
          <p:cNvPr id="44" name="Grafik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254" y="4007263"/>
            <a:ext cx="131415" cy="112834"/>
          </a:xfrm>
          <a:prstGeom prst="rect">
            <a:avLst/>
          </a:prstGeom>
        </p:spPr>
      </p:pic>
      <p:pic>
        <p:nvPicPr>
          <p:cNvPr id="45" name="Grafik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139" y="4121381"/>
            <a:ext cx="131415" cy="112834"/>
          </a:xfrm>
          <a:prstGeom prst="rect">
            <a:avLst/>
          </a:prstGeom>
        </p:spPr>
      </p:pic>
      <p:pic>
        <p:nvPicPr>
          <p:cNvPr id="47" name="Grafik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6262" y="4089119"/>
            <a:ext cx="131415" cy="112834"/>
          </a:xfrm>
          <a:prstGeom prst="rect">
            <a:avLst/>
          </a:prstGeom>
        </p:spPr>
      </p:pic>
      <p:pic>
        <p:nvPicPr>
          <p:cNvPr id="48" name="Grafik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0982" y="4048922"/>
            <a:ext cx="131415" cy="112834"/>
          </a:xfrm>
          <a:prstGeom prst="rect">
            <a:avLst/>
          </a:prstGeom>
        </p:spPr>
      </p:pic>
      <p:pic>
        <p:nvPicPr>
          <p:cNvPr id="49" name="Grafik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970" y="4084510"/>
            <a:ext cx="131415" cy="112834"/>
          </a:xfrm>
          <a:prstGeom prst="rect">
            <a:avLst/>
          </a:prstGeom>
        </p:spPr>
      </p:pic>
      <p:pic>
        <p:nvPicPr>
          <p:cNvPr id="50" name="Grafik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425" y="4095854"/>
            <a:ext cx="131415" cy="112834"/>
          </a:xfrm>
          <a:prstGeom prst="rect">
            <a:avLst/>
          </a:prstGeom>
        </p:spPr>
      </p:pic>
      <p:pic>
        <p:nvPicPr>
          <p:cNvPr id="51" name="Grafik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275" y="4059576"/>
            <a:ext cx="131415" cy="112834"/>
          </a:xfrm>
          <a:prstGeom prst="rect">
            <a:avLst/>
          </a:prstGeom>
        </p:spPr>
      </p:pic>
      <p:pic>
        <p:nvPicPr>
          <p:cNvPr id="52" name="Grafik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886" y="4045218"/>
            <a:ext cx="131415" cy="112834"/>
          </a:xfrm>
          <a:prstGeom prst="rect">
            <a:avLst/>
          </a:prstGeom>
        </p:spPr>
      </p:pic>
      <p:pic>
        <p:nvPicPr>
          <p:cNvPr id="53" name="Grafik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035" y="4102940"/>
            <a:ext cx="131415" cy="112834"/>
          </a:xfrm>
          <a:prstGeom prst="rect">
            <a:avLst/>
          </a:prstGeom>
        </p:spPr>
      </p:pic>
      <p:pic>
        <p:nvPicPr>
          <p:cNvPr id="54" name="Grafik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966" y="4101635"/>
            <a:ext cx="131415" cy="112834"/>
          </a:xfrm>
          <a:prstGeom prst="rect">
            <a:avLst/>
          </a:prstGeom>
        </p:spPr>
      </p:pic>
      <p:pic>
        <p:nvPicPr>
          <p:cNvPr id="55" name="Grafik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1612" y="4110136"/>
            <a:ext cx="131415" cy="112834"/>
          </a:xfrm>
          <a:prstGeom prst="rect">
            <a:avLst/>
          </a:prstGeom>
        </p:spPr>
      </p:pic>
      <p:pic>
        <p:nvPicPr>
          <p:cNvPr id="56" name="Grafik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378" y="4067139"/>
            <a:ext cx="131415" cy="112834"/>
          </a:xfrm>
          <a:prstGeom prst="rect">
            <a:avLst/>
          </a:prstGeom>
        </p:spPr>
      </p:pic>
      <p:pic>
        <p:nvPicPr>
          <p:cNvPr id="57" name="Grafik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184" y="4009986"/>
            <a:ext cx="131415" cy="112834"/>
          </a:xfrm>
          <a:prstGeom prst="rect">
            <a:avLst/>
          </a:prstGeom>
        </p:spPr>
      </p:pic>
      <p:pic>
        <p:nvPicPr>
          <p:cNvPr id="58" name="Grafik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1950" y="4229607"/>
            <a:ext cx="131415" cy="112834"/>
          </a:xfrm>
          <a:prstGeom prst="rect">
            <a:avLst/>
          </a:prstGeom>
        </p:spPr>
      </p:pic>
      <p:pic>
        <p:nvPicPr>
          <p:cNvPr id="59" name="Grafik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0853" y="4227862"/>
            <a:ext cx="131415" cy="112834"/>
          </a:xfrm>
          <a:prstGeom prst="rect">
            <a:avLst/>
          </a:prstGeom>
        </p:spPr>
      </p:pic>
      <p:pic>
        <p:nvPicPr>
          <p:cNvPr id="60" name="Grafik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4539" y="4205841"/>
            <a:ext cx="131415" cy="112834"/>
          </a:xfrm>
          <a:prstGeom prst="rect">
            <a:avLst/>
          </a:prstGeom>
        </p:spPr>
      </p:pic>
      <p:pic>
        <p:nvPicPr>
          <p:cNvPr id="61" name="Grafik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662" y="4241519"/>
            <a:ext cx="131415" cy="112834"/>
          </a:xfrm>
          <a:prstGeom prst="rect">
            <a:avLst/>
          </a:prstGeom>
        </p:spPr>
      </p:pic>
      <p:pic>
        <p:nvPicPr>
          <p:cNvPr id="62" name="Grafik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5020" y="4186383"/>
            <a:ext cx="131415" cy="112834"/>
          </a:xfrm>
          <a:prstGeom prst="rect">
            <a:avLst/>
          </a:prstGeom>
        </p:spPr>
      </p:pic>
      <p:pic>
        <p:nvPicPr>
          <p:cNvPr id="63" name="Grafik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704" y="4156200"/>
            <a:ext cx="131415" cy="112834"/>
          </a:xfrm>
          <a:prstGeom prst="rect">
            <a:avLst/>
          </a:prstGeom>
        </p:spPr>
      </p:pic>
      <p:pic>
        <p:nvPicPr>
          <p:cNvPr id="64" name="Grafik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544" y="4174650"/>
            <a:ext cx="131415" cy="112834"/>
          </a:xfrm>
          <a:prstGeom prst="rect">
            <a:avLst/>
          </a:prstGeom>
        </p:spPr>
      </p:pic>
      <p:pic>
        <p:nvPicPr>
          <p:cNvPr id="65" name="Grafik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860" y="4160662"/>
            <a:ext cx="131415" cy="112834"/>
          </a:xfrm>
          <a:prstGeom prst="rect">
            <a:avLst/>
          </a:prstGeom>
        </p:spPr>
      </p:pic>
      <p:pic>
        <p:nvPicPr>
          <p:cNvPr id="66" name="Grafik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4784" y="4236948"/>
            <a:ext cx="131415" cy="112834"/>
          </a:xfrm>
          <a:prstGeom prst="rect">
            <a:avLst/>
          </a:prstGeom>
        </p:spPr>
      </p:pic>
      <p:pic>
        <p:nvPicPr>
          <p:cNvPr id="67" name="Grafik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567" y="4198627"/>
            <a:ext cx="131415" cy="112834"/>
          </a:xfrm>
          <a:prstGeom prst="rect">
            <a:avLst/>
          </a:prstGeom>
        </p:spPr>
      </p:pic>
      <p:pic>
        <p:nvPicPr>
          <p:cNvPr id="68" name="Grafik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744" y="4270212"/>
            <a:ext cx="131415" cy="112834"/>
          </a:xfrm>
          <a:prstGeom prst="rect">
            <a:avLst/>
          </a:prstGeom>
        </p:spPr>
      </p:pic>
      <p:pic>
        <p:nvPicPr>
          <p:cNvPr id="69" name="Grafik 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913" y="4313298"/>
            <a:ext cx="131415" cy="112834"/>
          </a:xfrm>
          <a:prstGeom prst="rect">
            <a:avLst/>
          </a:prstGeom>
        </p:spPr>
      </p:pic>
      <p:pic>
        <p:nvPicPr>
          <p:cNvPr id="70" name="Grafik 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062" y="4393919"/>
            <a:ext cx="131415" cy="112834"/>
          </a:xfrm>
          <a:prstGeom prst="rect">
            <a:avLst/>
          </a:prstGeom>
        </p:spPr>
      </p:pic>
      <p:pic>
        <p:nvPicPr>
          <p:cNvPr id="71" name="Grafik 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567" y="4377123"/>
            <a:ext cx="131415" cy="112834"/>
          </a:xfrm>
          <a:prstGeom prst="rect">
            <a:avLst/>
          </a:prstGeom>
        </p:spPr>
      </p:pic>
      <p:pic>
        <p:nvPicPr>
          <p:cNvPr id="72" name="Grafik 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3539" y="4222970"/>
            <a:ext cx="131415" cy="112834"/>
          </a:xfrm>
          <a:prstGeom prst="rect">
            <a:avLst/>
          </a:prstGeom>
        </p:spPr>
      </p:pic>
      <p:pic>
        <p:nvPicPr>
          <p:cNvPr id="73" name="Grafik 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213" y="4308283"/>
            <a:ext cx="131415" cy="112834"/>
          </a:xfrm>
          <a:prstGeom prst="rect">
            <a:avLst/>
          </a:prstGeom>
        </p:spPr>
      </p:pic>
      <p:pic>
        <p:nvPicPr>
          <p:cNvPr id="74" name="Grafik 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162" y="4288088"/>
            <a:ext cx="131415" cy="112834"/>
          </a:xfrm>
          <a:prstGeom prst="rect">
            <a:avLst/>
          </a:prstGeom>
        </p:spPr>
      </p:pic>
      <p:pic>
        <p:nvPicPr>
          <p:cNvPr id="75" name="Grafik 7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945" y="4341418"/>
            <a:ext cx="131415" cy="112834"/>
          </a:xfrm>
          <a:prstGeom prst="rect">
            <a:avLst/>
          </a:prstGeom>
        </p:spPr>
      </p:pic>
      <p:pic>
        <p:nvPicPr>
          <p:cNvPr id="76" name="Grafik 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9231" y="4344505"/>
            <a:ext cx="131415" cy="112834"/>
          </a:xfrm>
          <a:prstGeom prst="rect">
            <a:avLst/>
          </a:prstGeom>
        </p:spPr>
      </p:pic>
      <p:pic>
        <p:nvPicPr>
          <p:cNvPr id="77" name="Grafik 7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4847" y="4364700"/>
            <a:ext cx="131415" cy="112834"/>
          </a:xfrm>
          <a:prstGeom prst="rect">
            <a:avLst/>
          </a:prstGeom>
        </p:spPr>
      </p:pic>
      <p:pic>
        <p:nvPicPr>
          <p:cNvPr id="78" name="Grafik 7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219" y="4344093"/>
            <a:ext cx="131415" cy="112834"/>
          </a:xfrm>
          <a:prstGeom prst="rect">
            <a:avLst/>
          </a:prstGeom>
        </p:spPr>
      </p:pic>
      <p:pic>
        <p:nvPicPr>
          <p:cNvPr id="79" name="Grafik 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5574" y="4340696"/>
            <a:ext cx="131415" cy="112834"/>
          </a:xfrm>
          <a:prstGeom prst="rect">
            <a:avLst/>
          </a:prstGeom>
        </p:spPr>
      </p:pic>
      <p:pic>
        <p:nvPicPr>
          <p:cNvPr id="80" name="Grafik 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678" y="4417089"/>
            <a:ext cx="131415" cy="112834"/>
          </a:xfrm>
          <a:prstGeom prst="rect">
            <a:avLst/>
          </a:prstGeom>
        </p:spPr>
      </p:pic>
      <p:pic>
        <p:nvPicPr>
          <p:cNvPr id="81" name="Grafik 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1280" y="4427118"/>
            <a:ext cx="131415" cy="112834"/>
          </a:xfrm>
          <a:prstGeom prst="rect">
            <a:avLst/>
          </a:prstGeom>
        </p:spPr>
      </p:pic>
      <p:pic>
        <p:nvPicPr>
          <p:cNvPr id="82" name="Grafik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017" y="4393919"/>
            <a:ext cx="131415" cy="112834"/>
          </a:xfrm>
          <a:prstGeom prst="rect">
            <a:avLst/>
          </a:prstGeom>
        </p:spPr>
      </p:pic>
      <p:pic>
        <p:nvPicPr>
          <p:cNvPr id="83" name="Grafik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016" y="4465102"/>
            <a:ext cx="131415" cy="112834"/>
          </a:xfrm>
          <a:prstGeom prst="rect">
            <a:avLst/>
          </a:prstGeom>
        </p:spPr>
      </p:pic>
      <p:pic>
        <p:nvPicPr>
          <p:cNvPr id="84" name="Grafik 8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113" y="4438085"/>
            <a:ext cx="131415" cy="112834"/>
          </a:xfrm>
          <a:prstGeom prst="rect">
            <a:avLst/>
          </a:prstGeom>
        </p:spPr>
      </p:pic>
      <p:pic>
        <p:nvPicPr>
          <p:cNvPr id="85" name="Grafik 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238" y="4479331"/>
            <a:ext cx="131415" cy="112834"/>
          </a:xfrm>
          <a:prstGeom prst="rect">
            <a:avLst/>
          </a:prstGeom>
        </p:spPr>
      </p:pic>
      <p:pic>
        <p:nvPicPr>
          <p:cNvPr id="86" name="Grafik 8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046" y="4496312"/>
            <a:ext cx="131415" cy="112834"/>
          </a:xfrm>
          <a:prstGeom prst="rect">
            <a:avLst/>
          </a:prstGeom>
        </p:spPr>
      </p:pic>
      <p:pic>
        <p:nvPicPr>
          <p:cNvPr id="87" name="Grafik 8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662" y="4518481"/>
            <a:ext cx="131415" cy="112834"/>
          </a:xfrm>
          <a:prstGeom prst="rect">
            <a:avLst/>
          </a:prstGeom>
        </p:spPr>
      </p:pic>
      <p:pic>
        <p:nvPicPr>
          <p:cNvPr id="88" name="Grafik 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382" y="4552729"/>
            <a:ext cx="131415" cy="112834"/>
          </a:xfrm>
          <a:prstGeom prst="rect">
            <a:avLst/>
          </a:prstGeom>
        </p:spPr>
      </p:pic>
      <p:pic>
        <p:nvPicPr>
          <p:cNvPr id="89" name="Grafik 8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2855" y="4547644"/>
            <a:ext cx="131415" cy="112834"/>
          </a:xfrm>
          <a:prstGeom prst="rect">
            <a:avLst/>
          </a:prstGeom>
        </p:spPr>
      </p:pic>
      <p:pic>
        <p:nvPicPr>
          <p:cNvPr id="90" name="Grafik 8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2382" y="4556579"/>
            <a:ext cx="131415" cy="112834"/>
          </a:xfrm>
          <a:prstGeom prst="rect">
            <a:avLst/>
          </a:prstGeom>
        </p:spPr>
      </p:pic>
      <p:pic>
        <p:nvPicPr>
          <p:cNvPr id="91" name="Grafik 9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3022" y="4486703"/>
            <a:ext cx="131415" cy="112834"/>
          </a:xfrm>
          <a:prstGeom prst="rect">
            <a:avLst/>
          </a:prstGeom>
        </p:spPr>
      </p:pic>
      <p:pic>
        <p:nvPicPr>
          <p:cNvPr id="92" name="Grafik 9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7056" y="4539952"/>
            <a:ext cx="131415" cy="112834"/>
          </a:xfrm>
          <a:prstGeom prst="rect">
            <a:avLst/>
          </a:prstGeom>
        </p:spPr>
      </p:pic>
      <p:pic>
        <p:nvPicPr>
          <p:cNvPr id="93" name="Grafik 9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428" y="4518364"/>
            <a:ext cx="131415" cy="112834"/>
          </a:xfrm>
          <a:prstGeom prst="rect">
            <a:avLst/>
          </a:prstGeom>
        </p:spPr>
      </p:pic>
      <p:pic>
        <p:nvPicPr>
          <p:cNvPr id="94" name="Grafik 9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3838" y="4571824"/>
            <a:ext cx="131415" cy="112834"/>
          </a:xfrm>
          <a:prstGeom prst="rect">
            <a:avLst/>
          </a:prstGeom>
        </p:spPr>
      </p:pic>
      <p:pic>
        <p:nvPicPr>
          <p:cNvPr id="95" name="Grafik 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6568" y="4561590"/>
            <a:ext cx="131415" cy="112834"/>
          </a:xfrm>
          <a:prstGeom prst="rect">
            <a:avLst/>
          </a:prstGeom>
        </p:spPr>
      </p:pic>
      <p:pic>
        <p:nvPicPr>
          <p:cNvPr id="96" name="Grafik 9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2486" y="4565465"/>
            <a:ext cx="131415" cy="11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9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71" y="1954647"/>
            <a:ext cx="4417408" cy="3955247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1448310" y="2064590"/>
            <a:ext cx="3279330" cy="2751028"/>
          </a:xfrm>
          <a:prstGeom prst="rect">
            <a:avLst/>
          </a:prstGeom>
          <a:solidFill>
            <a:schemeClr val="tx2">
              <a:lumMod val="50000"/>
              <a:lumOff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9261" y="977831"/>
            <a:ext cx="8243887" cy="1044000"/>
          </a:xfrm>
        </p:spPr>
        <p:txBody>
          <a:bodyPr/>
          <a:lstStyle/>
          <a:p>
            <a:r>
              <a:rPr lang="en-GB" dirty="0" err="1" smtClean="0"/>
              <a:t>Auswählen</a:t>
            </a:r>
            <a:r>
              <a:rPr lang="en-GB" dirty="0" smtClean="0"/>
              <a:t> </a:t>
            </a:r>
            <a:r>
              <a:rPr lang="en-GB" dirty="0" err="1" smtClean="0"/>
              <a:t>eines</a:t>
            </a:r>
            <a:r>
              <a:rPr lang="en-GB" dirty="0" smtClean="0"/>
              <a:t> </a:t>
            </a:r>
            <a:r>
              <a:rPr lang="en-GB" dirty="0" err="1" smtClean="0"/>
              <a:t>Schwellwertes</a:t>
            </a:r>
            <a:r>
              <a:rPr lang="en-GB" dirty="0" smtClean="0"/>
              <a:t> </a:t>
            </a:r>
            <a:r>
              <a:rPr lang="en-GB" dirty="0" err="1" smtClean="0"/>
              <a:t>für</a:t>
            </a:r>
            <a:r>
              <a:rPr lang="en-GB" dirty="0" smtClean="0"/>
              <a:t> den </a:t>
            </a:r>
            <a:r>
              <a:rPr lang="en-GB" dirty="0" err="1" smtClean="0"/>
              <a:t>Datensplit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C624C-2554-4659-A1D8-66347873820C}" type="slidenum">
              <a:rPr lang="de-DE" smtClean="0"/>
              <a:pPr/>
              <a:t>47</a:t>
            </a:fld>
            <a:endParaRPr lang="de-DE" sz="1800" dirty="0"/>
          </a:p>
        </p:txBody>
      </p:sp>
      <p:cxnSp>
        <p:nvCxnSpPr>
          <p:cNvPr id="6" name="Gerader Verbinder 5"/>
          <p:cNvCxnSpPr/>
          <p:nvPr/>
        </p:nvCxnSpPr>
        <p:spPr>
          <a:xfrm>
            <a:off x="1453278" y="4811401"/>
            <a:ext cx="3280273" cy="4217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/>
          <p:cNvSpPr/>
          <p:nvPr/>
        </p:nvSpPr>
        <p:spPr>
          <a:xfrm>
            <a:off x="1455659" y="4814333"/>
            <a:ext cx="3279329" cy="801663"/>
          </a:xfrm>
          <a:prstGeom prst="rect">
            <a:avLst/>
          </a:prstGeom>
          <a:solidFill>
            <a:schemeClr val="accent5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feld 10"/>
          <p:cNvSpPr txBox="1"/>
          <p:nvPr/>
        </p:nvSpPr>
        <p:spPr>
          <a:xfrm>
            <a:off x="1108504" y="4683851"/>
            <a:ext cx="3866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/>
              <a:t>0.22</a:t>
            </a:r>
            <a:endParaRPr lang="en-GB" sz="1000" dirty="0"/>
          </a:p>
        </p:txBody>
      </p:sp>
      <p:sp>
        <p:nvSpPr>
          <p:cNvPr id="12" name="Textfeld 11"/>
          <p:cNvSpPr txBox="1"/>
          <p:nvPr/>
        </p:nvSpPr>
        <p:spPr>
          <a:xfrm>
            <a:off x="2211837" y="5598683"/>
            <a:ext cx="3866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/>
              <a:t>0.29</a:t>
            </a:r>
            <a:endParaRPr lang="en-GB" sz="1000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33" y="2651036"/>
            <a:ext cx="670645" cy="43126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906" y="4825616"/>
            <a:ext cx="452631" cy="388631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235" y="4781786"/>
            <a:ext cx="136317" cy="87660"/>
          </a:xfrm>
          <a:prstGeom prst="rect">
            <a:avLst/>
          </a:prstGeom>
        </p:spPr>
      </p:pic>
      <p:sp>
        <p:nvSpPr>
          <p:cNvPr id="30" name="Textfeld 29"/>
          <p:cNvSpPr txBox="1"/>
          <p:nvPr/>
        </p:nvSpPr>
        <p:spPr>
          <a:xfrm>
            <a:off x="4766698" y="4656269"/>
            <a:ext cx="1214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97 </a:t>
            </a:r>
            <a:r>
              <a:rPr lang="en-GB" sz="1400" dirty="0" err="1" smtClean="0"/>
              <a:t>falsch</a:t>
            </a:r>
            <a:endParaRPr lang="en-GB" sz="1400" dirty="0"/>
          </a:p>
        </p:txBody>
      </p:sp>
      <p:pic>
        <p:nvPicPr>
          <p:cNvPr id="31" name="Grafik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9367" y="3664562"/>
            <a:ext cx="131415" cy="112834"/>
          </a:xfrm>
          <a:prstGeom prst="rect">
            <a:avLst/>
          </a:prstGeom>
        </p:spPr>
      </p:pic>
      <p:pic>
        <p:nvPicPr>
          <p:cNvPr id="32" name="Grafik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252" y="3721712"/>
            <a:ext cx="131415" cy="112834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831" y="3724091"/>
            <a:ext cx="131415" cy="112834"/>
          </a:xfrm>
          <a:prstGeom prst="rect">
            <a:avLst/>
          </a:prstGeom>
        </p:spPr>
      </p:pic>
      <p:pic>
        <p:nvPicPr>
          <p:cNvPr id="34" name="Grafik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0320" y="3720154"/>
            <a:ext cx="131415" cy="112834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337" y="3764595"/>
            <a:ext cx="131415" cy="112834"/>
          </a:xfrm>
          <a:prstGeom prst="rect">
            <a:avLst/>
          </a:prstGeom>
        </p:spPr>
      </p:pic>
      <p:pic>
        <p:nvPicPr>
          <p:cNvPr id="36" name="Grafik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139" y="3772537"/>
            <a:ext cx="131415" cy="112834"/>
          </a:xfrm>
          <a:prstGeom prst="rect">
            <a:avLst/>
          </a:prstGeom>
        </p:spPr>
      </p:pic>
      <p:pic>
        <p:nvPicPr>
          <p:cNvPr id="37" name="Grafik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428" y="3846848"/>
            <a:ext cx="131415" cy="112834"/>
          </a:xfrm>
          <a:prstGeom prst="rect">
            <a:avLst/>
          </a:prstGeom>
        </p:spPr>
      </p:pic>
      <p:pic>
        <p:nvPicPr>
          <p:cNvPr id="38" name="Grafik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913" y="3825357"/>
            <a:ext cx="131415" cy="112834"/>
          </a:xfrm>
          <a:prstGeom prst="rect">
            <a:avLst/>
          </a:prstGeom>
        </p:spPr>
      </p:pic>
      <p:pic>
        <p:nvPicPr>
          <p:cNvPr id="39" name="Grafik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5092" y="3925371"/>
            <a:ext cx="131415" cy="112834"/>
          </a:xfrm>
          <a:prstGeom prst="rect">
            <a:avLst/>
          </a:prstGeom>
        </p:spPr>
      </p:pic>
      <p:pic>
        <p:nvPicPr>
          <p:cNvPr id="40" name="Grafik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8428" y="3877743"/>
            <a:ext cx="131415" cy="112834"/>
          </a:xfrm>
          <a:prstGeom prst="rect">
            <a:avLst/>
          </a:prstGeom>
        </p:spPr>
      </p:pic>
      <p:pic>
        <p:nvPicPr>
          <p:cNvPr id="41" name="Grafik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551" y="3877741"/>
            <a:ext cx="131415" cy="112834"/>
          </a:xfrm>
          <a:prstGeom prst="rect">
            <a:avLst/>
          </a:prstGeom>
        </p:spPr>
      </p:pic>
      <p:pic>
        <p:nvPicPr>
          <p:cNvPr id="42" name="Grafik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254" y="3863451"/>
            <a:ext cx="131415" cy="112834"/>
          </a:xfrm>
          <a:prstGeom prst="rect">
            <a:avLst/>
          </a:prstGeom>
        </p:spPr>
      </p:pic>
      <p:pic>
        <p:nvPicPr>
          <p:cNvPr id="46" name="Grafik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464" y="3915764"/>
            <a:ext cx="131415" cy="112834"/>
          </a:xfrm>
          <a:prstGeom prst="rect">
            <a:avLst/>
          </a:prstGeom>
        </p:spPr>
      </p:pic>
      <p:pic>
        <p:nvPicPr>
          <p:cNvPr id="43" name="Grafik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0086" y="3973444"/>
            <a:ext cx="131415" cy="112834"/>
          </a:xfrm>
          <a:prstGeom prst="rect">
            <a:avLst/>
          </a:prstGeom>
        </p:spPr>
      </p:pic>
      <p:pic>
        <p:nvPicPr>
          <p:cNvPr id="44" name="Grafik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254" y="4007263"/>
            <a:ext cx="131415" cy="112834"/>
          </a:xfrm>
          <a:prstGeom prst="rect">
            <a:avLst/>
          </a:prstGeom>
        </p:spPr>
      </p:pic>
      <p:pic>
        <p:nvPicPr>
          <p:cNvPr id="45" name="Grafik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139" y="4121381"/>
            <a:ext cx="131415" cy="112834"/>
          </a:xfrm>
          <a:prstGeom prst="rect">
            <a:avLst/>
          </a:prstGeom>
        </p:spPr>
      </p:pic>
      <p:pic>
        <p:nvPicPr>
          <p:cNvPr id="47" name="Grafik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6262" y="4089119"/>
            <a:ext cx="131415" cy="112834"/>
          </a:xfrm>
          <a:prstGeom prst="rect">
            <a:avLst/>
          </a:prstGeom>
        </p:spPr>
      </p:pic>
      <p:pic>
        <p:nvPicPr>
          <p:cNvPr id="48" name="Grafik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0982" y="4048922"/>
            <a:ext cx="131415" cy="112834"/>
          </a:xfrm>
          <a:prstGeom prst="rect">
            <a:avLst/>
          </a:prstGeom>
        </p:spPr>
      </p:pic>
      <p:pic>
        <p:nvPicPr>
          <p:cNvPr id="49" name="Grafik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970" y="4084510"/>
            <a:ext cx="131415" cy="112834"/>
          </a:xfrm>
          <a:prstGeom prst="rect">
            <a:avLst/>
          </a:prstGeom>
        </p:spPr>
      </p:pic>
      <p:pic>
        <p:nvPicPr>
          <p:cNvPr id="50" name="Grafik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425" y="4095854"/>
            <a:ext cx="131415" cy="112834"/>
          </a:xfrm>
          <a:prstGeom prst="rect">
            <a:avLst/>
          </a:prstGeom>
        </p:spPr>
      </p:pic>
      <p:pic>
        <p:nvPicPr>
          <p:cNvPr id="51" name="Grafik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275" y="4059576"/>
            <a:ext cx="131415" cy="112834"/>
          </a:xfrm>
          <a:prstGeom prst="rect">
            <a:avLst/>
          </a:prstGeom>
        </p:spPr>
      </p:pic>
      <p:pic>
        <p:nvPicPr>
          <p:cNvPr id="52" name="Grafik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886" y="4045218"/>
            <a:ext cx="131415" cy="112834"/>
          </a:xfrm>
          <a:prstGeom prst="rect">
            <a:avLst/>
          </a:prstGeom>
        </p:spPr>
      </p:pic>
      <p:pic>
        <p:nvPicPr>
          <p:cNvPr id="53" name="Grafik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035" y="4102940"/>
            <a:ext cx="131415" cy="112834"/>
          </a:xfrm>
          <a:prstGeom prst="rect">
            <a:avLst/>
          </a:prstGeom>
        </p:spPr>
      </p:pic>
      <p:pic>
        <p:nvPicPr>
          <p:cNvPr id="54" name="Grafik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966" y="4101635"/>
            <a:ext cx="131415" cy="112834"/>
          </a:xfrm>
          <a:prstGeom prst="rect">
            <a:avLst/>
          </a:prstGeom>
        </p:spPr>
      </p:pic>
      <p:pic>
        <p:nvPicPr>
          <p:cNvPr id="55" name="Grafik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1612" y="4110136"/>
            <a:ext cx="131415" cy="112834"/>
          </a:xfrm>
          <a:prstGeom prst="rect">
            <a:avLst/>
          </a:prstGeom>
        </p:spPr>
      </p:pic>
      <p:pic>
        <p:nvPicPr>
          <p:cNvPr id="56" name="Grafik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378" y="4067139"/>
            <a:ext cx="131415" cy="112834"/>
          </a:xfrm>
          <a:prstGeom prst="rect">
            <a:avLst/>
          </a:prstGeom>
        </p:spPr>
      </p:pic>
      <p:pic>
        <p:nvPicPr>
          <p:cNvPr id="57" name="Grafik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184" y="4009986"/>
            <a:ext cx="131415" cy="112834"/>
          </a:xfrm>
          <a:prstGeom prst="rect">
            <a:avLst/>
          </a:prstGeom>
        </p:spPr>
      </p:pic>
      <p:pic>
        <p:nvPicPr>
          <p:cNvPr id="58" name="Grafik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1950" y="4229607"/>
            <a:ext cx="131415" cy="112834"/>
          </a:xfrm>
          <a:prstGeom prst="rect">
            <a:avLst/>
          </a:prstGeom>
        </p:spPr>
      </p:pic>
      <p:pic>
        <p:nvPicPr>
          <p:cNvPr id="59" name="Grafik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0853" y="4227862"/>
            <a:ext cx="131415" cy="112834"/>
          </a:xfrm>
          <a:prstGeom prst="rect">
            <a:avLst/>
          </a:prstGeom>
        </p:spPr>
      </p:pic>
      <p:pic>
        <p:nvPicPr>
          <p:cNvPr id="60" name="Grafik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4539" y="4205841"/>
            <a:ext cx="131415" cy="112834"/>
          </a:xfrm>
          <a:prstGeom prst="rect">
            <a:avLst/>
          </a:prstGeom>
        </p:spPr>
      </p:pic>
      <p:pic>
        <p:nvPicPr>
          <p:cNvPr id="61" name="Grafik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662" y="4241519"/>
            <a:ext cx="131415" cy="112834"/>
          </a:xfrm>
          <a:prstGeom prst="rect">
            <a:avLst/>
          </a:prstGeom>
        </p:spPr>
      </p:pic>
      <p:pic>
        <p:nvPicPr>
          <p:cNvPr id="62" name="Grafik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5020" y="4186383"/>
            <a:ext cx="131415" cy="112834"/>
          </a:xfrm>
          <a:prstGeom prst="rect">
            <a:avLst/>
          </a:prstGeom>
        </p:spPr>
      </p:pic>
      <p:pic>
        <p:nvPicPr>
          <p:cNvPr id="63" name="Grafik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704" y="4156200"/>
            <a:ext cx="131415" cy="112834"/>
          </a:xfrm>
          <a:prstGeom prst="rect">
            <a:avLst/>
          </a:prstGeom>
        </p:spPr>
      </p:pic>
      <p:pic>
        <p:nvPicPr>
          <p:cNvPr id="64" name="Grafik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544" y="4174650"/>
            <a:ext cx="131415" cy="112834"/>
          </a:xfrm>
          <a:prstGeom prst="rect">
            <a:avLst/>
          </a:prstGeom>
        </p:spPr>
      </p:pic>
      <p:pic>
        <p:nvPicPr>
          <p:cNvPr id="65" name="Grafik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860" y="4160662"/>
            <a:ext cx="131415" cy="112834"/>
          </a:xfrm>
          <a:prstGeom prst="rect">
            <a:avLst/>
          </a:prstGeom>
        </p:spPr>
      </p:pic>
      <p:pic>
        <p:nvPicPr>
          <p:cNvPr id="66" name="Grafik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4784" y="4236948"/>
            <a:ext cx="131415" cy="112834"/>
          </a:xfrm>
          <a:prstGeom prst="rect">
            <a:avLst/>
          </a:prstGeom>
        </p:spPr>
      </p:pic>
      <p:pic>
        <p:nvPicPr>
          <p:cNvPr id="67" name="Grafik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567" y="4198627"/>
            <a:ext cx="131415" cy="112834"/>
          </a:xfrm>
          <a:prstGeom prst="rect">
            <a:avLst/>
          </a:prstGeom>
        </p:spPr>
      </p:pic>
      <p:pic>
        <p:nvPicPr>
          <p:cNvPr id="68" name="Grafik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744" y="4270212"/>
            <a:ext cx="131415" cy="112834"/>
          </a:xfrm>
          <a:prstGeom prst="rect">
            <a:avLst/>
          </a:prstGeom>
        </p:spPr>
      </p:pic>
      <p:pic>
        <p:nvPicPr>
          <p:cNvPr id="69" name="Grafik 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913" y="4313298"/>
            <a:ext cx="131415" cy="112834"/>
          </a:xfrm>
          <a:prstGeom prst="rect">
            <a:avLst/>
          </a:prstGeom>
        </p:spPr>
      </p:pic>
      <p:pic>
        <p:nvPicPr>
          <p:cNvPr id="70" name="Grafik 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062" y="4393919"/>
            <a:ext cx="131415" cy="112834"/>
          </a:xfrm>
          <a:prstGeom prst="rect">
            <a:avLst/>
          </a:prstGeom>
        </p:spPr>
      </p:pic>
      <p:pic>
        <p:nvPicPr>
          <p:cNvPr id="71" name="Grafik 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567" y="4377123"/>
            <a:ext cx="131415" cy="112834"/>
          </a:xfrm>
          <a:prstGeom prst="rect">
            <a:avLst/>
          </a:prstGeom>
        </p:spPr>
      </p:pic>
      <p:pic>
        <p:nvPicPr>
          <p:cNvPr id="72" name="Grafik 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3539" y="4222970"/>
            <a:ext cx="131415" cy="112834"/>
          </a:xfrm>
          <a:prstGeom prst="rect">
            <a:avLst/>
          </a:prstGeom>
        </p:spPr>
      </p:pic>
      <p:pic>
        <p:nvPicPr>
          <p:cNvPr id="73" name="Grafik 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213" y="4308283"/>
            <a:ext cx="131415" cy="112834"/>
          </a:xfrm>
          <a:prstGeom prst="rect">
            <a:avLst/>
          </a:prstGeom>
        </p:spPr>
      </p:pic>
      <p:pic>
        <p:nvPicPr>
          <p:cNvPr id="74" name="Grafik 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162" y="4288088"/>
            <a:ext cx="131415" cy="112834"/>
          </a:xfrm>
          <a:prstGeom prst="rect">
            <a:avLst/>
          </a:prstGeom>
        </p:spPr>
      </p:pic>
      <p:pic>
        <p:nvPicPr>
          <p:cNvPr id="75" name="Grafik 7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945" y="4341418"/>
            <a:ext cx="131415" cy="112834"/>
          </a:xfrm>
          <a:prstGeom prst="rect">
            <a:avLst/>
          </a:prstGeom>
        </p:spPr>
      </p:pic>
      <p:pic>
        <p:nvPicPr>
          <p:cNvPr id="76" name="Grafik 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9231" y="4344505"/>
            <a:ext cx="131415" cy="112834"/>
          </a:xfrm>
          <a:prstGeom prst="rect">
            <a:avLst/>
          </a:prstGeom>
        </p:spPr>
      </p:pic>
      <p:pic>
        <p:nvPicPr>
          <p:cNvPr id="77" name="Grafik 7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4847" y="4364700"/>
            <a:ext cx="131415" cy="112834"/>
          </a:xfrm>
          <a:prstGeom prst="rect">
            <a:avLst/>
          </a:prstGeom>
        </p:spPr>
      </p:pic>
      <p:pic>
        <p:nvPicPr>
          <p:cNvPr id="78" name="Grafik 7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219" y="4344093"/>
            <a:ext cx="131415" cy="112834"/>
          </a:xfrm>
          <a:prstGeom prst="rect">
            <a:avLst/>
          </a:prstGeom>
        </p:spPr>
      </p:pic>
      <p:pic>
        <p:nvPicPr>
          <p:cNvPr id="79" name="Grafik 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5574" y="4340696"/>
            <a:ext cx="131415" cy="112834"/>
          </a:xfrm>
          <a:prstGeom prst="rect">
            <a:avLst/>
          </a:prstGeom>
        </p:spPr>
      </p:pic>
      <p:pic>
        <p:nvPicPr>
          <p:cNvPr id="80" name="Grafik 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678" y="4417089"/>
            <a:ext cx="131415" cy="112834"/>
          </a:xfrm>
          <a:prstGeom prst="rect">
            <a:avLst/>
          </a:prstGeom>
        </p:spPr>
      </p:pic>
      <p:pic>
        <p:nvPicPr>
          <p:cNvPr id="81" name="Grafik 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1280" y="4427118"/>
            <a:ext cx="131415" cy="112834"/>
          </a:xfrm>
          <a:prstGeom prst="rect">
            <a:avLst/>
          </a:prstGeom>
        </p:spPr>
      </p:pic>
      <p:pic>
        <p:nvPicPr>
          <p:cNvPr id="82" name="Grafik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017" y="4393919"/>
            <a:ext cx="131415" cy="112834"/>
          </a:xfrm>
          <a:prstGeom prst="rect">
            <a:avLst/>
          </a:prstGeom>
        </p:spPr>
      </p:pic>
      <p:pic>
        <p:nvPicPr>
          <p:cNvPr id="83" name="Grafik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016" y="4465102"/>
            <a:ext cx="131415" cy="112834"/>
          </a:xfrm>
          <a:prstGeom prst="rect">
            <a:avLst/>
          </a:prstGeom>
        </p:spPr>
      </p:pic>
      <p:pic>
        <p:nvPicPr>
          <p:cNvPr id="84" name="Grafik 8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113" y="4438085"/>
            <a:ext cx="131415" cy="112834"/>
          </a:xfrm>
          <a:prstGeom prst="rect">
            <a:avLst/>
          </a:prstGeom>
        </p:spPr>
      </p:pic>
      <p:pic>
        <p:nvPicPr>
          <p:cNvPr id="85" name="Grafik 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238" y="4479331"/>
            <a:ext cx="131415" cy="112834"/>
          </a:xfrm>
          <a:prstGeom prst="rect">
            <a:avLst/>
          </a:prstGeom>
        </p:spPr>
      </p:pic>
      <p:pic>
        <p:nvPicPr>
          <p:cNvPr id="86" name="Grafik 8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046" y="4496312"/>
            <a:ext cx="131415" cy="112834"/>
          </a:xfrm>
          <a:prstGeom prst="rect">
            <a:avLst/>
          </a:prstGeom>
        </p:spPr>
      </p:pic>
      <p:pic>
        <p:nvPicPr>
          <p:cNvPr id="87" name="Grafik 8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662" y="4518481"/>
            <a:ext cx="131415" cy="112834"/>
          </a:xfrm>
          <a:prstGeom prst="rect">
            <a:avLst/>
          </a:prstGeom>
        </p:spPr>
      </p:pic>
      <p:pic>
        <p:nvPicPr>
          <p:cNvPr id="88" name="Grafik 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382" y="4552729"/>
            <a:ext cx="131415" cy="112834"/>
          </a:xfrm>
          <a:prstGeom prst="rect">
            <a:avLst/>
          </a:prstGeom>
        </p:spPr>
      </p:pic>
      <p:pic>
        <p:nvPicPr>
          <p:cNvPr id="89" name="Grafik 8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2855" y="4547644"/>
            <a:ext cx="131415" cy="112834"/>
          </a:xfrm>
          <a:prstGeom prst="rect">
            <a:avLst/>
          </a:prstGeom>
        </p:spPr>
      </p:pic>
      <p:pic>
        <p:nvPicPr>
          <p:cNvPr id="90" name="Grafik 8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2382" y="4556579"/>
            <a:ext cx="131415" cy="112834"/>
          </a:xfrm>
          <a:prstGeom prst="rect">
            <a:avLst/>
          </a:prstGeom>
        </p:spPr>
      </p:pic>
      <p:pic>
        <p:nvPicPr>
          <p:cNvPr id="91" name="Grafik 9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3022" y="4486703"/>
            <a:ext cx="131415" cy="112834"/>
          </a:xfrm>
          <a:prstGeom prst="rect">
            <a:avLst/>
          </a:prstGeom>
        </p:spPr>
      </p:pic>
      <p:pic>
        <p:nvPicPr>
          <p:cNvPr id="92" name="Grafik 9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7056" y="4539952"/>
            <a:ext cx="131415" cy="112834"/>
          </a:xfrm>
          <a:prstGeom prst="rect">
            <a:avLst/>
          </a:prstGeom>
        </p:spPr>
      </p:pic>
      <p:pic>
        <p:nvPicPr>
          <p:cNvPr id="93" name="Grafik 9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428" y="4518364"/>
            <a:ext cx="131415" cy="112834"/>
          </a:xfrm>
          <a:prstGeom prst="rect">
            <a:avLst/>
          </a:prstGeom>
        </p:spPr>
      </p:pic>
      <p:pic>
        <p:nvPicPr>
          <p:cNvPr id="94" name="Grafik 9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3838" y="4571824"/>
            <a:ext cx="131415" cy="112834"/>
          </a:xfrm>
          <a:prstGeom prst="rect">
            <a:avLst/>
          </a:prstGeom>
        </p:spPr>
      </p:pic>
      <p:pic>
        <p:nvPicPr>
          <p:cNvPr id="95" name="Grafik 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6568" y="4561590"/>
            <a:ext cx="131415" cy="112834"/>
          </a:xfrm>
          <a:prstGeom prst="rect">
            <a:avLst/>
          </a:prstGeom>
        </p:spPr>
      </p:pic>
      <p:pic>
        <p:nvPicPr>
          <p:cNvPr id="96" name="Grafik 9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2486" y="4565465"/>
            <a:ext cx="131415" cy="112834"/>
          </a:xfrm>
          <a:prstGeom prst="rect">
            <a:avLst/>
          </a:prstGeom>
        </p:spPr>
      </p:pic>
      <p:pic>
        <p:nvPicPr>
          <p:cNvPr id="97" name="Grafik 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7571" y="4618907"/>
            <a:ext cx="131415" cy="112834"/>
          </a:xfrm>
          <a:prstGeom prst="rect">
            <a:avLst/>
          </a:prstGeom>
        </p:spPr>
      </p:pic>
      <p:pic>
        <p:nvPicPr>
          <p:cNvPr id="99" name="Grafik 9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389" y="4626049"/>
            <a:ext cx="131415" cy="112834"/>
          </a:xfrm>
          <a:prstGeom prst="rect">
            <a:avLst/>
          </a:prstGeom>
        </p:spPr>
      </p:pic>
      <p:pic>
        <p:nvPicPr>
          <p:cNvPr id="100" name="Grafik 9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731" y="4618903"/>
            <a:ext cx="131415" cy="112834"/>
          </a:xfrm>
          <a:prstGeom prst="rect">
            <a:avLst/>
          </a:prstGeom>
        </p:spPr>
      </p:pic>
      <p:pic>
        <p:nvPicPr>
          <p:cNvPr id="101" name="Grafik 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358" y="4649858"/>
            <a:ext cx="131415" cy="112834"/>
          </a:xfrm>
          <a:prstGeom prst="rect">
            <a:avLst/>
          </a:prstGeom>
        </p:spPr>
      </p:pic>
      <p:pic>
        <p:nvPicPr>
          <p:cNvPr id="102" name="Grafik 1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082" y="4606998"/>
            <a:ext cx="131415" cy="112834"/>
          </a:xfrm>
          <a:prstGeom prst="rect">
            <a:avLst/>
          </a:prstGeom>
        </p:spPr>
      </p:pic>
      <p:pic>
        <p:nvPicPr>
          <p:cNvPr id="103" name="Grafik 1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083" y="4668909"/>
            <a:ext cx="131415" cy="112834"/>
          </a:xfrm>
          <a:prstGeom prst="rect">
            <a:avLst/>
          </a:prstGeom>
        </p:spPr>
      </p:pic>
      <p:pic>
        <p:nvPicPr>
          <p:cNvPr id="104" name="Grafik 1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638" y="4718917"/>
            <a:ext cx="131415" cy="112834"/>
          </a:xfrm>
          <a:prstGeom prst="rect">
            <a:avLst/>
          </a:prstGeom>
        </p:spPr>
      </p:pic>
      <p:pic>
        <p:nvPicPr>
          <p:cNvPr id="105" name="Grafik 1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1394" y="4718917"/>
            <a:ext cx="131415" cy="112834"/>
          </a:xfrm>
          <a:prstGeom prst="rect">
            <a:avLst/>
          </a:prstGeom>
        </p:spPr>
      </p:pic>
      <p:pic>
        <p:nvPicPr>
          <p:cNvPr id="106" name="Grafik 1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0418" y="4671292"/>
            <a:ext cx="131415" cy="112834"/>
          </a:xfrm>
          <a:prstGeom prst="rect">
            <a:avLst/>
          </a:prstGeom>
        </p:spPr>
      </p:pic>
      <p:pic>
        <p:nvPicPr>
          <p:cNvPr id="107" name="Grafik 10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799" y="4726063"/>
            <a:ext cx="131415" cy="112834"/>
          </a:xfrm>
          <a:prstGeom prst="rect">
            <a:avLst/>
          </a:prstGeom>
        </p:spPr>
      </p:pic>
      <p:pic>
        <p:nvPicPr>
          <p:cNvPr id="108" name="Grafik 10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007" y="4702247"/>
            <a:ext cx="131415" cy="112834"/>
          </a:xfrm>
          <a:prstGeom prst="rect">
            <a:avLst/>
          </a:prstGeom>
        </p:spPr>
      </p:pic>
      <p:pic>
        <p:nvPicPr>
          <p:cNvPr id="109" name="Grafik 10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6671" y="4599852"/>
            <a:ext cx="131415" cy="112834"/>
          </a:xfrm>
          <a:prstGeom prst="rect">
            <a:avLst/>
          </a:prstGeom>
        </p:spPr>
      </p:pic>
      <p:pic>
        <p:nvPicPr>
          <p:cNvPr id="110" name="Grafik 1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248" y="4661767"/>
            <a:ext cx="131415" cy="112834"/>
          </a:xfrm>
          <a:prstGeom prst="rect">
            <a:avLst/>
          </a:prstGeom>
        </p:spPr>
      </p:pic>
      <p:pic>
        <p:nvPicPr>
          <p:cNvPr id="111" name="Grafik 1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921" y="4616522"/>
            <a:ext cx="131415" cy="112834"/>
          </a:xfrm>
          <a:prstGeom prst="rect">
            <a:avLst/>
          </a:prstGeom>
        </p:spPr>
      </p:pic>
      <p:pic>
        <p:nvPicPr>
          <p:cNvPr id="112" name="Grafik 1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9000" y="4726059"/>
            <a:ext cx="131415" cy="11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90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71" y="1954647"/>
            <a:ext cx="4417408" cy="3955247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1448310" y="2064590"/>
            <a:ext cx="3279330" cy="2816960"/>
          </a:xfrm>
          <a:prstGeom prst="rect">
            <a:avLst/>
          </a:prstGeom>
          <a:solidFill>
            <a:schemeClr val="tx2">
              <a:lumMod val="50000"/>
              <a:lumOff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9261" y="977831"/>
            <a:ext cx="8243887" cy="1044000"/>
          </a:xfrm>
        </p:spPr>
        <p:txBody>
          <a:bodyPr/>
          <a:lstStyle/>
          <a:p>
            <a:r>
              <a:rPr lang="en-GB" dirty="0" err="1" smtClean="0"/>
              <a:t>Auswählen</a:t>
            </a:r>
            <a:r>
              <a:rPr lang="en-GB" dirty="0" smtClean="0"/>
              <a:t> </a:t>
            </a:r>
            <a:r>
              <a:rPr lang="en-GB" dirty="0" err="1" smtClean="0"/>
              <a:t>eines</a:t>
            </a:r>
            <a:r>
              <a:rPr lang="en-GB" dirty="0" smtClean="0"/>
              <a:t> </a:t>
            </a:r>
            <a:r>
              <a:rPr lang="en-GB" dirty="0" err="1" smtClean="0"/>
              <a:t>Schwellwertes</a:t>
            </a:r>
            <a:r>
              <a:rPr lang="en-GB" dirty="0" smtClean="0"/>
              <a:t> </a:t>
            </a:r>
            <a:r>
              <a:rPr lang="en-GB" dirty="0" err="1" smtClean="0"/>
              <a:t>für</a:t>
            </a:r>
            <a:r>
              <a:rPr lang="en-GB" dirty="0" smtClean="0"/>
              <a:t> den </a:t>
            </a:r>
            <a:r>
              <a:rPr lang="en-GB" dirty="0" err="1" smtClean="0"/>
              <a:t>Datensplit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C624C-2554-4659-A1D8-66347873820C}" type="slidenum">
              <a:rPr lang="de-DE" smtClean="0"/>
              <a:pPr/>
              <a:t>48</a:t>
            </a:fld>
            <a:endParaRPr lang="de-DE" sz="1800" dirty="0"/>
          </a:p>
        </p:txBody>
      </p:sp>
      <p:cxnSp>
        <p:nvCxnSpPr>
          <p:cNvPr id="6" name="Gerader Verbinder 5"/>
          <p:cNvCxnSpPr/>
          <p:nvPr/>
        </p:nvCxnSpPr>
        <p:spPr>
          <a:xfrm>
            <a:off x="1446135" y="4887602"/>
            <a:ext cx="3280273" cy="4217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/>
          <p:cNvSpPr/>
          <p:nvPr/>
        </p:nvSpPr>
        <p:spPr>
          <a:xfrm>
            <a:off x="1455659" y="4897871"/>
            <a:ext cx="3279329" cy="718125"/>
          </a:xfrm>
          <a:prstGeom prst="rect">
            <a:avLst/>
          </a:prstGeom>
          <a:solidFill>
            <a:schemeClr val="accent5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feld 11"/>
          <p:cNvSpPr txBox="1"/>
          <p:nvPr/>
        </p:nvSpPr>
        <p:spPr>
          <a:xfrm>
            <a:off x="2211837" y="5598683"/>
            <a:ext cx="3866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/>
              <a:t>0.29</a:t>
            </a:r>
            <a:endParaRPr lang="en-GB" sz="1000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33" y="2651036"/>
            <a:ext cx="670645" cy="43126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906" y="4825616"/>
            <a:ext cx="452631" cy="388631"/>
          </a:xfrm>
          <a:prstGeom prst="rect">
            <a:avLst/>
          </a:prstGeom>
        </p:spPr>
      </p:pic>
      <p:sp>
        <p:nvSpPr>
          <p:cNvPr id="30" name="Textfeld 29"/>
          <p:cNvSpPr txBox="1"/>
          <p:nvPr/>
        </p:nvSpPr>
        <p:spPr>
          <a:xfrm>
            <a:off x="4753959" y="4731934"/>
            <a:ext cx="1214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100 </a:t>
            </a:r>
            <a:r>
              <a:rPr lang="en-GB" sz="1400" dirty="0" err="1" smtClean="0"/>
              <a:t>falsch</a:t>
            </a:r>
            <a:endParaRPr lang="en-GB" sz="1400" dirty="0"/>
          </a:p>
        </p:txBody>
      </p:sp>
      <p:pic>
        <p:nvPicPr>
          <p:cNvPr id="31" name="Grafik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9367" y="3664562"/>
            <a:ext cx="131415" cy="112834"/>
          </a:xfrm>
          <a:prstGeom prst="rect">
            <a:avLst/>
          </a:prstGeom>
        </p:spPr>
      </p:pic>
      <p:pic>
        <p:nvPicPr>
          <p:cNvPr id="32" name="Grafik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252" y="3721712"/>
            <a:ext cx="131415" cy="112834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831" y="3724091"/>
            <a:ext cx="131415" cy="112834"/>
          </a:xfrm>
          <a:prstGeom prst="rect">
            <a:avLst/>
          </a:prstGeom>
        </p:spPr>
      </p:pic>
      <p:pic>
        <p:nvPicPr>
          <p:cNvPr id="34" name="Grafik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0320" y="3720154"/>
            <a:ext cx="131415" cy="112834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337" y="3764595"/>
            <a:ext cx="131415" cy="112834"/>
          </a:xfrm>
          <a:prstGeom prst="rect">
            <a:avLst/>
          </a:prstGeom>
        </p:spPr>
      </p:pic>
      <p:pic>
        <p:nvPicPr>
          <p:cNvPr id="36" name="Grafik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139" y="3772537"/>
            <a:ext cx="131415" cy="112834"/>
          </a:xfrm>
          <a:prstGeom prst="rect">
            <a:avLst/>
          </a:prstGeom>
        </p:spPr>
      </p:pic>
      <p:pic>
        <p:nvPicPr>
          <p:cNvPr id="37" name="Grafik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428" y="3846848"/>
            <a:ext cx="131415" cy="112834"/>
          </a:xfrm>
          <a:prstGeom prst="rect">
            <a:avLst/>
          </a:prstGeom>
        </p:spPr>
      </p:pic>
      <p:pic>
        <p:nvPicPr>
          <p:cNvPr id="38" name="Grafik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913" y="3825357"/>
            <a:ext cx="131415" cy="112834"/>
          </a:xfrm>
          <a:prstGeom prst="rect">
            <a:avLst/>
          </a:prstGeom>
        </p:spPr>
      </p:pic>
      <p:pic>
        <p:nvPicPr>
          <p:cNvPr id="39" name="Grafik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5092" y="3925371"/>
            <a:ext cx="131415" cy="112834"/>
          </a:xfrm>
          <a:prstGeom prst="rect">
            <a:avLst/>
          </a:prstGeom>
        </p:spPr>
      </p:pic>
      <p:pic>
        <p:nvPicPr>
          <p:cNvPr id="40" name="Grafik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8428" y="3877743"/>
            <a:ext cx="131415" cy="112834"/>
          </a:xfrm>
          <a:prstGeom prst="rect">
            <a:avLst/>
          </a:prstGeom>
        </p:spPr>
      </p:pic>
      <p:pic>
        <p:nvPicPr>
          <p:cNvPr id="41" name="Grafik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551" y="3877741"/>
            <a:ext cx="131415" cy="112834"/>
          </a:xfrm>
          <a:prstGeom prst="rect">
            <a:avLst/>
          </a:prstGeom>
        </p:spPr>
      </p:pic>
      <p:pic>
        <p:nvPicPr>
          <p:cNvPr id="42" name="Grafik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254" y="3863451"/>
            <a:ext cx="131415" cy="112834"/>
          </a:xfrm>
          <a:prstGeom prst="rect">
            <a:avLst/>
          </a:prstGeom>
        </p:spPr>
      </p:pic>
      <p:pic>
        <p:nvPicPr>
          <p:cNvPr id="46" name="Grafik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464" y="3915764"/>
            <a:ext cx="131415" cy="112834"/>
          </a:xfrm>
          <a:prstGeom prst="rect">
            <a:avLst/>
          </a:prstGeom>
        </p:spPr>
      </p:pic>
      <p:pic>
        <p:nvPicPr>
          <p:cNvPr id="43" name="Grafik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0086" y="3973444"/>
            <a:ext cx="131415" cy="112834"/>
          </a:xfrm>
          <a:prstGeom prst="rect">
            <a:avLst/>
          </a:prstGeom>
        </p:spPr>
      </p:pic>
      <p:pic>
        <p:nvPicPr>
          <p:cNvPr id="44" name="Grafik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254" y="4007263"/>
            <a:ext cx="131415" cy="112834"/>
          </a:xfrm>
          <a:prstGeom prst="rect">
            <a:avLst/>
          </a:prstGeom>
        </p:spPr>
      </p:pic>
      <p:pic>
        <p:nvPicPr>
          <p:cNvPr id="45" name="Grafik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139" y="4121381"/>
            <a:ext cx="131415" cy="112834"/>
          </a:xfrm>
          <a:prstGeom prst="rect">
            <a:avLst/>
          </a:prstGeom>
        </p:spPr>
      </p:pic>
      <p:pic>
        <p:nvPicPr>
          <p:cNvPr id="47" name="Grafik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6262" y="4089119"/>
            <a:ext cx="131415" cy="112834"/>
          </a:xfrm>
          <a:prstGeom prst="rect">
            <a:avLst/>
          </a:prstGeom>
        </p:spPr>
      </p:pic>
      <p:pic>
        <p:nvPicPr>
          <p:cNvPr id="48" name="Grafik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0982" y="4048922"/>
            <a:ext cx="131415" cy="112834"/>
          </a:xfrm>
          <a:prstGeom prst="rect">
            <a:avLst/>
          </a:prstGeom>
        </p:spPr>
      </p:pic>
      <p:pic>
        <p:nvPicPr>
          <p:cNvPr id="49" name="Grafik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970" y="4084510"/>
            <a:ext cx="131415" cy="112834"/>
          </a:xfrm>
          <a:prstGeom prst="rect">
            <a:avLst/>
          </a:prstGeom>
        </p:spPr>
      </p:pic>
      <p:pic>
        <p:nvPicPr>
          <p:cNvPr id="50" name="Grafik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425" y="4095854"/>
            <a:ext cx="131415" cy="112834"/>
          </a:xfrm>
          <a:prstGeom prst="rect">
            <a:avLst/>
          </a:prstGeom>
        </p:spPr>
      </p:pic>
      <p:pic>
        <p:nvPicPr>
          <p:cNvPr id="51" name="Grafik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275" y="4059576"/>
            <a:ext cx="131415" cy="112834"/>
          </a:xfrm>
          <a:prstGeom prst="rect">
            <a:avLst/>
          </a:prstGeom>
        </p:spPr>
      </p:pic>
      <p:pic>
        <p:nvPicPr>
          <p:cNvPr id="52" name="Grafik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886" y="4045218"/>
            <a:ext cx="131415" cy="112834"/>
          </a:xfrm>
          <a:prstGeom prst="rect">
            <a:avLst/>
          </a:prstGeom>
        </p:spPr>
      </p:pic>
      <p:pic>
        <p:nvPicPr>
          <p:cNvPr id="53" name="Grafik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035" y="4102940"/>
            <a:ext cx="131415" cy="112834"/>
          </a:xfrm>
          <a:prstGeom prst="rect">
            <a:avLst/>
          </a:prstGeom>
        </p:spPr>
      </p:pic>
      <p:pic>
        <p:nvPicPr>
          <p:cNvPr id="54" name="Grafik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966" y="4101635"/>
            <a:ext cx="131415" cy="112834"/>
          </a:xfrm>
          <a:prstGeom prst="rect">
            <a:avLst/>
          </a:prstGeom>
        </p:spPr>
      </p:pic>
      <p:pic>
        <p:nvPicPr>
          <p:cNvPr id="55" name="Grafik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1612" y="4110136"/>
            <a:ext cx="131415" cy="112834"/>
          </a:xfrm>
          <a:prstGeom prst="rect">
            <a:avLst/>
          </a:prstGeom>
        </p:spPr>
      </p:pic>
      <p:pic>
        <p:nvPicPr>
          <p:cNvPr id="56" name="Grafik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378" y="4067139"/>
            <a:ext cx="131415" cy="112834"/>
          </a:xfrm>
          <a:prstGeom prst="rect">
            <a:avLst/>
          </a:prstGeom>
        </p:spPr>
      </p:pic>
      <p:pic>
        <p:nvPicPr>
          <p:cNvPr id="57" name="Grafik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184" y="4009986"/>
            <a:ext cx="131415" cy="112834"/>
          </a:xfrm>
          <a:prstGeom prst="rect">
            <a:avLst/>
          </a:prstGeom>
        </p:spPr>
      </p:pic>
      <p:pic>
        <p:nvPicPr>
          <p:cNvPr id="58" name="Grafik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1950" y="4229607"/>
            <a:ext cx="131415" cy="112834"/>
          </a:xfrm>
          <a:prstGeom prst="rect">
            <a:avLst/>
          </a:prstGeom>
        </p:spPr>
      </p:pic>
      <p:pic>
        <p:nvPicPr>
          <p:cNvPr id="59" name="Grafik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0853" y="4227862"/>
            <a:ext cx="131415" cy="112834"/>
          </a:xfrm>
          <a:prstGeom prst="rect">
            <a:avLst/>
          </a:prstGeom>
        </p:spPr>
      </p:pic>
      <p:pic>
        <p:nvPicPr>
          <p:cNvPr id="60" name="Grafik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4539" y="4205841"/>
            <a:ext cx="131415" cy="112834"/>
          </a:xfrm>
          <a:prstGeom prst="rect">
            <a:avLst/>
          </a:prstGeom>
        </p:spPr>
      </p:pic>
      <p:pic>
        <p:nvPicPr>
          <p:cNvPr id="61" name="Grafik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662" y="4241519"/>
            <a:ext cx="131415" cy="112834"/>
          </a:xfrm>
          <a:prstGeom prst="rect">
            <a:avLst/>
          </a:prstGeom>
        </p:spPr>
      </p:pic>
      <p:pic>
        <p:nvPicPr>
          <p:cNvPr id="62" name="Grafik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5020" y="4186383"/>
            <a:ext cx="131415" cy="112834"/>
          </a:xfrm>
          <a:prstGeom prst="rect">
            <a:avLst/>
          </a:prstGeom>
        </p:spPr>
      </p:pic>
      <p:pic>
        <p:nvPicPr>
          <p:cNvPr id="63" name="Grafik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704" y="4156200"/>
            <a:ext cx="131415" cy="112834"/>
          </a:xfrm>
          <a:prstGeom prst="rect">
            <a:avLst/>
          </a:prstGeom>
        </p:spPr>
      </p:pic>
      <p:pic>
        <p:nvPicPr>
          <p:cNvPr id="64" name="Grafik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544" y="4174650"/>
            <a:ext cx="131415" cy="112834"/>
          </a:xfrm>
          <a:prstGeom prst="rect">
            <a:avLst/>
          </a:prstGeom>
        </p:spPr>
      </p:pic>
      <p:pic>
        <p:nvPicPr>
          <p:cNvPr id="65" name="Grafik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860" y="4160662"/>
            <a:ext cx="131415" cy="112834"/>
          </a:xfrm>
          <a:prstGeom prst="rect">
            <a:avLst/>
          </a:prstGeom>
        </p:spPr>
      </p:pic>
      <p:pic>
        <p:nvPicPr>
          <p:cNvPr id="66" name="Grafik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4784" y="4236948"/>
            <a:ext cx="131415" cy="112834"/>
          </a:xfrm>
          <a:prstGeom prst="rect">
            <a:avLst/>
          </a:prstGeom>
        </p:spPr>
      </p:pic>
      <p:pic>
        <p:nvPicPr>
          <p:cNvPr id="67" name="Grafik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567" y="4198627"/>
            <a:ext cx="131415" cy="112834"/>
          </a:xfrm>
          <a:prstGeom prst="rect">
            <a:avLst/>
          </a:prstGeom>
        </p:spPr>
      </p:pic>
      <p:pic>
        <p:nvPicPr>
          <p:cNvPr id="68" name="Grafik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744" y="4270212"/>
            <a:ext cx="131415" cy="112834"/>
          </a:xfrm>
          <a:prstGeom prst="rect">
            <a:avLst/>
          </a:prstGeom>
        </p:spPr>
      </p:pic>
      <p:pic>
        <p:nvPicPr>
          <p:cNvPr id="69" name="Grafik 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913" y="4313298"/>
            <a:ext cx="131415" cy="112834"/>
          </a:xfrm>
          <a:prstGeom prst="rect">
            <a:avLst/>
          </a:prstGeom>
        </p:spPr>
      </p:pic>
      <p:pic>
        <p:nvPicPr>
          <p:cNvPr id="70" name="Grafik 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062" y="4393919"/>
            <a:ext cx="131415" cy="112834"/>
          </a:xfrm>
          <a:prstGeom prst="rect">
            <a:avLst/>
          </a:prstGeom>
        </p:spPr>
      </p:pic>
      <p:pic>
        <p:nvPicPr>
          <p:cNvPr id="71" name="Grafik 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567" y="4377123"/>
            <a:ext cx="131415" cy="112834"/>
          </a:xfrm>
          <a:prstGeom prst="rect">
            <a:avLst/>
          </a:prstGeom>
        </p:spPr>
      </p:pic>
      <p:pic>
        <p:nvPicPr>
          <p:cNvPr id="72" name="Grafik 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3539" y="4222970"/>
            <a:ext cx="131415" cy="112834"/>
          </a:xfrm>
          <a:prstGeom prst="rect">
            <a:avLst/>
          </a:prstGeom>
        </p:spPr>
      </p:pic>
      <p:pic>
        <p:nvPicPr>
          <p:cNvPr id="73" name="Grafik 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213" y="4308283"/>
            <a:ext cx="131415" cy="112834"/>
          </a:xfrm>
          <a:prstGeom prst="rect">
            <a:avLst/>
          </a:prstGeom>
        </p:spPr>
      </p:pic>
      <p:pic>
        <p:nvPicPr>
          <p:cNvPr id="74" name="Grafik 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162" y="4288088"/>
            <a:ext cx="131415" cy="112834"/>
          </a:xfrm>
          <a:prstGeom prst="rect">
            <a:avLst/>
          </a:prstGeom>
        </p:spPr>
      </p:pic>
      <p:pic>
        <p:nvPicPr>
          <p:cNvPr id="75" name="Grafik 7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945" y="4341418"/>
            <a:ext cx="131415" cy="112834"/>
          </a:xfrm>
          <a:prstGeom prst="rect">
            <a:avLst/>
          </a:prstGeom>
        </p:spPr>
      </p:pic>
      <p:pic>
        <p:nvPicPr>
          <p:cNvPr id="76" name="Grafik 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9231" y="4344505"/>
            <a:ext cx="131415" cy="112834"/>
          </a:xfrm>
          <a:prstGeom prst="rect">
            <a:avLst/>
          </a:prstGeom>
        </p:spPr>
      </p:pic>
      <p:pic>
        <p:nvPicPr>
          <p:cNvPr id="77" name="Grafik 7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4847" y="4364700"/>
            <a:ext cx="131415" cy="112834"/>
          </a:xfrm>
          <a:prstGeom prst="rect">
            <a:avLst/>
          </a:prstGeom>
        </p:spPr>
      </p:pic>
      <p:pic>
        <p:nvPicPr>
          <p:cNvPr id="78" name="Grafik 7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219" y="4344093"/>
            <a:ext cx="131415" cy="112834"/>
          </a:xfrm>
          <a:prstGeom prst="rect">
            <a:avLst/>
          </a:prstGeom>
        </p:spPr>
      </p:pic>
      <p:pic>
        <p:nvPicPr>
          <p:cNvPr id="79" name="Grafik 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5574" y="4340696"/>
            <a:ext cx="131415" cy="112834"/>
          </a:xfrm>
          <a:prstGeom prst="rect">
            <a:avLst/>
          </a:prstGeom>
        </p:spPr>
      </p:pic>
      <p:pic>
        <p:nvPicPr>
          <p:cNvPr id="80" name="Grafik 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678" y="4417089"/>
            <a:ext cx="131415" cy="112834"/>
          </a:xfrm>
          <a:prstGeom prst="rect">
            <a:avLst/>
          </a:prstGeom>
        </p:spPr>
      </p:pic>
      <p:pic>
        <p:nvPicPr>
          <p:cNvPr id="81" name="Grafik 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1280" y="4427118"/>
            <a:ext cx="131415" cy="112834"/>
          </a:xfrm>
          <a:prstGeom prst="rect">
            <a:avLst/>
          </a:prstGeom>
        </p:spPr>
      </p:pic>
      <p:pic>
        <p:nvPicPr>
          <p:cNvPr id="82" name="Grafik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017" y="4393919"/>
            <a:ext cx="131415" cy="112834"/>
          </a:xfrm>
          <a:prstGeom prst="rect">
            <a:avLst/>
          </a:prstGeom>
        </p:spPr>
      </p:pic>
      <p:pic>
        <p:nvPicPr>
          <p:cNvPr id="83" name="Grafik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016" y="4465102"/>
            <a:ext cx="131415" cy="112834"/>
          </a:xfrm>
          <a:prstGeom prst="rect">
            <a:avLst/>
          </a:prstGeom>
        </p:spPr>
      </p:pic>
      <p:pic>
        <p:nvPicPr>
          <p:cNvPr id="84" name="Grafik 8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113" y="4438085"/>
            <a:ext cx="131415" cy="112834"/>
          </a:xfrm>
          <a:prstGeom prst="rect">
            <a:avLst/>
          </a:prstGeom>
        </p:spPr>
      </p:pic>
      <p:pic>
        <p:nvPicPr>
          <p:cNvPr id="85" name="Grafik 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238" y="4479331"/>
            <a:ext cx="131415" cy="112834"/>
          </a:xfrm>
          <a:prstGeom prst="rect">
            <a:avLst/>
          </a:prstGeom>
        </p:spPr>
      </p:pic>
      <p:pic>
        <p:nvPicPr>
          <p:cNvPr id="86" name="Grafik 8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046" y="4496312"/>
            <a:ext cx="131415" cy="112834"/>
          </a:xfrm>
          <a:prstGeom prst="rect">
            <a:avLst/>
          </a:prstGeom>
        </p:spPr>
      </p:pic>
      <p:pic>
        <p:nvPicPr>
          <p:cNvPr id="87" name="Grafik 8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662" y="4518481"/>
            <a:ext cx="131415" cy="112834"/>
          </a:xfrm>
          <a:prstGeom prst="rect">
            <a:avLst/>
          </a:prstGeom>
        </p:spPr>
      </p:pic>
      <p:pic>
        <p:nvPicPr>
          <p:cNvPr id="88" name="Grafik 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382" y="4552729"/>
            <a:ext cx="131415" cy="112834"/>
          </a:xfrm>
          <a:prstGeom prst="rect">
            <a:avLst/>
          </a:prstGeom>
        </p:spPr>
      </p:pic>
      <p:pic>
        <p:nvPicPr>
          <p:cNvPr id="89" name="Grafik 8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2855" y="4547644"/>
            <a:ext cx="131415" cy="112834"/>
          </a:xfrm>
          <a:prstGeom prst="rect">
            <a:avLst/>
          </a:prstGeom>
        </p:spPr>
      </p:pic>
      <p:pic>
        <p:nvPicPr>
          <p:cNvPr id="90" name="Grafik 8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2382" y="4556579"/>
            <a:ext cx="131415" cy="112834"/>
          </a:xfrm>
          <a:prstGeom prst="rect">
            <a:avLst/>
          </a:prstGeom>
        </p:spPr>
      </p:pic>
      <p:pic>
        <p:nvPicPr>
          <p:cNvPr id="91" name="Grafik 9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3022" y="4486703"/>
            <a:ext cx="131415" cy="112834"/>
          </a:xfrm>
          <a:prstGeom prst="rect">
            <a:avLst/>
          </a:prstGeom>
        </p:spPr>
      </p:pic>
      <p:pic>
        <p:nvPicPr>
          <p:cNvPr id="92" name="Grafik 9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7056" y="4539952"/>
            <a:ext cx="131415" cy="112834"/>
          </a:xfrm>
          <a:prstGeom prst="rect">
            <a:avLst/>
          </a:prstGeom>
        </p:spPr>
      </p:pic>
      <p:pic>
        <p:nvPicPr>
          <p:cNvPr id="93" name="Grafik 9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428" y="4518364"/>
            <a:ext cx="131415" cy="112834"/>
          </a:xfrm>
          <a:prstGeom prst="rect">
            <a:avLst/>
          </a:prstGeom>
        </p:spPr>
      </p:pic>
      <p:pic>
        <p:nvPicPr>
          <p:cNvPr id="94" name="Grafik 9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3838" y="4571824"/>
            <a:ext cx="131415" cy="112834"/>
          </a:xfrm>
          <a:prstGeom prst="rect">
            <a:avLst/>
          </a:prstGeom>
        </p:spPr>
      </p:pic>
      <p:pic>
        <p:nvPicPr>
          <p:cNvPr id="95" name="Grafik 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6568" y="4561590"/>
            <a:ext cx="131415" cy="112834"/>
          </a:xfrm>
          <a:prstGeom prst="rect">
            <a:avLst/>
          </a:prstGeom>
        </p:spPr>
      </p:pic>
      <p:pic>
        <p:nvPicPr>
          <p:cNvPr id="96" name="Grafik 9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2486" y="4565465"/>
            <a:ext cx="131415" cy="112834"/>
          </a:xfrm>
          <a:prstGeom prst="rect">
            <a:avLst/>
          </a:prstGeom>
        </p:spPr>
      </p:pic>
      <p:pic>
        <p:nvPicPr>
          <p:cNvPr id="97" name="Grafik 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7571" y="4618907"/>
            <a:ext cx="131415" cy="112834"/>
          </a:xfrm>
          <a:prstGeom prst="rect">
            <a:avLst/>
          </a:prstGeom>
        </p:spPr>
      </p:pic>
      <p:pic>
        <p:nvPicPr>
          <p:cNvPr id="99" name="Grafik 9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389" y="4626049"/>
            <a:ext cx="131415" cy="112834"/>
          </a:xfrm>
          <a:prstGeom prst="rect">
            <a:avLst/>
          </a:prstGeom>
        </p:spPr>
      </p:pic>
      <p:pic>
        <p:nvPicPr>
          <p:cNvPr id="100" name="Grafik 9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731" y="4618903"/>
            <a:ext cx="131415" cy="112834"/>
          </a:xfrm>
          <a:prstGeom prst="rect">
            <a:avLst/>
          </a:prstGeom>
        </p:spPr>
      </p:pic>
      <p:pic>
        <p:nvPicPr>
          <p:cNvPr id="101" name="Grafik 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358" y="4649858"/>
            <a:ext cx="131415" cy="112834"/>
          </a:xfrm>
          <a:prstGeom prst="rect">
            <a:avLst/>
          </a:prstGeom>
        </p:spPr>
      </p:pic>
      <p:pic>
        <p:nvPicPr>
          <p:cNvPr id="102" name="Grafik 1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082" y="4606998"/>
            <a:ext cx="131415" cy="112834"/>
          </a:xfrm>
          <a:prstGeom prst="rect">
            <a:avLst/>
          </a:prstGeom>
        </p:spPr>
      </p:pic>
      <p:pic>
        <p:nvPicPr>
          <p:cNvPr id="103" name="Grafik 1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083" y="4668909"/>
            <a:ext cx="131415" cy="112834"/>
          </a:xfrm>
          <a:prstGeom prst="rect">
            <a:avLst/>
          </a:prstGeom>
        </p:spPr>
      </p:pic>
      <p:pic>
        <p:nvPicPr>
          <p:cNvPr id="104" name="Grafik 1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638" y="4718917"/>
            <a:ext cx="131415" cy="112834"/>
          </a:xfrm>
          <a:prstGeom prst="rect">
            <a:avLst/>
          </a:prstGeom>
        </p:spPr>
      </p:pic>
      <p:pic>
        <p:nvPicPr>
          <p:cNvPr id="105" name="Grafik 1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1394" y="4718917"/>
            <a:ext cx="131415" cy="112834"/>
          </a:xfrm>
          <a:prstGeom prst="rect">
            <a:avLst/>
          </a:prstGeom>
        </p:spPr>
      </p:pic>
      <p:pic>
        <p:nvPicPr>
          <p:cNvPr id="106" name="Grafik 1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0418" y="4671292"/>
            <a:ext cx="131415" cy="112834"/>
          </a:xfrm>
          <a:prstGeom prst="rect">
            <a:avLst/>
          </a:prstGeom>
        </p:spPr>
      </p:pic>
      <p:pic>
        <p:nvPicPr>
          <p:cNvPr id="107" name="Grafik 10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799" y="4726063"/>
            <a:ext cx="131415" cy="112834"/>
          </a:xfrm>
          <a:prstGeom prst="rect">
            <a:avLst/>
          </a:prstGeom>
        </p:spPr>
      </p:pic>
      <p:pic>
        <p:nvPicPr>
          <p:cNvPr id="108" name="Grafik 10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007" y="4702247"/>
            <a:ext cx="131415" cy="112834"/>
          </a:xfrm>
          <a:prstGeom prst="rect">
            <a:avLst/>
          </a:prstGeom>
        </p:spPr>
      </p:pic>
      <p:pic>
        <p:nvPicPr>
          <p:cNvPr id="109" name="Grafik 10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6671" y="4599852"/>
            <a:ext cx="131415" cy="112834"/>
          </a:xfrm>
          <a:prstGeom prst="rect">
            <a:avLst/>
          </a:prstGeom>
        </p:spPr>
      </p:pic>
      <p:pic>
        <p:nvPicPr>
          <p:cNvPr id="110" name="Grafik 1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248" y="4661767"/>
            <a:ext cx="131415" cy="112834"/>
          </a:xfrm>
          <a:prstGeom prst="rect">
            <a:avLst/>
          </a:prstGeom>
        </p:spPr>
      </p:pic>
      <p:pic>
        <p:nvPicPr>
          <p:cNvPr id="111" name="Grafik 1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921" y="4616522"/>
            <a:ext cx="131415" cy="112834"/>
          </a:xfrm>
          <a:prstGeom prst="rect">
            <a:avLst/>
          </a:prstGeom>
        </p:spPr>
      </p:pic>
      <p:pic>
        <p:nvPicPr>
          <p:cNvPr id="112" name="Grafik 1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9000" y="4726059"/>
            <a:ext cx="131415" cy="112834"/>
          </a:xfrm>
          <a:prstGeom prst="rect">
            <a:avLst/>
          </a:prstGeom>
        </p:spPr>
      </p:pic>
      <p:pic>
        <p:nvPicPr>
          <p:cNvPr id="98" name="Grafik 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400" y="4799878"/>
            <a:ext cx="131415" cy="112834"/>
          </a:xfrm>
          <a:prstGeom prst="rect">
            <a:avLst/>
          </a:prstGeom>
        </p:spPr>
      </p:pic>
      <p:pic>
        <p:nvPicPr>
          <p:cNvPr id="113" name="Grafik 1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4712" y="4818929"/>
            <a:ext cx="131415" cy="112834"/>
          </a:xfrm>
          <a:prstGeom prst="rect">
            <a:avLst/>
          </a:prstGeom>
        </p:spPr>
      </p:pic>
      <p:pic>
        <p:nvPicPr>
          <p:cNvPr id="114" name="Grafik 1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249" y="4814164"/>
            <a:ext cx="131415" cy="112834"/>
          </a:xfrm>
          <a:prstGeom prst="rect">
            <a:avLst/>
          </a:prstGeom>
        </p:spPr>
      </p:pic>
      <p:pic>
        <p:nvPicPr>
          <p:cNvPr id="115" name="Grafik 1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6149" y="4766539"/>
            <a:ext cx="131415" cy="11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19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9261" y="977831"/>
            <a:ext cx="8243887" cy="1044000"/>
          </a:xfrm>
        </p:spPr>
        <p:txBody>
          <a:bodyPr/>
          <a:lstStyle/>
          <a:p>
            <a:r>
              <a:rPr lang="en-GB" dirty="0" err="1" smtClean="0"/>
              <a:t>Auswählen</a:t>
            </a:r>
            <a:r>
              <a:rPr lang="en-GB" dirty="0" smtClean="0"/>
              <a:t> </a:t>
            </a:r>
            <a:r>
              <a:rPr lang="en-GB" dirty="0" err="1" smtClean="0"/>
              <a:t>eines</a:t>
            </a:r>
            <a:r>
              <a:rPr lang="en-GB" dirty="0" smtClean="0"/>
              <a:t> </a:t>
            </a:r>
            <a:r>
              <a:rPr lang="en-GB" dirty="0" err="1" smtClean="0"/>
              <a:t>Schwellwertes</a:t>
            </a:r>
            <a:r>
              <a:rPr lang="en-GB" dirty="0" smtClean="0"/>
              <a:t> </a:t>
            </a:r>
            <a:r>
              <a:rPr lang="en-GB" dirty="0" err="1" smtClean="0"/>
              <a:t>für</a:t>
            </a:r>
            <a:r>
              <a:rPr lang="en-GB" dirty="0" smtClean="0"/>
              <a:t> den </a:t>
            </a:r>
            <a:r>
              <a:rPr lang="en-GB" dirty="0" err="1" smtClean="0"/>
              <a:t>Datensplit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C624C-2554-4659-A1D8-66347873820C}" type="slidenum">
              <a:rPr lang="de-DE" smtClean="0"/>
              <a:pPr/>
              <a:t>49</a:t>
            </a:fld>
            <a:endParaRPr lang="de-DE" sz="18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71" y="1954647"/>
            <a:ext cx="4417408" cy="3955247"/>
          </a:xfrm>
          <a:prstGeom prst="rect">
            <a:avLst/>
          </a:prstGeom>
        </p:spPr>
      </p:pic>
      <p:cxnSp>
        <p:nvCxnSpPr>
          <p:cNvPr id="6" name="Gerader Verbinder 5"/>
          <p:cNvCxnSpPr/>
          <p:nvPr/>
        </p:nvCxnSpPr>
        <p:spPr>
          <a:xfrm flipV="1">
            <a:off x="1455659" y="3695399"/>
            <a:ext cx="3257429" cy="8388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1455659" y="2060009"/>
            <a:ext cx="3279330" cy="1635390"/>
          </a:xfrm>
          <a:prstGeom prst="rect">
            <a:avLst/>
          </a:prstGeom>
          <a:solidFill>
            <a:schemeClr val="tx2">
              <a:lumMod val="50000"/>
              <a:lumOff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hteck 9"/>
          <p:cNvSpPr/>
          <p:nvPr/>
        </p:nvSpPr>
        <p:spPr>
          <a:xfrm>
            <a:off x="1455659" y="3711506"/>
            <a:ext cx="3279329" cy="1916201"/>
          </a:xfrm>
          <a:prstGeom prst="rect">
            <a:avLst/>
          </a:prstGeom>
          <a:solidFill>
            <a:schemeClr val="accent5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feld 10"/>
          <p:cNvSpPr txBox="1"/>
          <p:nvPr/>
        </p:nvSpPr>
        <p:spPr>
          <a:xfrm>
            <a:off x="1123322" y="3588395"/>
            <a:ext cx="3866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/>
              <a:t>0.54</a:t>
            </a:r>
            <a:endParaRPr lang="en-GB" sz="1000" dirty="0"/>
          </a:p>
        </p:txBody>
      </p:sp>
      <p:sp>
        <p:nvSpPr>
          <p:cNvPr id="12" name="Textfeld 11"/>
          <p:cNvSpPr txBox="1"/>
          <p:nvPr/>
        </p:nvSpPr>
        <p:spPr>
          <a:xfrm>
            <a:off x="2211837" y="5598683"/>
            <a:ext cx="3866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/>
              <a:t>0.29</a:t>
            </a:r>
            <a:endParaRPr lang="en-GB" sz="1000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33" y="2651036"/>
            <a:ext cx="670645" cy="43126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628" y="4393155"/>
            <a:ext cx="452631" cy="388631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363" y="3753642"/>
            <a:ext cx="136317" cy="8766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138" y="3713390"/>
            <a:ext cx="136317" cy="8766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538" y="3720979"/>
            <a:ext cx="136317" cy="8766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137" y="3818410"/>
            <a:ext cx="136317" cy="8766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395" y="3818410"/>
            <a:ext cx="136317" cy="8766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580" y="3888440"/>
            <a:ext cx="136317" cy="8766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235" y="3953180"/>
            <a:ext cx="136317" cy="8766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204" y="4094273"/>
            <a:ext cx="136317" cy="87660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438" y="4094273"/>
            <a:ext cx="136317" cy="87660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480" y="4138103"/>
            <a:ext cx="136317" cy="87660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792" y="4279196"/>
            <a:ext cx="136317" cy="87660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978" y="4233482"/>
            <a:ext cx="136317" cy="87660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235" y="4655157"/>
            <a:ext cx="136317" cy="87660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742" y="4616188"/>
            <a:ext cx="136317" cy="87660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235" y="4781786"/>
            <a:ext cx="136317" cy="87660"/>
          </a:xfrm>
          <a:prstGeom prst="rect">
            <a:avLst/>
          </a:prstGeom>
        </p:spPr>
      </p:pic>
      <p:sp>
        <p:nvSpPr>
          <p:cNvPr id="30" name="Textfeld 29"/>
          <p:cNvSpPr txBox="1"/>
          <p:nvPr/>
        </p:nvSpPr>
        <p:spPr>
          <a:xfrm>
            <a:off x="4779735" y="3554463"/>
            <a:ext cx="1214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15 </a:t>
            </a:r>
            <a:r>
              <a:rPr lang="en-GB" sz="1400" dirty="0" err="1" smtClean="0"/>
              <a:t>falsch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21377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1025507"/>
            <a:ext cx="8243887" cy="1044000"/>
          </a:xfrm>
        </p:spPr>
        <p:txBody>
          <a:bodyPr/>
          <a:lstStyle/>
          <a:p>
            <a:r>
              <a:rPr lang="en-GB" dirty="0" err="1" smtClean="0"/>
              <a:t>Künstliche</a:t>
            </a:r>
            <a:r>
              <a:rPr lang="en-GB" dirty="0" smtClean="0"/>
              <a:t> </a:t>
            </a:r>
            <a:r>
              <a:rPr lang="en-GB" dirty="0" err="1" smtClean="0"/>
              <a:t>Intelligenz</a:t>
            </a:r>
            <a:r>
              <a:rPr lang="en-GB" dirty="0" smtClean="0"/>
              <a:t> – </a:t>
            </a:r>
            <a:r>
              <a:rPr lang="en-GB" dirty="0" err="1" smtClean="0"/>
              <a:t>im</a:t>
            </a:r>
            <a:r>
              <a:rPr lang="en-GB" dirty="0" smtClean="0"/>
              <a:t> </a:t>
            </a:r>
            <a:r>
              <a:rPr lang="en-GB" dirty="0" err="1" smtClean="0"/>
              <a:t>Laufe</a:t>
            </a:r>
            <a:r>
              <a:rPr lang="en-GB" dirty="0" smtClean="0"/>
              <a:t> der Geschichte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0BC624C-2554-4659-A1D8-66347873820C}" type="slidenum">
              <a:rPr lang="de-DE" smtClean="0"/>
              <a:t>5</a:t>
            </a:fld>
            <a:endParaRPr lang="de-DE" sz="1800"/>
          </a:p>
        </p:txBody>
      </p:sp>
      <p:sp>
        <p:nvSpPr>
          <p:cNvPr id="6" name="Rechteck 5"/>
          <p:cNvSpPr/>
          <p:nvPr/>
        </p:nvSpPr>
        <p:spPr bwMode="auto">
          <a:xfrm>
            <a:off x="1196684" y="1583480"/>
            <a:ext cx="2736304" cy="158417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Prägung des Begriffs Künstliche Intelligenz</a:t>
            </a:r>
          </a:p>
          <a:p>
            <a:pPr algn="ctr"/>
            <a:r>
              <a:rPr lang="de-DE" sz="1200" dirty="0" smtClean="0"/>
              <a:t>(</a:t>
            </a:r>
            <a:r>
              <a:rPr lang="de-DE" sz="1200" dirty="0" err="1" smtClean="0"/>
              <a:t>Dartmouth</a:t>
            </a:r>
            <a:r>
              <a:rPr lang="de-DE" sz="1200" dirty="0" smtClean="0"/>
              <a:t> Conference, </a:t>
            </a:r>
            <a:r>
              <a:rPr lang="de-DE" sz="1200" dirty="0"/>
              <a:t>New Hampshire) </a:t>
            </a:r>
          </a:p>
        </p:txBody>
      </p:sp>
      <p:sp>
        <p:nvSpPr>
          <p:cNvPr id="7" name="Rechteck 6"/>
          <p:cNvSpPr/>
          <p:nvPr/>
        </p:nvSpPr>
        <p:spPr bwMode="auto">
          <a:xfrm>
            <a:off x="5076056" y="2603602"/>
            <a:ext cx="2736304" cy="15841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KI basierend auf dem Ansatz sogenannter Expertensysteme</a:t>
            </a:r>
          </a:p>
          <a:p>
            <a:pPr algn="ctr"/>
            <a:endParaRPr lang="de-DE" dirty="0" smtClean="0"/>
          </a:p>
          <a:p>
            <a:pPr algn="ctr"/>
            <a:r>
              <a:rPr lang="de-DE" dirty="0" smtClean="0"/>
              <a:t>Hohe Erwartungen wurden in vielen Fällen enttäuscht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 bwMode="auto">
          <a:xfrm>
            <a:off x="1181531" y="3692937"/>
            <a:ext cx="2736304" cy="158417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Entwicklung von Methoden des maschinellen Lernens</a:t>
            </a:r>
          </a:p>
          <a:p>
            <a:pPr algn="ctr"/>
            <a:endParaRPr lang="de-DE" dirty="0"/>
          </a:p>
          <a:p>
            <a:pPr algn="ctr"/>
            <a:r>
              <a:rPr lang="de-DE" dirty="0" smtClean="0"/>
              <a:t>Geringe Verfügbarkeit von Daten und schneller Hardware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 bwMode="auto">
          <a:xfrm>
            <a:off x="5076056" y="4725144"/>
            <a:ext cx="2736304" cy="158417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Zunehmende Datenverfüg-barkeit und Hardwareleistung</a:t>
            </a:r>
          </a:p>
          <a:p>
            <a:pPr algn="ctr"/>
            <a:endParaRPr lang="de-DE" dirty="0"/>
          </a:p>
          <a:p>
            <a:pPr algn="ctr"/>
            <a:r>
              <a:rPr lang="de-DE" dirty="0" smtClean="0"/>
              <a:t>Riesiges Forschungsfeld mit sehr hohen Erwartungen </a:t>
            </a:r>
            <a:endParaRPr lang="de-DE" dirty="0"/>
          </a:p>
        </p:txBody>
      </p:sp>
      <p:sp>
        <p:nvSpPr>
          <p:cNvPr id="10" name="Pfeil nach rechts 9"/>
          <p:cNvSpPr/>
          <p:nvPr/>
        </p:nvSpPr>
        <p:spPr bwMode="auto">
          <a:xfrm rot="1566373">
            <a:off x="4004359" y="2490801"/>
            <a:ext cx="991264" cy="40703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Pfeil nach rechts 10"/>
          <p:cNvSpPr/>
          <p:nvPr/>
        </p:nvSpPr>
        <p:spPr bwMode="auto">
          <a:xfrm rot="1566373">
            <a:off x="4045801" y="4697059"/>
            <a:ext cx="991264" cy="407034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Pfeil nach rechts 11"/>
          <p:cNvSpPr/>
          <p:nvPr/>
        </p:nvSpPr>
        <p:spPr bwMode="auto">
          <a:xfrm rot="8777778">
            <a:off x="4004358" y="3600759"/>
            <a:ext cx="991264" cy="407034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feld 12"/>
          <p:cNvSpPr txBox="1"/>
          <p:nvPr/>
        </p:nvSpPr>
        <p:spPr>
          <a:xfrm>
            <a:off x="28773" y="2132856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1956</a:t>
            </a:r>
            <a:endParaRPr lang="en-GB" sz="2400" dirty="0">
              <a:solidFill>
                <a:schemeClr val="accent2">
                  <a:lumMod val="40000"/>
                  <a:lumOff val="6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863169" y="2967292"/>
            <a:ext cx="12105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1956 -</a:t>
            </a:r>
          </a:p>
          <a:p>
            <a:r>
              <a:rPr lang="en-GB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1980</a:t>
            </a:r>
            <a:endParaRPr lang="en-GB" sz="2400" dirty="0">
              <a:solidFill>
                <a:schemeClr val="accent2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-29057" y="4060796"/>
            <a:ext cx="12105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1980 -</a:t>
            </a:r>
          </a:p>
          <a:p>
            <a:r>
              <a:rPr lang="en-GB" sz="2400" dirty="0" smtClean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2000</a:t>
            </a:r>
            <a:endParaRPr lang="en-GB" sz="2400" dirty="0">
              <a:solidFill>
                <a:schemeClr val="accent2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7812360" y="5052168"/>
            <a:ext cx="12105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2000 -</a:t>
            </a:r>
          </a:p>
          <a:p>
            <a:r>
              <a:rPr lang="en-GB" sz="2400" dirty="0" err="1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H</a:t>
            </a:r>
            <a:r>
              <a:rPr lang="en-GB" sz="2400" dirty="0" err="1" smtClean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eute</a:t>
            </a:r>
            <a:endParaRPr lang="en-GB" sz="2400" dirty="0">
              <a:solidFill>
                <a:schemeClr val="accent2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330" y="1609341"/>
            <a:ext cx="2375004" cy="1880212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435" y="3293853"/>
            <a:ext cx="1258479" cy="1182441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3131" y="3212976"/>
            <a:ext cx="1916356" cy="1425189"/>
          </a:xfrm>
          <a:prstGeom prst="rect">
            <a:avLst/>
          </a:prstGeom>
        </p:spPr>
      </p:pic>
      <p:pic>
        <p:nvPicPr>
          <p:cNvPr id="19" name="Grafik 2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5203815" y="4563290"/>
            <a:ext cx="857886" cy="823625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6216" y="4721873"/>
            <a:ext cx="726350" cy="1113339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2717" y="5403162"/>
            <a:ext cx="1398442" cy="131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1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7.40741E-7 L -0.62882 0.0511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441" y="254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35000" y="3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0.72604 -0.2169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302" y="-1085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3.7037E-6 L 0.52031 0.04699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07" y="233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96296E-6 L -0.55642 -0.18171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30" y="-9097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07407E-6 L -0.69323 0.01574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670" y="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/>
      <p:bldP spid="15" grpId="0"/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9261" y="977831"/>
            <a:ext cx="8243887" cy="1044000"/>
          </a:xfrm>
        </p:spPr>
        <p:txBody>
          <a:bodyPr/>
          <a:lstStyle/>
          <a:p>
            <a:r>
              <a:rPr lang="en-GB" dirty="0" err="1" smtClean="0"/>
              <a:t>Auswählen</a:t>
            </a:r>
            <a:r>
              <a:rPr lang="en-GB" dirty="0" smtClean="0"/>
              <a:t> </a:t>
            </a:r>
            <a:r>
              <a:rPr lang="en-GB" dirty="0" err="1" smtClean="0"/>
              <a:t>eines</a:t>
            </a:r>
            <a:r>
              <a:rPr lang="en-GB" dirty="0" smtClean="0"/>
              <a:t> </a:t>
            </a:r>
            <a:r>
              <a:rPr lang="en-GB" dirty="0" err="1" smtClean="0"/>
              <a:t>Schwellwertes</a:t>
            </a:r>
            <a:r>
              <a:rPr lang="en-GB" dirty="0" smtClean="0"/>
              <a:t> </a:t>
            </a:r>
            <a:r>
              <a:rPr lang="en-GB" dirty="0" err="1" smtClean="0"/>
              <a:t>für</a:t>
            </a:r>
            <a:r>
              <a:rPr lang="en-GB" dirty="0" smtClean="0"/>
              <a:t> den </a:t>
            </a:r>
            <a:r>
              <a:rPr lang="en-GB" dirty="0" err="1" smtClean="0"/>
              <a:t>Datensplit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C624C-2554-4659-A1D8-66347873820C}" type="slidenum">
              <a:rPr lang="de-DE" smtClean="0"/>
              <a:pPr/>
              <a:t>50</a:t>
            </a:fld>
            <a:endParaRPr lang="de-DE" sz="18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71" y="1954647"/>
            <a:ext cx="4417408" cy="3955247"/>
          </a:xfrm>
          <a:prstGeom prst="rect">
            <a:avLst/>
          </a:prstGeom>
        </p:spPr>
      </p:pic>
      <p:cxnSp>
        <p:nvCxnSpPr>
          <p:cNvPr id="6" name="Gerader Verbinder 5"/>
          <p:cNvCxnSpPr/>
          <p:nvPr/>
        </p:nvCxnSpPr>
        <p:spPr>
          <a:xfrm flipV="1">
            <a:off x="1455659" y="3663626"/>
            <a:ext cx="3257429" cy="8388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1455659" y="2060009"/>
            <a:ext cx="3279330" cy="1612005"/>
          </a:xfrm>
          <a:prstGeom prst="rect">
            <a:avLst/>
          </a:prstGeom>
          <a:solidFill>
            <a:schemeClr val="tx2">
              <a:lumMod val="50000"/>
              <a:lumOff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hteck 9"/>
          <p:cNvSpPr/>
          <p:nvPr/>
        </p:nvSpPr>
        <p:spPr>
          <a:xfrm>
            <a:off x="1455659" y="3672014"/>
            <a:ext cx="3279329" cy="1955693"/>
          </a:xfrm>
          <a:prstGeom prst="rect">
            <a:avLst/>
          </a:prstGeom>
          <a:solidFill>
            <a:schemeClr val="accent5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feld 10"/>
          <p:cNvSpPr txBox="1"/>
          <p:nvPr/>
        </p:nvSpPr>
        <p:spPr>
          <a:xfrm>
            <a:off x="1123322" y="3551251"/>
            <a:ext cx="3866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/>
              <a:t>0.55</a:t>
            </a:r>
            <a:endParaRPr lang="en-GB" sz="1000" dirty="0"/>
          </a:p>
        </p:txBody>
      </p:sp>
      <p:sp>
        <p:nvSpPr>
          <p:cNvPr id="12" name="Textfeld 11"/>
          <p:cNvSpPr txBox="1"/>
          <p:nvPr/>
        </p:nvSpPr>
        <p:spPr>
          <a:xfrm>
            <a:off x="2211837" y="5598683"/>
            <a:ext cx="3866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/>
              <a:t>0.29</a:t>
            </a:r>
            <a:endParaRPr lang="en-GB" sz="1000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33" y="2651036"/>
            <a:ext cx="670645" cy="43126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628" y="4393155"/>
            <a:ext cx="452631" cy="388631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363" y="3753642"/>
            <a:ext cx="136317" cy="8766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138" y="3713390"/>
            <a:ext cx="136317" cy="8766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538" y="3720979"/>
            <a:ext cx="136317" cy="8766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137" y="3818410"/>
            <a:ext cx="136317" cy="8766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395" y="3818410"/>
            <a:ext cx="136317" cy="8766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580" y="3888440"/>
            <a:ext cx="136317" cy="8766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235" y="3953180"/>
            <a:ext cx="136317" cy="8766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204" y="4094273"/>
            <a:ext cx="136317" cy="87660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438" y="4094273"/>
            <a:ext cx="136317" cy="87660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480" y="4138103"/>
            <a:ext cx="136317" cy="87660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792" y="4279196"/>
            <a:ext cx="136317" cy="87660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978" y="4233482"/>
            <a:ext cx="136317" cy="87660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235" y="4655157"/>
            <a:ext cx="136317" cy="87660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742" y="4616188"/>
            <a:ext cx="136317" cy="87660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235" y="4781786"/>
            <a:ext cx="136317" cy="87660"/>
          </a:xfrm>
          <a:prstGeom prst="rect">
            <a:avLst/>
          </a:prstGeom>
        </p:spPr>
      </p:pic>
      <p:sp>
        <p:nvSpPr>
          <p:cNvPr id="30" name="Textfeld 29"/>
          <p:cNvSpPr txBox="1"/>
          <p:nvPr/>
        </p:nvSpPr>
        <p:spPr>
          <a:xfrm>
            <a:off x="4734988" y="3504820"/>
            <a:ext cx="1214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17 </a:t>
            </a:r>
            <a:r>
              <a:rPr lang="en-GB" sz="1400" dirty="0" err="1" smtClean="0"/>
              <a:t>falsch</a:t>
            </a:r>
            <a:endParaRPr lang="en-GB" sz="1400" dirty="0"/>
          </a:p>
        </p:txBody>
      </p:sp>
      <p:pic>
        <p:nvPicPr>
          <p:cNvPr id="31" name="Grafik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910" y="3656379"/>
            <a:ext cx="136317" cy="87660"/>
          </a:xfrm>
          <a:prstGeom prst="rect">
            <a:avLst/>
          </a:prstGeom>
        </p:spPr>
      </p:pic>
      <p:pic>
        <p:nvPicPr>
          <p:cNvPr id="32" name="Grafik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562" y="3654901"/>
            <a:ext cx="136317" cy="8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40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9261" y="977831"/>
            <a:ext cx="8243887" cy="1044000"/>
          </a:xfrm>
        </p:spPr>
        <p:txBody>
          <a:bodyPr/>
          <a:lstStyle/>
          <a:p>
            <a:r>
              <a:rPr lang="en-GB" dirty="0" err="1" smtClean="0"/>
              <a:t>Auswählen</a:t>
            </a:r>
            <a:r>
              <a:rPr lang="en-GB" dirty="0" smtClean="0"/>
              <a:t> </a:t>
            </a:r>
            <a:r>
              <a:rPr lang="en-GB" dirty="0" err="1" smtClean="0"/>
              <a:t>eines</a:t>
            </a:r>
            <a:r>
              <a:rPr lang="en-GB" dirty="0" smtClean="0"/>
              <a:t> </a:t>
            </a:r>
            <a:r>
              <a:rPr lang="en-GB" dirty="0" err="1" smtClean="0"/>
              <a:t>Schwellwertes</a:t>
            </a:r>
            <a:r>
              <a:rPr lang="en-GB" dirty="0" smtClean="0"/>
              <a:t> </a:t>
            </a:r>
            <a:r>
              <a:rPr lang="en-GB" dirty="0" err="1" smtClean="0"/>
              <a:t>für</a:t>
            </a:r>
            <a:r>
              <a:rPr lang="en-GB" dirty="0" smtClean="0"/>
              <a:t> den </a:t>
            </a:r>
            <a:r>
              <a:rPr lang="en-GB" dirty="0" err="1" smtClean="0"/>
              <a:t>Datensplit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C624C-2554-4659-A1D8-66347873820C}" type="slidenum">
              <a:rPr lang="de-DE" smtClean="0"/>
              <a:pPr/>
              <a:t>51</a:t>
            </a:fld>
            <a:endParaRPr lang="de-DE" sz="18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71" y="1954647"/>
            <a:ext cx="4417408" cy="3955247"/>
          </a:xfrm>
          <a:prstGeom prst="rect">
            <a:avLst/>
          </a:prstGeom>
        </p:spPr>
      </p:pic>
      <p:cxnSp>
        <p:nvCxnSpPr>
          <p:cNvPr id="6" name="Gerader Verbinder 5"/>
          <p:cNvCxnSpPr/>
          <p:nvPr/>
        </p:nvCxnSpPr>
        <p:spPr>
          <a:xfrm flipV="1">
            <a:off x="1455659" y="3597825"/>
            <a:ext cx="3257429" cy="8388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1455659" y="2060009"/>
            <a:ext cx="3279330" cy="1544279"/>
          </a:xfrm>
          <a:prstGeom prst="rect">
            <a:avLst/>
          </a:prstGeom>
          <a:solidFill>
            <a:schemeClr val="tx2">
              <a:lumMod val="50000"/>
              <a:lumOff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hteck 9"/>
          <p:cNvSpPr/>
          <p:nvPr/>
        </p:nvSpPr>
        <p:spPr>
          <a:xfrm>
            <a:off x="1455659" y="3597825"/>
            <a:ext cx="3279329" cy="2029882"/>
          </a:xfrm>
          <a:prstGeom prst="rect">
            <a:avLst/>
          </a:prstGeom>
          <a:solidFill>
            <a:schemeClr val="accent5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feld 11"/>
          <p:cNvSpPr txBox="1"/>
          <p:nvPr/>
        </p:nvSpPr>
        <p:spPr>
          <a:xfrm>
            <a:off x="2211837" y="5598683"/>
            <a:ext cx="3866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/>
              <a:t>0.29</a:t>
            </a:r>
            <a:endParaRPr lang="en-GB" sz="1000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33" y="2651036"/>
            <a:ext cx="670645" cy="43126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628" y="4393155"/>
            <a:ext cx="452631" cy="388631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363" y="3753642"/>
            <a:ext cx="136317" cy="8766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138" y="3713390"/>
            <a:ext cx="136317" cy="8766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538" y="3720979"/>
            <a:ext cx="136317" cy="8766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137" y="3818410"/>
            <a:ext cx="136317" cy="8766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395" y="3818410"/>
            <a:ext cx="136317" cy="8766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580" y="3888440"/>
            <a:ext cx="136317" cy="8766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235" y="3953180"/>
            <a:ext cx="136317" cy="8766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204" y="4094273"/>
            <a:ext cx="136317" cy="87660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438" y="4094273"/>
            <a:ext cx="136317" cy="87660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480" y="4138103"/>
            <a:ext cx="136317" cy="87660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792" y="4279196"/>
            <a:ext cx="136317" cy="87660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978" y="4233482"/>
            <a:ext cx="136317" cy="87660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235" y="4655157"/>
            <a:ext cx="136317" cy="87660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742" y="4616188"/>
            <a:ext cx="136317" cy="87660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235" y="4781786"/>
            <a:ext cx="136317" cy="87660"/>
          </a:xfrm>
          <a:prstGeom prst="rect">
            <a:avLst/>
          </a:prstGeom>
        </p:spPr>
      </p:pic>
      <p:sp>
        <p:nvSpPr>
          <p:cNvPr id="30" name="Textfeld 29"/>
          <p:cNvSpPr txBox="1"/>
          <p:nvPr/>
        </p:nvSpPr>
        <p:spPr>
          <a:xfrm>
            <a:off x="4741584" y="3443936"/>
            <a:ext cx="1214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20 </a:t>
            </a:r>
            <a:r>
              <a:rPr lang="en-GB" sz="1400" dirty="0" err="1" smtClean="0"/>
              <a:t>falsch</a:t>
            </a:r>
            <a:endParaRPr lang="en-GB" sz="1400" dirty="0"/>
          </a:p>
        </p:txBody>
      </p:sp>
      <p:pic>
        <p:nvPicPr>
          <p:cNvPr id="31" name="Grafik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910" y="3656379"/>
            <a:ext cx="136317" cy="87660"/>
          </a:xfrm>
          <a:prstGeom prst="rect">
            <a:avLst/>
          </a:prstGeom>
        </p:spPr>
      </p:pic>
      <p:pic>
        <p:nvPicPr>
          <p:cNvPr id="32" name="Grafik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562" y="3654901"/>
            <a:ext cx="136317" cy="87660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814" y="3580260"/>
            <a:ext cx="136317" cy="87660"/>
          </a:xfrm>
          <a:prstGeom prst="rect">
            <a:avLst/>
          </a:prstGeom>
        </p:spPr>
      </p:pic>
      <p:pic>
        <p:nvPicPr>
          <p:cNvPr id="34" name="Grafik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874" y="3586555"/>
            <a:ext cx="136317" cy="87660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099" y="3604288"/>
            <a:ext cx="136317" cy="87660"/>
          </a:xfrm>
          <a:prstGeom prst="rect">
            <a:avLst/>
          </a:prstGeom>
        </p:spPr>
      </p:pic>
      <p:pic>
        <p:nvPicPr>
          <p:cNvPr id="38" name="Grafik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610" y="3653068"/>
            <a:ext cx="136317" cy="87660"/>
          </a:xfrm>
          <a:prstGeom prst="rect">
            <a:avLst/>
          </a:prstGeom>
        </p:spPr>
      </p:pic>
      <p:sp>
        <p:nvSpPr>
          <p:cNvPr id="41" name="Textfeld 40"/>
          <p:cNvSpPr txBox="1"/>
          <p:nvPr/>
        </p:nvSpPr>
        <p:spPr>
          <a:xfrm>
            <a:off x="1105431" y="3483951"/>
            <a:ext cx="3866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/>
              <a:t>0.57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409154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9261" y="977831"/>
            <a:ext cx="8243887" cy="1044000"/>
          </a:xfrm>
        </p:spPr>
        <p:txBody>
          <a:bodyPr/>
          <a:lstStyle/>
          <a:p>
            <a:r>
              <a:rPr lang="en-GB" dirty="0" err="1" smtClean="0"/>
              <a:t>Auswählen</a:t>
            </a:r>
            <a:r>
              <a:rPr lang="en-GB" dirty="0" smtClean="0"/>
              <a:t> </a:t>
            </a:r>
            <a:r>
              <a:rPr lang="en-GB" dirty="0" err="1" smtClean="0"/>
              <a:t>eines</a:t>
            </a:r>
            <a:r>
              <a:rPr lang="en-GB" dirty="0" smtClean="0"/>
              <a:t> </a:t>
            </a:r>
            <a:r>
              <a:rPr lang="en-GB" dirty="0" err="1" smtClean="0"/>
              <a:t>Schwellwertes</a:t>
            </a:r>
            <a:r>
              <a:rPr lang="en-GB" dirty="0" smtClean="0"/>
              <a:t> </a:t>
            </a:r>
            <a:r>
              <a:rPr lang="en-GB" dirty="0" err="1" smtClean="0"/>
              <a:t>für</a:t>
            </a:r>
            <a:r>
              <a:rPr lang="en-GB" dirty="0" smtClean="0"/>
              <a:t> den </a:t>
            </a:r>
            <a:r>
              <a:rPr lang="en-GB" dirty="0" err="1" smtClean="0"/>
              <a:t>Datensplit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C624C-2554-4659-A1D8-66347873820C}" type="slidenum">
              <a:rPr lang="de-DE" smtClean="0"/>
              <a:pPr/>
              <a:t>52</a:t>
            </a:fld>
            <a:endParaRPr lang="de-DE" sz="18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71" y="1954647"/>
            <a:ext cx="4417408" cy="3955247"/>
          </a:xfrm>
          <a:prstGeom prst="rect">
            <a:avLst/>
          </a:prstGeom>
        </p:spPr>
      </p:pic>
      <p:cxnSp>
        <p:nvCxnSpPr>
          <p:cNvPr id="6" name="Gerader Verbinder 5"/>
          <p:cNvCxnSpPr/>
          <p:nvPr/>
        </p:nvCxnSpPr>
        <p:spPr>
          <a:xfrm flipV="1">
            <a:off x="1455659" y="3470761"/>
            <a:ext cx="3257429" cy="8388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1455659" y="2060009"/>
            <a:ext cx="3279330" cy="1407999"/>
          </a:xfrm>
          <a:prstGeom prst="rect">
            <a:avLst/>
          </a:prstGeom>
          <a:solidFill>
            <a:schemeClr val="tx2">
              <a:lumMod val="50000"/>
              <a:lumOff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hteck 9"/>
          <p:cNvSpPr/>
          <p:nvPr/>
        </p:nvSpPr>
        <p:spPr>
          <a:xfrm>
            <a:off x="1455659" y="3486218"/>
            <a:ext cx="3279329" cy="2141489"/>
          </a:xfrm>
          <a:prstGeom prst="rect">
            <a:avLst/>
          </a:prstGeom>
          <a:solidFill>
            <a:schemeClr val="accent5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feld 11"/>
          <p:cNvSpPr txBox="1"/>
          <p:nvPr/>
        </p:nvSpPr>
        <p:spPr>
          <a:xfrm>
            <a:off x="2211837" y="5598683"/>
            <a:ext cx="3866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/>
              <a:t>0.29</a:t>
            </a:r>
            <a:endParaRPr lang="en-GB" sz="1000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33" y="2651036"/>
            <a:ext cx="670645" cy="43126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628" y="4393155"/>
            <a:ext cx="452631" cy="388631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363" y="3753642"/>
            <a:ext cx="136317" cy="8766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138" y="3713390"/>
            <a:ext cx="136317" cy="8766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538" y="3720979"/>
            <a:ext cx="136317" cy="8766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137" y="3818410"/>
            <a:ext cx="136317" cy="8766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395" y="3818410"/>
            <a:ext cx="136317" cy="8766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580" y="3888440"/>
            <a:ext cx="136317" cy="8766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235" y="3953180"/>
            <a:ext cx="136317" cy="8766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204" y="4094273"/>
            <a:ext cx="136317" cy="87660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438" y="4094273"/>
            <a:ext cx="136317" cy="87660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480" y="4138103"/>
            <a:ext cx="136317" cy="87660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792" y="4279196"/>
            <a:ext cx="136317" cy="87660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978" y="4233482"/>
            <a:ext cx="136317" cy="87660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235" y="4655157"/>
            <a:ext cx="136317" cy="87660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742" y="4616188"/>
            <a:ext cx="136317" cy="87660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235" y="4781786"/>
            <a:ext cx="136317" cy="87660"/>
          </a:xfrm>
          <a:prstGeom prst="rect">
            <a:avLst/>
          </a:prstGeom>
        </p:spPr>
      </p:pic>
      <p:sp>
        <p:nvSpPr>
          <p:cNvPr id="30" name="Textfeld 29"/>
          <p:cNvSpPr txBox="1"/>
          <p:nvPr/>
        </p:nvSpPr>
        <p:spPr>
          <a:xfrm>
            <a:off x="4745946" y="3321016"/>
            <a:ext cx="1214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24 </a:t>
            </a:r>
            <a:r>
              <a:rPr lang="en-GB" sz="1400" dirty="0" err="1" smtClean="0"/>
              <a:t>falsch</a:t>
            </a:r>
            <a:endParaRPr lang="en-GB" sz="1400" dirty="0"/>
          </a:p>
        </p:txBody>
      </p:sp>
      <p:pic>
        <p:nvPicPr>
          <p:cNvPr id="31" name="Grafik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910" y="3656379"/>
            <a:ext cx="136317" cy="87660"/>
          </a:xfrm>
          <a:prstGeom prst="rect">
            <a:avLst/>
          </a:prstGeom>
        </p:spPr>
      </p:pic>
      <p:pic>
        <p:nvPicPr>
          <p:cNvPr id="32" name="Grafik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562" y="3654901"/>
            <a:ext cx="136317" cy="87660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814" y="3580260"/>
            <a:ext cx="136317" cy="87660"/>
          </a:xfrm>
          <a:prstGeom prst="rect">
            <a:avLst/>
          </a:prstGeom>
        </p:spPr>
      </p:pic>
      <p:pic>
        <p:nvPicPr>
          <p:cNvPr id="34" name="Grafik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874" y="3586555"/>
            <a:ext cx="136317" cy="87660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099" y="3604288"/>
            <a:ext cx="136317" cy="87660"/>
          </a:xfrm>
          <a:prstGeom prst="rect">
            <a:avLst/>
          </a:prstGeom>
        </p:spPr>
      </p:pic>
      <p:pic>
        <p:nvPicPr>
          <p:cNvPr id="36" name="Grafik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599" y="3541133"/>
            <a:ext cx="136317" cy="87660"/>
          </a:xfrm>
          <a:prstGeom prst="rect">
            <a:avLst/>
          </a:prstGeom>
        </p:spPr>
      </p:pic>
      <p:pic>
        <p:nvPicPr>
          <p:cNvPr id="37" name="Grafik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210" y="3500668"/>
            <a:ext cx="136317" cy="87660"/>
          </a:xfrm>
          <a:prstGeom prst="rect">
            <a:avLst/>
          </a:prstGeom>
        </p:spPr>
      </p:pic>
      <p:pic>
        <p:nvPicPr>
          <p:cNvPr id="38" name="Grafik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610" y="3653068"/>
            <a:ext cx="136317" cy="87660"/>
          </a:xfrm>
          <a:prstGeom prst="rect">
            <a:avLst/>
          </a:prstGeom>
        </p:spPr>
      </p:pic>
      <p:pic>
        <p:nvPicPr>
          <p:cNvPr id="39" name="Grafik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005" y="3456042"/>
            <a:ext cx="136317" cy="87660"/>
          </a:xfrm>
          <a:prstGeom prst="rect">
            <a:avLst/>
          </a:prstGeom>
        </p:spPr>
      </p:pic>
      <p:pic>
        <p:nvPicPr>
          <p:cNvPr id="40" name="Grafik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184" y="3506337"/>
            <a:ext cx="136317" cy="8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8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9261" y="977831"/>
            <a:ext cx="8243887" cy="1044000"/>
          </a:xfrm>
        </p:spPr>
        <p:txBody>
          <a:bodyPr/>
          <a:lstStyle/>
          <a:p>
            <a:r>
              <a:rPr lang="en-GB" dirty="0" err="1" smtClean="0"/>
              <a:t>Auswählen</a:t>
            </a:r>
            <a:r>
              <a:rPr lang="en-GB" dirty="0" smtClean="0"/>
              <a:t> </a:t>
            </a:r>
            <a:r>
              <a:rPr lang="en-GB" dirty="0" err="1" smtClean="0"/>
              <a:t>eines</a:t>
            </a:r>
            <a:r>
              <a:rPr lang="en-GB" dirty="0" smtClean="0"/>
              <a:t> </a:t>
            </a:r>
            <a:r>
              <a:rPr lang="en-GB" dirty="0" err="1" smtClean="0"/>
              <a:t>Schwellwertes</a:t>
            </a:r>
            <a:r>
              <a:rPr lang="en-GB" dirty="0" smtClean="0"/>
              <a:t> </a:t>
            </a:r>
            <a:r>
              <a:rPr lang="en-GB" dirty="0" err="1" smtClean="0"/>
              <a:t>für</a:t>
            </a:r>
            <a:r>
              <a:rPr lang="en-GB" dirty="0" smtClean="0"/>
              <a:t> den </a:t>
            </a:r>
            <a:r>
              <a:rPr lang="en-GB" dirty="0" err="1" smtClean="0"/>
              <a:t>Datensplit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C624C-2554-4659-A1D8-66347873820C}" type="slidenum">
              <a:rPr lang="de-DE" smtClean="0"/>
              <a:pPr/>
              <a:t>53</a:t>
            </a:fld>
            <a:endParaRPr lang="de-DE" sz="18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71" y="1954647"/>
            <a:ext cx="4417408" cy="3955247"/>
          </a:xfrm>
          <a:prstGeom prst="rect">
            <a:avLst/>
          </a:prstGeom>
        </p:spPr>
      </p:pic>
      <p:cxnSp>
        <p:nvCxnSpPr>
          <p:cNvPr id="6" name="Gerader Verbinder 5"/>
          <p:cNvCxnSpPr/>
          <p:nvPr/>
        </p:nvCxnSpPr>
        <p:spPr>
          <a:xfrm flipV="1">
            <a:off x="1455659" y="3111193"/>
            <a:ext cx="3257429" cy="8388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1455659" y="2060009"/>
            <a:ext cx="3279330" cy="1068621"/>
          </a:xfrm>
          <a:prstGeom prst="rect">
            <a:avLst/>
          </a:prstGeom>
          <a:solidFill>
            <a:schemeClr val="tx2">
              <a:lumMod val="50000"/>
              <a:lumOff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hteck 9"/>
          <p:cNvSpPr/>
          <p:nvPr/>
        </p:nvSpPr>
        <p:spPr>
          <a:xfrm>
            <a:off x="1455659" y="3128630"/>
            <a:ext cx="3279329" cy="2499077"/>
          </a:xfrm>
          <a:prstGeom prst="rect">
            <a:avLst/>
          </a:prstGeom>
          <a:solidFill>
            <a:schemeClr val="accent5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feld 11"/>
          <p:cNvSpPr txBox="1"/>
          <p:nvPr/>
        </p:nvSpPr>
        <p:spPr>
          <a:xfrm>
            <a:off x="2211837" y="5598683"/>
            <a:ext cx="3866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/>
              <a:t>0.29</a:t>
            </a:r>
            <a:endParaRPr lang="en-GB" sz="1000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33" y="2651036"/>
            <a:ext cx="670645" cy="43126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628" y="4393155"/>
            <a:ext cx="452631" cy="388631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363" y="3753642"/>
            <a:ext cx="136317" cy="8766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138" y="3713390"/>
            <a:ext cx="136317" cy="8766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538" y="3720979"/>
            <a:ext cx="136317" cy="8766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137" y="3818410"/>
            <a:ext cx="136317" cy="8766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395" y="3818410"/>
            <a:ext cx="136317" cy="8766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580" y="3888440"/>
            <a:ext cx="136317" cy="8766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235" y="3953180"/>
            <a:ext cx="136317" cy="8766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204" y="4094273"/>
            <a:ext cx="136317" cy="87660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438" y="4094273"/>
            <a:ext cx="136317" cy="87660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480" y="4138103"/>
            <a:ext cx="136317" cy="87660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792" y="4279196"/>
            <a:ext cx="136317" cy="87660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978" y="4233482"/>
            <a:ext cx="136317" cy="87660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235" y="4655157"/>
            <a:ext cx="136317" cy="87660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742" y="4616188"/>
            <a:ext cx="136317" cy="87660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235" y="4781786"/>
            <a:ext cx="136317" cy="87660"/>
          </a:xfrm>
          <a:prstGeom prst="rect">
            <a:avLst/>
          </a:prstGeom>
        </p:spPr>
      </p:pic>
      <p:sp>
        <p:nvSpPr>
          <p:cNvPr id="30" name="Textfeld 29"/>
          <p:cNvSpPr txBox="1"/>
          <p:nvPr/>
        </p:nvSpPr>
        <p:spPr>
          <a:xfrm>
            <a:off x="4745946" y="2961498"/>
            <a:ext cx="1214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38 </a:t>
            </a:r>
            <a:r>
              <a:rPr lang="en-GB" sz="1400" dirty="0" err="1" smtClean="0"/>
              <a:t>falsch</a:t>
            </a:r>
            <a:endParaRPr lang="en-GB" sz="1400" dirty="0"/>
          </a:p>
        </p:txBody>
      </p:sp>
      <p:pic>
        <p:nvPicPr>
          <p:cNvPr id="31" name="Grafik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910" y="3656379"/>
            <a:ext cx="136317" cy="87660"/>
          </a:xfrm>
          <a:prstGeom prst="rect">
            <a:avLst/>
          </a:prstGeom>
        </p:spPr>
      </p:pic>
      <p:pic>
        <p:nvPicPr>
          <p:cNvPr id="32" name="Grafik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562" y="3654901"/>
            <a:ext cx="136317" cy="87660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814" y="3580260"/>
            <a:ext cx="136317" cy="87660"/>
          </a:xfrm>
          <a:prstGeom prst="rect">
            <a:avLst/>
          </a:prstGeom>
        </p:spPr>
      </p:pic>
      <p:pic>
        <p:nvPicPr>
          <p:cNvPr id="34" name="Grafik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874" y="3586555"/>
            <a:ext cx="136317" cy="87660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099" y="3604288"/>
            <a:ext cx="136317" cy="87660"/>
          </a:xfrm>
          <a:prstGeom prst="rect">
            <a:avLst/>
          </a:prstGeom>
        </p:spPr>
      </p:pic>
      <p:pic>
        <p:nvPicPr>
          <p:cNvPr id="36" name="Grafik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599" y="3541133"/>
            <a:ext cx="136317" cy="87660"/>
          </a:xfrm>
          <a:prstGeom prst="rect">
            <a:avLst/>
          </a:prstGeom>
        </p:spPr>
      </p:pic>
      <p:pic>
        <p:nvPicPr>
          <p:cNvPr id="37" name="Grafik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210" y="3500668"/>
            <a:ext cx="136317" cy="87660"/>
          </a:xfrm>
          <a:prstGeom prst="rect">
            <a:avLst/>
          </a:prstGeom>
        </p:spPr>
      </p:pic>
      <p:pic>
        <p:nvPicPr>
          <p:cNvPr id="38" name="Grafik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610" y="3653068"/>
            <a:ext cx="136317" cy="87660"/>
          </a:xfrm>
          <a:prstGeom prst="rect">
            <a:avLst/>
          </a:prstGeom>
        </p:spPr>
      </p:pic>
      <p:pic>
        <p:nvPicPr>
          <p:cNvPr id="39" name="Grafik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005" y="3456042"/>
            <a:ext cx="136317" cy="87660"/>
          </a:xfrm>
          <a:prstGeom prst="rect">
            <a:avLst/>
          </a:prstGeom>
        </p:spPr>
      </p:pic>
      <p:pic>
        <p:nvPicPr>
          <p:cNvPr id="40" name="Grafik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184" y="3506337"/>
            <a:ext cx="136317" cy="87660"/>
          </a:xfrm>
          <a:prstGeom prst="rect">
            <a:avLst/>
          </a:prstGeom>
        </p:spPr>
      </p:pic>
      <p:sp>
        <p:nvSpPr>
          <p:cNvPr id="41" name="Textfeld 40"/>
          <p:cNvSpPr txBox="1"/>
          <p:nvPr/>
        </p:nvSpPr>
        <p:spPr>
          <a:xfrm>
            <a:off x="1126013" y="2983134"/>
            <a:ext cx="3289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/>
              <a:t>0.7</a:t>
            </a:r>
            <a:endParaRPr lang="en-GB" sz="1000" dirty="0"/>
          </a:p>
        </p:txBody>
      </p:sp>
      <p:pic>
        <p:nvPicPr>
          <p:cNvPr id="42" name="Grafik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916" y="3405319"/>
            <a:ext cx="136317" cy="87660"/>
          </a:xfrm>
          <a:prstGeom prst="rect">
            <a:avLst/>
          </a:prstGeom>
        </p:spPr>
      </p:pic>
      <p:pic>
        <p:nvPicPr>
          <p:cNvPr id="43" name="Grafik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003" y="3374654"/>
            <a:ext cx="136317" cy="87660"/>
          </a:xfrm>
          <a:prstGeom prst="rect">
            <a:avLst/>
          </a:prstGeom>
        </p:spPr>
      </p:pic>
      <p:pic>
        <p:nvPicPr>
          <p:cNvPr id="44" name="Grafik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688" y="3365584"/>
            <a:ext cx="136317" cy="87660"/>
          </a:xfrm>
          <a:prstGeom prst="rect">
            <a:avLst/>
          </a:prstGeom>
        </p:spPr>
      </p:pic>
      <p:pic>
        <p:nvPicPr>
          <p:cNvPr id="45" name="Grafik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163" y="3295835"/>
            <a:ext cx="136317" cy="87660"/>
          </a:xfrm>
          <a:prstGeom prst="rect">
            <a:avLst/>
          </a:prstGeom>
        </p:spPr>
      </p:pic>
      <p:pic>
        <p:nvPicPr>
          <p:cNvPr id="46" name="Grafik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680" y="3224843"/>
            <a:ext cx="136317" cy="87660"/>
          </a:xfrm>
          <a:prstGeom prst="rect">
            <a:avLst/>
          </a:prstGeom>
        </p:spPr>
      </p:pic>
      <p:pic>
        <p:nvPicPr>
          <p:cNvPr id="47" name="Grafik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697" y="3141695"/>
            <a:ext cx="136317" cy="87660"/>
          </a:xfrm>
          <a:prstGeom prst="rect">
            <a:avLst/>
          </a:prstGeom>
        </p:spPr>
      </p:pic>
      <p:pic>
        <p:nvPicPr>
          <p:cNvPr id="48" name="Grafik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755" y="3117453"/>
            <a:ext cx="136317" cy="87660"/>
          </a:xfrm>
          <a:prstGeom prst="rect">
            <a:avLst/>
          </a:prstGeom>
        </p:spPr>
      </p:pic>
      <p:pic>
        <p:nvPicPr>
          <p:cNvPr id="49" name="Grafik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004" y="3122255"/>
            <a:ext cx="136317" cy="87660"/>
          </a:xfrm>
          <a:prstGeom prst="rect">
            <a:avLst/>
          </a:prstGeom>
        </p:spPr>
      </p:pic>
      <p:pic>
        <p:nvPicPr>
          <p:cNvPr id="50" name="Grafik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847" y="3191785"/>
            <a:ext cx="136317" cy="87660"/>
          </a:xfrm>
          <a:prstGeom prst="rect">
            <a:avLst/>
          </a:prstGeom>
        </p:spPr>
      </p:pic>
      <p:pic>
        <p:nvPicPr>
          <p:cNvPr id="51" name="Grafik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320" y="3128630"/>
            <a:ext cx="136317" cy="87660"/>
          </a:xfrm>
          <a:prstGeom prst="rect">
            <a:avLst/>
          </a:prstGeom>
        </p:spPr>
      </p:pic>
      <p:pic>
        <p:nvPicPr>
          <p:cNvPr id="52" name="Grafik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245" y="3115386"/>
            <a:ext cx="136317" cy="87660"/>
          </a:xfrm>
          <a:prstGeom prst="rect">
            <a:avLst/>
          </a:prstGeom>
        </p:spPr>
      </p:pic>
      <p:pic>
        <p:nvPicPr>
          <p:cNvPr id="53" name="Grafik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443" y="3165591"/>
            <a:ext cx="136317" cy="87660"/>
          </a:xfrm>
          <a:prstGeom prst="rect">
            <a:avLst/>
          </a:prstGeom>
        </p:spPr>
      </p:pic>
      <p:pic>
        <p:nvPicPr>
          <p:cNvPr id="54" name="Grafik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342" y="3184319"/>
            <a:ext cx="136317" cy="87660"/>
          </a:xfrm>
          <a:prstGeom prst="rect">
            <a:avLst/>
          </a:prstGeom>
        </p:spPr>
      </p:pic>
      <p:pic>
        <p:nvPicPr>
          <p:cNvPr id="55" name="Grafik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052" y="3117453"/>
            <a:ext cx="136317" cy="8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2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9261" y="977831"/>
            <a:ext cx="8243887" cy="1044000"/>
          </a:xfrm>
        </p:spPr>
        <p:txBody>
          <a:bodyPr/>
          <a:lstStyle/>
          <a:p>
            <a:r>
              <a:rPr lang="en-GB" dirty="0" err="1" smtClean="0"/>
              <a:t>Auswählen</a:t>
            </a:r>
            <a:r>
              <a:rPr lang="en-GB" dirty="0" smtClean="0"/>
              <a:t> </a:t>
            </a:r>
            <a:r>
              <a:rPr lang="en-GB" dirty="0" err="1" smtClean="0"/>
              <a:t>eines</a:t>
            </a:r>
            <a:r>
              <a:rPr lang="en-GB" dirty="0" smtClean="0"/>
              <a:t> </a:t>
            </a:r>
            <a:r>
              <a:rPr lang="en-GB" dirty="0" err="1" smtClean="0"/>
              <a:t>Schwellwertes</a:t>
            </a:r>
            <a:r>
              <a:rPr lang="en-GB" dirty="0" smtClean="0"/>
              <a:t> </a:t>
            </a:r>
            <a:r>
              <a:rPr lang="en-GB" dirty="0" err="1" smtClean="0"/>
              <a:t>für</a:t>
            </a:r>
            <a:r>
              <a:rPr lang="en-GB" dirty="0" smtClean="0"/>
              <a:t> den </a:t>
            </a:r>
            <a:r>
              <a:rPr lang="en-GB" dirty="0" err="1" smtClean="0"/>
              <a:t>Datensplit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C624C-2554-4659-A1D8-66347873820C}" type="slidenum">
              <a:rPr lang="de-DE" smtClean="0"/>
              <a:pPr/>
              <a:t>54</a:t>
            </a:fld>
            <a:endParaRPr lang="de-DE" sz="18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71" y="1954647"/>
            <a:ext cx="4417408" cy="3955247"/>
          </a:xfrm>
          <a:prstGeom prst="rect">
            <a:avLst/>
          </a:prstGeom>
        </p:spPr>
      </p:pic>
      <p:cxnSp>
        <p:nvCxnSpPr>
          <p:cNvPr id="6" name="Gerader Verbinder 5"/>
          <p:cNvCxnSpPr/>
          <p:nvPr/>
        </p:nvCxnSpPr>
        <p:spPr>
          <a:xfrm flipV="1">
            <a:off x="1455659" y="2773055"/>
            <a:ext cx="3257429" cy="8388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1455659" y="2060010"/>
            <a:ext cx="3279330" cy="708244"/>
          </a:xfrm>
          <a:prstGeom prst="rect">
            <a:avLst/>
          </a:prstGeom>
          <a:solidFill>
            <a:schemeClr val="tx2">
              <a:lumMod val="50000"/>
              <a:lumOff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hteck 9"/>
          <p:cNvSpPr/>
          <p:nvPr/>
        </p:nvSpPr>
        <p:spPr>
          <a:xfrm>
            <a:off x="1455659" y="2781442"/>
            <a:ext cx="3279329" cy="2846265"/>
          </a:xfrm>
          <a:prstGeom prst="rect">
            <a:avLst/>
          </a:prstGeom>
          <a:solidFill>
            <a:schemeClr val="accent5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feld 11"/>
          <p:cNvSpPr txBox="1"/>
          <p:nvPr/>
        </p:nvSpPr>
        <p:spPr>
          <a:xfrm>
            <a:off x="2211837" y="5598683"/>
            <a:ext cx="3866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/>
              <a:t>0.29</a:t>
            </a:r>
            <a:endParaRPr lang="en-GB" sz="1000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26" y="2060010"/>
            <a:ext cx="670645" cy="43126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628" y="4393155"/>
            <a:ext cx="452631" cy="388631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363" y="3753642"/>
            <a:ext cx="136317" cy="8766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138" y="3713390"/>
            <a:ext cx="136317" cy="8766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538" y="3720979"/>
            <a:ext cx="136317" cy="8766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137" y="3818410"/>
            <a:ext cx="136317" cy="8766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395" y="3818410"/>
            <a:ext cx="136317" cy="8766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580" y="3888440"/>
            <a:ext cx="136317" cy="8766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235" y="3953180"/>
            <a:ext cx="136317" cy="8766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204" y="4094273"/>
            <a:ext cx="136317" cy="87660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438" y="4094273"/>
            <a:ext cx="136317" cy="87660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480" y="4138103"/>
            <a:ext cx="136317" cy="87660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792" y="4279196"/>
            <a:ext cx="136317" cy="87660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978" y="4233482"/>
            <a:ext cx="136317" cy="87660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235" y="4655157"/>
            <a:ext cx="136317" cy="87660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742" y="4616188"/>
            <a:ext cx="136317" cy="87660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235" y="4781786"/>
            <a:ext cx="136317" cy="87660"/>
          </a:xfrm>
          <a:prstGeom prst="rect">
            <a:avLst/>
          </a:prstGeom>
        </p:spPr>
      </p:pic>
      <p:sp>
        <p:nvSpPr>
          <p:cNvPr id="30" name="Textfeld 29"/>
          <p:cNvSpPr txBox="1"/>
          <p:nvPr/>
        </p:nvSpPr>
        <p:spPr>
          <a:xfrm>
            <a:off x="4713088" y="2607641"/>
            <a:ext cx="1214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57 </a:t>
            </a:r>
            <a:r>
              <a:rPr lang="en-GB" sz="1400" dirty="0" err="1" smtClean="0"/>
              <a:t>falsch</a:t>
            </a:r>
            <a:endParaRPr lang="en-GB" sz="1400" dirty="0"/>
          </a:p>
        </p:txBody>
      </p:sp>
      <p:pic>
        <p:nvPicPr>
          <p:cNvPr id="31" name="Grafik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910" y="3656379"/>
            <a:ext cx="136317" cy="87660"/>
          </a:xfrm>
          <a:prstGeom prst="rect">
            <a:avLst/>
          </a:prstGeom>
        </p:spPr>
      </p:pic>
      <p:pic>
        <p:nvPicPr>
          <p:cNvPr id="32" name="Grafik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562" y="3654901"/>
            <a:ext cx="136317" cy="87660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814" y="3580260"/>
            <a:ext cx="136317" cy="87660"/>
          </a:xfrm>
          <a:prstGeom prst="rect">
            <a:avLst/>
          </a:prstGeom>
        </p:spPr>
      </p:pic>
      <p:pic>
        <p:nvPicPr>
          <p:cNvPr id="34" name="Grafik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874" y="3586555"/>
            <a:ext cx="136317" cy="87660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099" y="3604288"/>
            <a:ext cx="136317" cy="87660"/>
          </a:xfrm>
          <a:prstGeom prst="rect">
            <a:avLst/>
          </a:prstGeom>
        </p:spPr>
      </p:pic>
      <p:pic>
        <p:nvPicPr>
          <p:cNvPr id="36" name="Grafik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599" y="3541133"/>
            <a:ext cx="136317" cy="87660"/>
          </a:xfrm>
          <a:prstGeom prst="rect">
            <a:avLst/>
          </a:prstGeom>
        </p:spPr>
      </p:pic>
      <p:pic>
        <p:nvPicPr>
          <p:cNvPr id="37" name="Grafik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210" y="3500668"/>
            <a:ext cx="136317" cy="87660"/>
          </a:xfrm>
          <a:prstGeom prst="rect">
            <a:avLst/>
          </a:prstGeom>
        </p:spPr>
      </p:pic>
      <p:pic>
        <p:nvPicPr>
          <p:cNvPr id="38" name="Grafik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610" y="3653068"/>
            <a:ext cx="136317" cy="87660"/>
          </a:xfrm>
          <a:prstGeom prst="rect">
            <a:avLst/>
          </a:prstGeom>
        </p:spPr>
      </p:pic>
      <p:pic>
        <p:nvPicPr>
          <p:cNvPr id="39" name="Grafik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005" y="3456042"/>
            <a:ext cx="136317" cy="87660"/>
          </a:xfrm>
          <a:prstGeom prst="rect">
            <a:avLst/>
          </a:prstGeom>
        </p:spPr>
      </p:pic>
      <p:pic>
        <p:nvPicPr>
          <p:cNvPr id="40" name="Grafik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184" y="3506337"/>
            <a:ext cx="136317" cy="87660"/>
          </a:xfrm>
          <a:prstGeom prst="rect">
            <a:avLst/>
          </a:prstGeom>
        </p:spPr>
      </p:pic>
      <p:pic>
        <p:nvPicPr>
          <p:cNvPr id="42" name="Grafik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916" y="3405319"/>
            <a:ext cx="136317" cy="87660"/>
          </a:xfrm>
          <a:prstGeom prst="rect">
            <a:avLst/>
          </a:prstGeom>
        </p:spPr>
      </p:pic>
      <p:pic>
        <p:nvPicPr>
          <p:cNvPr id="43" name="Grafik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003" y="3374654"/>
            <a:ext cx="136317" cy="87660"/>
          </a:xfrm>
          <a:prstGeom prst="rect">
            <a:avLst/>
          </a:prstGeom>
        </p:spPr>
      </p:pic>
      <p:pic>
        <p:nvPicPr>
          <p:cNvPr id="44" name="Grafik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688" y="3365584"/>
            <a:ext cx="136317" cy="87660"/>
          </a:xfrm>
          <a:prstGeom prst="rect">
            <a:avLst/>
          </a:prstGeom>
        </p:spPr>
      </p:pic>
      <p:pic>
        <p:nvPicPr>
          <p:cNvPr id="45" name="Grafik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163" y="3295835"/>
            <a:ext cx="136317" cy="87660"/>
          </a:xfrm>
          <a:prstGeom prst="rect">
            <a:avLst/>
          </a:prstGeom>
        </p:spPr>
      </p:pic>
      <p:pic>
        <p:nvPicPr>
          <p:cNvPr id="46" name="Grafik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680" y="3224843"/>
            <a:ext cx="136317" cy="87660"/>
          </a:xfrm>
          <a:prstGeom prst="rect">
            <a:avLst/>
          </a:prstGeom>
        </p:spPr>
      </p:pic>
      <p:pic>
        <p:nvPicPr>
          <p:cNvPr id="47" name="Grafik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697" y="3141695"/>
            <a:ext cx="136317" cy="87660"/>
          </a:xfrm>
          <a:prstGeom prst="rect">
            <a:avLst/>
          </a:prstGeom>
        </p:spPr>
      </p:pic>
      <p:pic>
        <p:nvPicPr>
          <p:cNvPr id="48" name="Grafik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755" y="3117453"/>
            <a:ext cx="136317" cy="87660"/>
          </a:xfrm>
          <a:prstGeom prst="rect">
            <a:avLst/>
          </a:prstGeom>
        </p:spPr>
      </p:pic>
      <p:pic>
        <p:nvPicPr>
          <p:cNvPr id="49" name="Grafik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004" y="3122255"/>
            <a:ext cx="136317" cy="87660"/>
          </a:xfrm>
          <a:prstGeom prst="rect">
            <a:avLst/>
          </a:prstGeom>
        </p:spPr>
      </p:pic>
      <p:pic>
        <p:nvPicPr>
          <p:cNvPr id="50" name="Grafik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847" y="3191785"/>
            <a:ext cx="136317" cy="87660"/>
          </a:xfrm>
          <a:prstGeom prst="rect">
            <a:avLst/>
          </a:prstGeom>
        </p:spPr>
      </p:pic>
      <p:pic>
        <p:nvPicPr>
          <p:cNvPr id="51" name="Grafik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320" y="3128630"/>
            <a:ext cx="136317" cy="87660"/>
          </a:xfrm>
          <a:prstGeom prst="rect">
            <a:avLst/>
          </a:prstGeom>
        </p:spPr>
      </p:pic>
      <p:pic>
        <p:nvPicPr>
          <p:cNvPr id="52" name="Grafik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245" y="3115386"/>
            <a:ext cx="136317" cy="87660"/>
          </a:xfrm>
          <a:prstGeom prst="rect">
            <a:avLst/>
          </a:prstGeom>
        </p:spPr>
      </p:pic>
      <p:pic>
        <p:nvPicPr>
          <p:cNvPr id="53" name="Grafik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443" y="3165591"/>
            <a:ext cx="136317" cy="87660"/>
          </a:xfrm>
          <a:prstGeom prst="rect">
            <a:avLst/>
          </a:prstGeom>
        </p:spPr>
      </p:pic>
      <p:pic>
        <p:nvPicPr>
          <p:cNvPr id="54" name="Grafik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342" y="3184319"/>
            <a:ext cx="136317" cy="87660"/>
          </a:xfrm>
          <a:prstGeom prst="rect">
            <a:avLst/>
          </a:prstGeom>
        </p:spPr>
      </p:pic>
      <p:pic>
        <p:nvPicPr>
          <p:cNvPr id="55" name="Grafik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052" y="3117453"/>
            <a:ext cx="136317" cy="87660"/>
          </a:xfrm>
          <a:prstGeom prst="rect">
            <a:avLst/>
          </a:prstGeom>
        </p:spPr>
      </p:pic>
      <p:pic>
        <p:nvPicPr>
          <p:cNvPr id="56" name="Grafik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738" y="2784723"/>
            <a:ext cx="136317" cy="87660"/>
          </a:xfrm>
          <a:prstGeom prst="rect">
            <a:avLst/>
          </a:prstGeom>
        </p:spPr>
      </p:pic>
      <p:pic>
        <p:nvPicPr>
          <p:cNvPr id="57" name="Grafik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225" y="3054035"/>
            <a:ext cx="136317" cy="87660"/>
          </a:xfrm>
          <a:prstGeom prst="rect">
            <a:avLst/>
          </a:prstGeom>
        </p:spPr>
      </p:pic>
      <p:pic>
        <p:nvPicPr>
          <p:cNvPr id="58" name="Grafik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845" y="2810728"/>
            <a:ext cx="136317" cy="87660"/>
          </a:xfrm>
          <a:prstGeom prst="rect">
            <a:avLst/>
          </a:prstGeom>
        </p:spPr>
      </p:pic>
      <p:pic>
        <p:nvPicPr>
          <p:cNvPr id="59" name="Grafik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520" y="2943783"/>
            <a:ext cx="136317" cy="87660"/>
          </a:xfrm>
          <a:prstGeom prst="rect">
            <a:avLst/>
          </a:prstGeom>
        </p:spPr>
      </p:pic>
      <p:pic>
        <p:nvPicPr>
          <p:cNvPr id="60" name="Grafik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781" y="3053663"/>
            <a:ext cx="136317" cy="87660"/>
          </a:xfrm>
          <a:prstGeom prst="rect">
            <a:avLst/>
          </a:prstGeom>
        </p:spPr>
      </p:pic>
      <p:pic>
        <p:nvPicPr>
          <p:cNvPr id="61" name="Grafik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45" y="3047260"/>
            <a:ext cx="136317" cy="87660"/>
          </a:xfrm>
          <a:prstGeom prst="rect">
            <a:avLst/>
          </a:prstGeom>
        </p:spPr>
      </p:pic>
      <p:pic>
        <p:nvPicPr>
          <p:cNvPr id="62" name="Grafik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541" y="3015868"/>
            <a:ext cx="136317" cy="87660"/>
          </a:xfrm>
          <a:prstGeom prst="rect">
            <a:avLst/>
          </a:prstGeom>
        </p:spPr>
      </p:pic>
      <p:pic>
        <p:nvPicPr>
          <p:cNvPr id="63" name="Grafik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442" y="3053663"/>
            <a:ext cx="136317" cy="87660"/>
          </a:xfrm>
          <a:prstGeom prst="rect">
            <a:avLst/>
          </a:prstGeom>
        </p:spPr>
      </p:pic>
      <p:pic>
        <p:nvPicPr>
          <p:cNvPr id="64" name="Grafik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24" y="3047260"/>
            <a:ext cx="136317" cy="87660"/>
          </a:xfrm>
          <a:prstGeom prst="rect">
            <a:avLst/>
          </a:prstGeom>
        </p:spPr>
      </p:pic>
      <p:pic>
        <p:nvPicPr>
          <p:cNvPr id="65" name="Grafik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382" y="3059203"/>
            <a:ext cx="136317" cy="87660"/>
          </a:xfrm>
          <a:prstGeom prst="rect">
            <a:avLst/>
          </a:prstGeom>
        </p:spPr>
      </p:pic>
      <p:pic>
        <p:nvPicPr>
          <p:cNvPr id="66" name="Grafik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392" y="2970073"/>
            <a:ext cx="136317" cy="87660"/>
          </a:xfrm>
          <a:prstGeom prst="rect">
            <a:avLst/>
          </a:prstGeom>
        </p:spPr>
      </p:pic>
      <p:pic>
        <p:nvPicPr>
          <p:cNvPr id="67" name="Grafik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637" y="2912318"/>
            <a:ext cx="136317" cy="87660"/>
          </a:xfrm>
          <a:prstGeom prst="rect">
            <a:avLst/>
          </a:prstGeom>
        </p:spPr>
      </p:pic>
      <p:pic>
        <p:nvPicPr>
          <p:cNvPr id="68" name="Grafik 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23" y="2928208"/>
            <a:ext cx="136317" cy="87660"/>
          </a:xfrm>
          <a:prstGeom prst="rect">
            <a:avLst/>
          </a:prstGeom>
        </p:spPr>
      </p:pic>
      <p:pic>
        <p:nvPicPr>
          <p:cNvPr id="69" name="Grafik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588" y="2951345"/>
            <a:ext cx="136317" cy="87660"/>
          </a:xfrm>
          <a:prstGeom prst="rect">
            <a:avLst/>
          </a:prstGeom>
        </p:spPr>
      </p:pic>
      <p:pic>
        <p:nvPicPr>
          <p:cNvPr id="70" name="Grafik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318" y="2936564"/>
            <a:ext cx="136317" cy="87660"/>
          </a:xfrm>
          <a:prstGeom prst="rect">
            <a:avLst/>
          </a:prstGeom>
        </p:spPr>
      </p:pic>
      <p:pic>
        <p:nvPicPr>
          <p:cNvPr id="71" name="Grafik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109" y="2778690"/>
            <a:ext cx="136317" cy="87660"/>
          </a:xfrm>
          <a:prstGeom prst="rect">
            <a:avLst/>
          </a:prstGeom>
        </p:spPr>
      </p:pic>
      <p:pic>
        <p:nvPicPr>
          <p:cNvPr id="72" name="Grafik 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51" y="2765918"/>
            <a:ext cx="136317" cy="87660"/>
          </a:xfrm>
          <a:prstGeom prst="rect">
            <a:avLst/>
          </a:prstGeom>
        </p:spPr>
      </p:pic>
      <p:pic>
        <p:nvPicPr>
          <p:cNvPr id="73" name="Grafik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675" y="2763580"/>
            <a:ext cx="136317" cy="87660"/>
          </a:xfrm>
          <a:prstGeom prst="rect">
            <a:avLst/>
          </a:prstGeom>
        </p:spPr>
      </p:pic>
      <p:pic>
        <p:nvPicPr>
          <p:cNvPr id="74" name="Grafik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476" y="2811002"/>
            <a:ext cx="136317" cy="8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54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9261" y="977831"/>
            <a:ext cx="8243887" cy="1044000"/>
          </a:xfrm>
        </p:spPr>
        <p:txBody>
          <a:bodyPr/>
          <a:lstStyle/>
          <a:p>
            <a:r>
              <a:rPr lang="en-GB" dirty="0" err="1" smtClean="0"/>
              <a:t>Auswählen</a:t>
            </a:r>
            <a:r>
              <a:rPr lang="en-GB" dirty="0" smtClean="0"/>
              <a:t> </a:t>
            </a:r>
            <a:r>
              <a:rPr lang="en-GB" dirty="0" err="1" smtClean="0"/>
              <a:t>eines</a:t>
            </a:r>
            <a:r>
              <a:rPr lang="en-GB" dirty="0" smtClean="0"/>
              <a:t> </a:t>
            </a:r>
            <a:r>
              <a:rPr lang="en-GB" dirty="0" err="1" smtClean="0"/>
              <a:t>Schwellwertes</a:t>
            </a:r>
            <a:r>
              <a:rPr lang="en-GB" dirty="0" smtClean="0"/>
              <a:t> </a:t>
            </a:r>
            <a:r>
              <a:rPr lang="en-GB" dirty="0" err="1" smtClean="0"/>
              <a:t>für</a:t>
            </a:r>
            <a:r>
              <a:rPr lang="en-GB" dirty="0" smtClean="0"/>
              <a:t> den </a:t>
            </a:r>
            <a:r>
              <a:rPr lang="en-GB" dirty="0" err="1" smtClean="0"/>
              <a:t>Datensplit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C624C-2554-4659-A1D8-66347873820C}" type="slidenum">
              <a:rPr lang="de-DE" smtClean="0"/>
              <a:pPr/>
              <a:t>55</a:t>
            </a:fld>
            <a:endParaRPr lang="de-DE" sz="18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71" y="1954647"/>
            <a:ext cx="4417408" cy="3955247"/>
          </a:xfrm>
          <a:prstGeom prst="rect">
            <a:avLst/>
          </a:prstGeom>
        </p:spPr>
      </p:pic>
      <p:cxnSp>
        <p:nvCxnSpPr>
          <p:cNvPr id="6" name="Gerader Verbinder 5"/>
          <p:cNvCxnSpPr/>
          <p:nvPr/>
        </p:nvCxnSpPr>
        <p:spPr>
          <a:xfrm flipV="1">
            <a:off x="1460542" y="2423355"/>
            <a:ext cx="3257429" cy="8388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1455659" y="2060009"/>
            <a:ext cx="3279330" cy="368985"/>
          </a:xfrm>
          <a:prstGeom prst="rect">
            <a:avLst/>
          </a:prstGeom>
          <a:solidFill>
            <a:schemeClr val="tx2">
              <a:lumMod val="50000"/>
              <a:lumOff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hteck 9"/>
          <p:cNvSpPr/>
          <p:nvPr/>
        </p:nvSpPr>
        <p:spPr>
          <a:xfrm>
            <a:off x="1455659" y="2431743"/>
            <a:ext cx="3279329" cy="3195964"/>
          </a:xfrm>
          <a:prstGeom prst="rect">
            <a:avLst/>
          </a:prstGeom>
          <a:solidFill>
            <a:schemeClr val="accent5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feld 11"/>
          <p:cNvSpPr txBox="1"/>
          <p:nvPr/>
        </p:nvSpPr>
        <p:spPr>
          <a:xfrm>
            <a:off x="2211837" y="5598683"/>
            <a:ext cx="3866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/>
              <a:t>0.29</a:t>
            </a:r>
            <a:endParaRPr lang="en-GB" sz="1000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00" y="1844377"/>
            <a:ext cx="670645" cy="43126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628" y="4393155"/>
            <a:ext cx="452631" cy="388631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363" y="3753642"/>
            <a:ext cx="136317" cy="8766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138" y="3713390"/>
            <a:ext cx="136317" cy="8766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538" y="3720979"/>
            <a:ext cx="136317" cy="8766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137" y="3818410"/>
            <a:ext cx="136317" cy="8766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395" y="3818410"/>
            <a:ext cx="136317" cy="8766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580" y="3888440"/>
            <a:ext cx="136317" cy="8766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235" y="3953180"/>
            <a:ext cx="136317" cy="8766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204" y="4094273"/>
            <a:ext cx="136317" cy="87660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438" y="4094273"/>
            <a:ext cx="136317" cy="87660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480" y="4138103"/>
            <a:ext cx="136317" cy="87660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792" y="4279196"/>
            <a:ext cx="136317" cy="87660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978" y="4233482"/>
            <a:ext cx="136317" cy="87660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235" y="4655157"/>
            <a:ext cx="136317" cy="87660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742" y="4616188"/>
            <a:ext cx="136317" cy="87660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235" y="4781786"/>
            <a:ext cx="136317" cy="87660"/>
          </a:xfrm>
          <a:prstGeom prst="rect">
            <a:avLst/>
          </a:prstGeom>
        </p:spPr>
      </p:pic>
      <p:sp>
        <p:nvSpPr>
          <p:cNvPr id="30" name="Textfeld 29"/>
          <p:cNvSpPr txBox="1"/>
          <p:nvPr/>
        </p:nvSpPr>
        <p:spPr>
          <a:xfrm>
            <a:off x="4721160" y="2272681"/>
            <a:ext cx="1214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86 </a:t>
            </a:r>
            <a:r>
              <a:rPr lang="en-GB" sz="1400" dirty="0" err="1" smtClean="0"/>
              <a:t>falsch</a:t>
            </a:r>
            <a:endParaRPr lang="en-GB" sz="1400" dirty="0"/>
          </a:p>
        </p:txBody>
      </p:sp>
      <p:pic>
        <p:nvPicPr>
          <p:cNvPr id="31" name="Grafik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910" y="3656379"/>
            <a:ext cx="136317" cy="87660"/>
          </a:xfrm>
          <a:prstGeom prst="rect">
            <a:avLst/>
          </a:prstGeom>
        </p:spPr>
      </p:pic>
      <p:pic>
        <p:nvPicPr>
          <p:cNvPr id="32" name="Grafik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562" y="3654901"/>
            <a:ext cx="136317" cy="87660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814" y="3580260"/>
            <a:ext cx="136317" cy="87660"/>
          </a:xfrm>
          <a:prstGeom prst="rect">
            <a:avLst/>
          </a:prstGeom>
        </p:spPr>
      </p:pic>
      <p:pic>
        <p:nvPicPr>
          <p:cNvPr id="34" name="Grafik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874" y="3586555"/>
            <a:ext cx="136317" cy="87660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099" y="3604288"/>
            <a:ext cx="136317" cy="87660"/>
          </a:xfrm>
          <a:prstGeom prst="rect">
            <a:avLst/>
          </a:prstGeom>
        </p:spPr>
      </p:pic>
      <p:pic>
        <p:nvPicPr>
          <p:cNvPr id="36" name="Grafik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599" y="3541133"/>
            <a:ext cx="136317" cy="87660"/>
          </a:xfrm>
          <a:prstGeom prst="rect">
            <a:avLst/>
          </a:prstGeom>
        </p:spPr>
      </p:pic>
      <p:pic>
        <p:nvPicPr>
          <p:cNvPr id="37" name="Grafik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210" y="3500668"/>
            <a:ext cx="136317" cy="87660"/>
          </a:xfrm>
          <a:prstGeom prst="rect">
            <a:avLst/>
          </a:prstGeom>
        </p:spPr>
      </p:pic>
      <p:pic>
        <p:nvPicPr>
          <p:cNvPr id="38" name="Grafik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610" y="3653068"/>
            <a:ext cx="136317" cy="87660"/>
          </a:xfrm>
          <a:prstGeom prst="rect">
            <a:avLst/>
          </a:prstGeom>
        </p:spPr>
      </p:pic>
      <p:pic>
        <p:nvPicPr>
          <p:cNvPr id="39" name="Grafik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005" y="3456042"/>
            <a:ext cx="136317" cy="87660"/>
          </a:xfrm>
          <a:prstGeom prst="rect">
            <a:avLst/>
          </a:prstGeom>
        </p:spPr>
      </p:pic>
      <p:pic>
        <p:nvPicPr>
          <p:cNvPr id="40" name="Grafik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184" y="3506337"/>
            <a:ext cx="136317" cy="87660"/>
          </a:xfrm>
          <a:prstGeom prst="rect">
            <a:avLst/>
          </a:prstGeom>
        </p:spPr>
      </p:pic>
      <p:sp>
        <p:nvSpPr>
          <p:cNvPr id="41" name="Textfeld 40"/>
          <p:cNvSpPr txBox="1"/>
          <p:nvPr/>
        </p:nvSpPr>
        <p:spPr>
          <a:xfrm>
            <a:off x="1121878" y="2318563"/>
            <a:ext cx="3289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/>
              <a:t>0.9</a:t>
            </a:r>
            <a:endParaRPr lang="en-GB" sz="1000" dirty="0"/>
          </a:p>
        </p:txBody>
      </p:sp>
      <p:pic>
        <p:nvPicPr>
          <p:cNvPr id="42" name="Grafik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916" y="3405319"/>
            <a:ext cx="136317" cy="87660"/>
          </a:xfrm>
          <a:prstGeom prst="rect">
            <a:avLst/>
          </a:prstGeom>
        </p:spPr>
      </p:pic>
      <p:pic>
        <p:nvPicPr>
          <p:cNvPr id="43" name="Grafik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003" y="3374654"/>
            <a:ext cx="136317" cy="87660"/>
          </a:xfrm>
          <a:prstGeom prst="rect">
            <a:avLst/>
          </a:prstGeom>
        </p:spPr>
      </p:pic>
      <p:pic>
        <p:nvPicPr>
          <p:cNvPr id="44" name="Grafik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688" y="3365584"/>
            <a:ext cx="136317" cy="87660"/>
          </a:xfrm>
          <a:prstGeom prst="rect">
            <a:avLst/>
          </a:prstGeom>
        </p:spPr>
      </p:pic>
      <p:pic>
        <p:nvPicPr>
          <p:cNvPr id="45" name="Grafik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163" y="3295835"/>
            <a:ext cx="136317" cy="87660"/>
          </a:xfrm>
          <a:prstGeom prst="rect">
            <a:avLst/>
          </a:prstGeom>
        </p:spPr>
      </p:pic>
      <p:pic>
        <p:nvPicPr>
          <p:cNvPr id="46" name="Grafik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680" y="3224843"/>
            <a:ext cx="136317" cy="87660"/>
          </a:xfrm>
          <a:prstGeom prst="rect">
            <a:avLst/>
          </a:prstGeom>
        </p:spPr>
      </p:pic>
      <p:pic>
        <p:nvPicPr>
          <p:cNvPr id="47" name="Grafik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697" y="3141695"/>
            <a:ext cx="136317" cy="87660"/>
          </a:xfrm>
          <a:prstGeom prst="rect">
            <a:avLst/>
          </a:prstGeom>
        </p:spPr>
      </p:pic>
      <p:pic>
        <p:nvPicPr>
          <p:cNvPr id="48" name="Grafik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755" y="3117453"/>
            <a:ext cx="136317" cy="87660"/>
          </a:xfrm>
          <a:prstGeom prst="rect">
            <a:avLst/>
          </a:prstGeom>
        </p:spPr>
      </p:pic>
      <p:pic>
        <p:nvPicPr>
          <p:cNvPr id="49" name="Grafik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004" y="3122255"/>
            <a:ext cx="136317" cy="87660"/>
          </a:xfrm>
          <a:prstGeom prst="rect">
            <a:avLst/>
          </a:prstGeom>
        </p:spPr>
      </p:pic>
      <p:pic>
        <p:nvPicPr>
          <p:cNvPr id="50" name="Grafik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847" y="3191785"/>
            <a:ext cx="136317" cy="87660"/>
          </a:xfrm>
          <a:prstGeom prst="rect">
            <a:avLst/>
          </a:prstGeom>
        </p:spPr>
      </p:pic>
      <p:pic>
        <p:nvPicPr>
          <p:cNvPr id="51" name="Grafik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320" y="3128630"/>
            <a:ext cx="136317" cy="87660"/>
          </a:xfrm>
          <a:prstGeom prst="rect">
            <a:avLst/>
          </a:prstGeom>
        </p:spPr>
      </p:pic>
      <p:pic>
        <p:nvPicPr>
          <p:cNvPr id="52" name="Grafik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245" y="3115386"/>
            <a:ext cx="136317" cy="87660"/>
          </a:xfrm>
          <a:prstGeom prst="rect">
            <a:avLst/>
          </a:prstGeom>
        </p:spPr>
      </p:pic>
      <p:pic>
        <p:nvPicPr>
          <p:cNvPr id="53" name="Grafik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443" y="3165591"/>
            <a:ext cx="136317" cy="87660"/>
          </a:xfrm>
          <a:prstGeom prst="rect">
            <a:avLst/>
          </a:prstGeom>
        </p:spPr>
      </p:pic>
      <p:pic>
        <p:nvPicPr>
          <p:cNvPr id="54" name="Grafik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342" y="3184319"/>
            <a:ext cx="136317" cy="87660"/>
          </a:xfrm>
          <a:prstGeom prst="rect">
            <a:avLst/>
          </a:prstGeom>
        </p:spPr>
      </p:pic>
      <p:pic>
        <p:nvPicPr>
          <p:cNvPr id="55" name="Grafik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052" y="3117453"/>
            <a:ext cx="136317" cy="87660"/>
          </a:xfrm>
          <a:prstGeom prst="rect">
            <a:avLst/>
          </a:prstGeom>
        </p:spPr>
      </p:pic>
      <p:pic>
        <p:nvPicPr>
          <p:cNvPr id="56" name="Grafik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738" y="2784723"/>
            <a:ext cx="136317" cy="87660"/>
          </a:xfrm>
          <a:prstGeom prst="rect">
            <a:avLst/>
          </a:prstGeom>
        </p:spPr>
      </p:pic>
      <p:pic>
        <p:nvPicPr>
          <p:cNvPr id="57" name="Grafik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225" y="3054035"/>
            <a:ext cx="136317" cy="87660"/>
          </a:xfrm>
          <a:prstGeom prst="rect">
            <a:avLst/>
          </a:prstGeom>
        </p:spPr>
      </p:pic>
      <p:pic>
        <p:nvPicPr>
          <p:cNvPr id="58" name="Grafik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845" y="2810728"/>
            <a:ext cx="136317" cy="87660"/>
          </a:xfrm>
          <a:prstGeom prst="rect">
            <a:avLst/>
          </a:prstGeom>
        </p:spPr>
      </p:pic>
      <p:pic>
        <p:nvPicPr>
          <p:cNvPr id="59" name="Grafik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520" y="2943783"/>
            <a:ext cx="136317" cy="87660"/>
          </a:xfrm>
          <a:prstGeom prst="rect">
            <a:avLst/>
          </a:prstGeom>
        </p:spPr>
      </p:pic>
      <p:pic>
        <p:nvPicPr>
          <p:cNvPr id="60" name="Grafik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781" y="3053663"/>
            <a:ext cx="136317" cy="87660"/>
          </a:xfrm>
          <a:prstGeom prst="rect">
            <a:avLst/>
          </a:prstGeom>
        </p:spPr>
      </p:pic>
      <p:pic>
        <p:nvPicPr>
          <p:cNvPr id="61" name="Grafik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45" y="3047260"/>
            <a:ext cx="136317" cy="87660"/>
          </a:xfrm>
          <a:prstGeom prst="rect">
            <a:avLst/>
          </a:prstGeom>
        </p:spPr>
      </p:pic>
      <p:pic>
        <p:nvPicPr>
          <p:cNvPr id="62" name="Grafik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541" y="3015868"/>
            <a:ext cx="136317" cy="87660"/>
          </a:xfrm>
          <a:prstGeom prst="rect">
            <a:avLst/>
          </a:prstGeom>
        </p:spPr>
      </p:pic>
      <p:pic>
        <p:nvPicPr>
          <p:cNvPr id="63" name="Grafik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442" y="3053663"/>
            <a:ext cx="136317" cy="87660"/>
          </a:xfrm>
          <a:prstGeom prst="rect">
            <a:avLst/>
          </a:prstGeom>
        </p:spPr>
      </p:pic>
      <p:pic>
        <p:nvPicPr>
          <p:cNvPr id="64" name="Grafik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24" y="3047260"/>
            <a:ext cx="136317" cy="87660"/>
          </a:xfrm>
          <a:prstGeom prst="rect">
            <a:avLst/>
          </a:prstGeom>
        </p:spPr>
      </p:pic>
      <p:pic>
        <p:nvPicPr>
          <p:cNvPr id="65" name="Grafik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382" y="3059203"/>
            <a:ext cx="136317" cy="87660"/>
          </a:xfrm>
          <a:prstGeom prst="rect">
            <a:avLst/>
          </a:prstGeom>
        </p:spPr>
      </p:pic>
      <p:pic>
        <p:nvPicPr>
          <p:cNvPr id="66" name="Grafik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392" y="2970073"/>
            <a:ext cx="136317" cy="87660"/>
          </a:xfrm>
          <a:prstGeom prst="rect">
            <a:avLst/>
          </a:prstGeom>
        </p:spPr>
      </p:pic>
      <p:pic>
        <p:nvPicPr>
          <p:cNvPr id="67" name="Grafik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637" y="2912318"/>
            <a:ext cx="136317" cy="87660"/>
          </a:xfrm>
          <a:prstGeom prst="rect">
            <a:avLst/>
          </a:prstGeom>
        </p:spPr>
      </p:pic>
      <p:pic>
        <p:nvPicPr>
          <p:cNvPr id="68" name="Grafik 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23" y="2928208"/>
            <a:ext cx="136317" cy="87660"/>
          </a:xfrm>
          <a:prstGeom prst="rect">
            <a:avLst/>
          </a:prstGeom>
        </p:spPr>
      </p:pic>
      <p:pic>
        <p:nvPicPr>
          <p:cNvPr id="69" name="Grafik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588" y="2951345"/>
            <a:ext cx="136317" cy="87660"/>
          </a:xfrm>
          <a:prstGeom prst="rect">
            <a:avLst/>
          </a:prstGeom>
        </p:spPr>
      </p:pic>
      <p:pic>
        <p:nvPicPr>
          <p:cNvPr id="70" name="Grafik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318" y="2936564"/>
            <a:ext cx="136317" cy="87660"/>
          </a:xfrm>
          <a:prstGeom prst="rect">
            <a:avLst/>
          </a:prstGeom>
        </p:spPr>
      </p:pic>
      <p:pic>
        <p:nvPicPr>
          <p:cNvPr id="71" name="Grafik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109" y="2778690"/>
            <a:ext cx="136317" cy="87660"/>
          </a:xfrm>
          <a:prstGeom prst="rect">
            <a:avLst/>
          </a:prstGeom>
        </p:spPr>
      </p:pic>
      <p:pic>
        <p:nvPicPr>
          <p:cNvPr id="72" name="Grafik 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51" y="2765918"/>
            <a:ext cx="136317" cy="87660"/>
          </a:xfrm>
          <a:prstGeom prst="rect">
            <a:avLst/>
          </a:prstGeom>
        </p:spPr>
      </p:pic>
      <p:pic>
        <p:nvPicPr>
          <p:cNvPr id="73" name="Grafik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675" y="2763580"/>
            <a:ext cx="136317" cy="87660"/>
          </a:xfrm>
          <a:prstGeom prst="rect">
            <a:avLst/>
          </a:prstGeom>
        </p:spPr>
      </p:pic>
      <p:pic>
        <p:nvPicPr>
          <p:cNvPr id="74" name="Grafik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476" y="2811002"/>
            <a:ext cx="136317" cy="87660"/>
          </a:xfrm>
          <a:prstGeom prst="rect">
            <a:avLst/>
          </a:prstGeom>
        </p:spPr>
      </p:pic>
      <p:pic>
        <p:nvPicPr>
          <p:cNvPr id="75" name="Grafik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046" y="2622422"/>
            <a:ext cx="136317" cy="87660"/>
          </a:xfrm>
          <a:prstGeom prst="rect">
            <a:avLst/>
          </a:prstGeom>
        </p:spPr>
      </p:pic>
      <p:pic>
        <p:nvPicPr>
          <p:cNvPr id="76" name="Grafik 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224" y="2667632"/>
            <a:ext cx="136317" cy="87660"/>
          </a:xfrm>
          <a:prstGeom prst="rect">
            <a:avLst/>
          </a:prstGeom>
        </p:spPr>
      </p:pic>
      <p:pic>
        <p:nvPicPr>
          <p:cNvPr id="77" name="Grafik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162" y="2658095"/>
            <a:ext cx="136317" cy="87660"/>
          </a:xfrm>
          <a:prstGeom prst="rect">
            <a:avLst/>
          </a:prstGeom>
        </p:spPr>
      </p:pic>
      <p:pic>
        <p:nvPicPr>
          <p:cNvPr id="78" name="Grafik 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696" y="2706249"/>
            <a:ext cx="136317" cy="87660"/>
          </a:xfrm>
          <a:prstGeom prst="rect">
            <a:avLst/>
          </a:prstGeom>
        </p:spPr>
      </p:pic>
      <p:pic>
        <p:nvPicPr>
          <p:cNvPr id="79" name="Grafik 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018" y="2702675"/>
            <a:ext cx="136317" cy="87660"/>
          </a:xfrm>
          <a:prstGeom prst="rect">
            <a:avLst/>
          </a:prstGeom>
        </p:spPr>
      </p:pic>
      <p:pic>
        <p:nvPicPr>
          <p:cNvPr id="80" name="Grafik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164" y="2662419"/>
            <a:ext cx="136317" cy="87660"/>
          </a:xfrm>
          <a:prstGeom prst="rect">
            <a:avLst/>
          </a:prstGeom>
        </p:spPr>
      </p:pic>
      <p:pic>
        <p:nvPicPr>
          <p:cNvPr id="81" name="Grafik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309" y="2662022"/>
            <a:ext cx="136317" cy="87660"/>
          </a:xfrm>
          <a:prstGeom prst="rect">
            <a:avLst/>
          </a:prstGeom>
        </p:spPr>
      </p:pic>
      <p:pic>
        <p:nvPicPr>
          <p:cNvPr id="82" name="Grafik 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067" y="2703360"/>
            <a:ext cx="136317" cy="87660"/>
          </a:xfrm>
          <a:prstGeom prst="rect">
            <a:avLst/>
          </a:prstGeom>
        </p:spPr>
      </p:pic>
      <p:pic>
        <p:nvPicPr>
          <p:cNvPr id="83" name="Grafik 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040" y="2611199"/>
            <a:ext cx="136317" cy="87660"/>
          </a:xfrm>
          <a:prstGeom prst="rect">
            <a:avLst/>
          </a:prstGeom>
        </p:spPr>
      </p:pic>
      <p:pic>
        <p:nvPicPr>
          <p:cNvPr id="84" name="Grafik 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034" y="2613209"/>
            <a:ext cx="136317" cy="87660"/>
          </a:xfrm>
          <a:prstGeom prst="rect">
            <a:avLst/>
          </a:prstGeom>
        </p:spPr>
      </p:pic>
      <p:pic>
        <p:nvPicPr>
          <p:cNvPr id="85" name="Grafik 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759" y="2571441"/>
            <a:ext cx="136317" cy="87660"/>
          </a:xfrm>
          <a:prstGeom prst="rect">
            <a:avLst/>
          </a:prstGeom>
        </p:spPr>
      </p:pic>
      <p:pic>
        <p:nvPicPr>
          <p:cNvPr id="86" name="Grafik 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176" y="2551622"/>
            <a:ext cx="136317" cy="87660"/>
          </a:xfrm>
          <a:prstGeom prst="rect">
            <a:avLst/>
          </a:prstGeom>
        </p:spPr>
      </p:pic>
      <p:pic>
        <p:nvPicPr>
          <p:cNvPr id="87" name="Grafik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429" y="2499527"/>
            <a:ext cx="136317" cy="87660"/>
          </a:xfrm>
          <a:prstGeom prst="rect">
            <a:avLst/>
          </a:prstGeom>
        </p:spPr>
      </p:pic>
      <p:pic>
        <p:nvPicPr>
          <p:cNvPr id="88" name="Grafik 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699" y="2477124"/>
            <a:ext cx="136317" cy="87660"/>
          </a:xfrm>
          <a:prstGeom prst="rect">
            <a:avLst/>
          </a:prstGeom>
        </p:spPr>
      </p:pic>
      <p:pic>
        <p:nvPicPr>
          <p:cNvPr id="89" name="Grafik 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699" y="2412873"/>
            <a:ext cx="136317" cy="87660"/>
          </a:xfrm>
          <a:prstGeom prst="rect">
            <a:avLst/>
          </a:prstGeom>
        </p:spPr>
      </p:pic>
      <p:pic>
        <p:nvPicPr>
          <p:cNvPr id="90" name="Grafik 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751" y="2415349"/>
            <a:ext cx="136317" cy="87660"/>
          </a:xfrm>
          <a:prstGeom prst="rect">
            <a:avLst/>
          </a:prstGeom>
        </p:spPr>
      </p:pic>
      <p:pic>
        <p:nvPicPr>
          <p:cNvPr id="91" name="Grafik 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51" y="2455697"/>
            <a:ext cx="136317" cy="87660"/>
          </a:xfrm>
          <a:prstGeom prst="rect">
            <a:avLst/>
          </a:prstGeom>
        </p:spPr>
      </p:pic>
      <p:pic>
        <p:nvPicPr>
          <p:cNvPr id="92" name="Grafik 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215" y="2417732"/>
            <a:ext cx="136317" cy="87660"/>
          </a:xfrm>
          <a:prstGeom prst="rect">
            <a:avLst/>
          </a:prstGeom>
        </p:spPr>
      </p:pic>
      <p:pic>
        <p:nvPicPr>
          <p:cNvPr id="93" name="Grafik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028" y="2531041"/>
            <a:ext cx="136317" cy="87660"/>
          </a:xfrm>
          <a:prstGeom prst="rect">
            <a:avLst/>
          </a:prstGeom>
        </p:spPr>
      </p:pic>
      <p:pic>
        <p:nvPicPr>
          <p:cNvPr id="94" name="Grafik 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069" y="2483781"/>
            <a:ext cx="136317" cy="87660"/>
          </a:xfrm>
          <a:prstGeom prst="rect">
            <a:avLst/>
          </a:prstGeom>
        </p:spPr>
      </p:pic>
      <p:pic>
        <p:nvPicPr>
          <p:cNvPr id="95" name="Grafik 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932" y="2567369"/>
            <a:ext cx="136317" cy="87660"/>
          </a:xfrm>
          <a:prstGeom prst="rect">
            <a:avLst/>
          </a:prstGeom>
        </p:spPr>
      </p:pic>
      <p:pic>
        <p:nvPicPr>
          <p:cNvPr id="96" name="Grafik 9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928" y="2582672"/>
            <a:ext cx="136317" cy="87660"/>
          </a:xfrm>
          <a:prstGeom prst="rect">
            <a:avLst/>
          </a:prstGeom>
        </p:spPr>
      </p:pic>
      <p:pic>
        <p:nvPicPr>
          <p:cNvPr id="97" name="Grafik 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663" y="2536628"/>
            <a:ext cx="136317" cy="87660"/>
          </a:xfrm>
          <a:prstGeom prst="rect">
            <a:avLst/>
          </a:prstGeom>
        </p:spPr>
      </p:pic>
      <p:pic>
        <p:nvPicPr>
          <p:cNvPr id="98" name="Grafik 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656" y="2428995"/>
            <a:ext cx="136317" cy="8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25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9261" y="977831"/>
            <a:ext cx="8243887" cy="1044000"/>
          </a:xfrm>
        </p:spPr>
        <p:txBody>
          <a:bodyPr/>
          <a:lstStyle/>
          <a:p>
            <a:r>
              <a:rPr lang="en-GB" dirty="0" err="1" smtClean="0"/>
              <a:t>Auswählen</a:t>
            </a:r>
            <a:r>
              <a:rPr lang="en-GB" dirty="0" smtClean="0"/>
              <a:t> </a:t>
            </a:r>
            <a:r>
              <a:rPr lang="en-GB" dirty="0" err="1" smtClean="0"/>
              <a:t>eines</a:t>
            </a:r>
            <a:r>
              <a:rPr lang="en-GB" dirty="0" smtClean="0"/>
              <a:t> </a:t>
            </a:r>
            <a:r>
              <a:rPr lang="en-GB" dirty="0" err="1" smtClean="0"/>
              <a:t>Schwellwertes</a:t>
            </a:r>
            <a:r>
              <a:rPr lang="en-GB" dirty="0" smtClean="0"/>
              <a:t> </a:t>
            </a:r>
            <a:r>
              <a:rPr lang="en-GB" dirty="0" err="1" smtClean="0"/>
              <a:t>für</a:t>
            </a:r>
            <a:r>
              <a:rPr lang="en-GB" dirty="0" smtClean="0"/>
              <a:t> den </a:t>
            </a:r>
            <a:r>
              <a:rPr lang="en-GB" dirty="0" err="1" smtClean="0"/>
              <a:t>Datensplit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C624C-2554-4659-A1D8-66347873820C}" type="slidenum">
              <a:rPr lang="de-DE" smtClean="0"/>
              <a:pPr/>
              <a:t>56</a:t>
            </a:fld>
            <a:endParaRPr lang="de-DE" sz="18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71" y="1954647"/>
            <a:ext cx="4417408" cy="3955247"/>
          </a:xfrm>
          <a:prstGeom prst="rect">
            <a:avLst/>
          </a:prstGeom>
        </p:spPr>
      </p:pic>
      <p:cxnSp>
        <p:nvCxnSpPr>
          <p:cNvPr id="6" name="Gerader Verbinder 5"/>
          <p:cNvCxnSpPr/>
          <p:nvPr/>
        </p:nvCxnSpPr>
        <p:spPr>
          <a:xfrm flipV="1">
            <a:off x="1455659" y="2163448"/>
            <a:ext cx="3257429" cy="8388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1455659" y="2060010"/>
            <a:ext cx="3279330" cy="103438"/>
          </a:xfrm>
          <a:prstGeom prst="rect">
            <a:avLst/>
          </a:prstGeom>
          <a:solidFill>
            <a:schemeClr val="tx2">
              <a:lumMod val="50000"/>
              <a:lumOff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hteck 9"/>
          <p:cNvSpPr/>
          <p:nvPr/>
        </p:nvSpPr>
        <p:spPr>
          <a:xfrm>
            <a:off x="1455659" y="2171836"/>
            <a:ext cx="3279329" cy="3455871"/>
          </a:xfrm>
          <a:prstGeom prst="rect">
            <a:avLst/>
          </a:prstGeom>
          <a:solidFill>
            <a:schemeClr val="accent5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feld 11"/>
          <p:cNvSpPr txBox="1"/>
          <p:nvPr/>
        </p:nvSpPr>
        <p:spPr>
          <a:xfrm>
            <a:off x="2211837" y="5598683"/>
            <a:ext cx="3866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/>
              <a:t>0.29</a:t>
            </a:r>
            <a:endParaRPr lang="en-GB" sz="1000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00" y="1844377"/>
            <a:ext cx="670645" cy="43126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628" y="4393155"/>
            <a:ext cx="452631" cy="388631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363" y="3753642"/>
            <a:ext cx="136317" cy="8766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138" y="3713390"/>
            <a:ext cx="136317" cy="8766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538" y="3720979"/>
            <a:ext cx="136317" cy="8766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137" y="3818410"/>
            <a:ext cx="136317" cy="8766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395" y="3818410"/>
            <a:ext cx="136317" cy="8766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580" y="3888440"/>
            <a:ext cx="136317" cy="8766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235" y="3953180"/>
            <a:ext cx="136317" cy="8766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204" y="4094273"/>
            <a:ext cx="136317" cy="87660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438" y="4094273"/>
            <a:ext cx="136317" cy="87660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480" y="4138103"/>
            <a:ext cx="136317" cy="87660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792" y="4279196"/>
            <a:ext cx="136317" cy="87660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978" y="4233482"/>
            <a:ext cx="136317" cy="87660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235" y="4655157"/>
            <a:ext cx="136317" cy="87660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742" y="4616188"/>
            <a:ext cx="136317" cy="87660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235" y="4781786"/>
            <a:ext cx="136317" cy="87660"/>
          </a:xfrm>
          <a:prstGeom prst="rect">
            <a:avLst/>
          </a:prstGeom>
        </p:spPr>
      </p:pic>
      <p:sp>
        <p:nvSpPr>
          <p:cNvPr id="30" name="Textfeld 29"/>
          <p:cNvSpPr txBox="1"/>
          <p:nvPr/>
        </p:nvSpPr>
        <p:spPr>
          <a:xfrm>
            <a:off x="4446709" y="1768087"/>
            <a:ext cx="1214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100 </a:t>
            </a:r>
            <a:r>
              <a:rPr lang="en-GB" sz="1400" dirty="0" err="1" smtClean="0"/>
              <a:t>falsch</a:t>
            </a:r>
            <a:endParaRPr lang="en-GB" sz="1400" dirty="0"/>
          </a:p>
        </p:txBody>
      </p:sp>
      <p:pic>
        <p:nvPicPr>
          <p:cNvPr id="31" name="Grafik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910" y="3656379"/>
            <a:ext cx="136317" cy="87660"/>
          </a:xfrm>
          <a:prstGeom prst="rect">
            <a:avLst/>
          </a:prstGeom>
        </p:spPr>
      </p:pic>
      <p:pic>
        <p:nvPicPr>
          <p:cNvPr id="32" name="Grafik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562" y="3654901"/>
            <a:ext cx="136317" cy="87660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814" y="3580260"/>
            <a:ext cx="136317" cy="87660"/>
          </a:xfrm>
          <a:prstGeom prst="rect">
            <a:avLst/>
          </a:prstGeom>
        </p:spPr>
      </p:pic>
      <p:pic>
        <p:nvPicPr>
          <p:cNvPr id="34" name="Grafik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874" y="3586555"/>
            <a:ext cx="136317" cy="87660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099" y="3604288"/>
            <a:ext cx="136317" cy="87660"/>
          </a:xfrm>
          <a:prstGeom prst="rect">
            <a:avLst/>
          </a:prstGeom>
        </p:spPr>
      </p:pic>
      <p:pic>
        <p:nvPicPr>
          <p:cNvPr id="36" name="Grafik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599" y="3541133"/>
            <a:ext cx="136317" cy="87660"/>
          </a:xfrm>
          <a:prstGeom prst="rect">
            <a:avLst/>
          </a:prstGeom>
        </p:spPr>
      </p:pic>
      <p:pic>
        <p:nvPicPr>
          <p:cNvPr id="37" name="Grafik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210" y="3500668"/>
            <a:ext cx="136317" cy="87660"/>
          </a:xfrm>
          <a:prstGeom prst="rect">
            <a:avLst/>
          </a:prstGeom>
        </p:spPr>
      </p:pic>
      <p:pic>
        <p:nvPicPr>
          <p:cNvPr id="38" name="Grafik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610" y="3653068"/>
            <a:ext cx="136317" cy="87660"/>
          </a:xfrm>
          <a:prstGeom prst="rect">
            <a:avLst/>
          </a:prstGeom>
        </p:spPr>
      </p:pic>
      <p:pic>
        <p:nvPicPr>
          <p:cNvPr id="39" name="Grafik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005" y="3456042"/>
            <a:ext cx="136317" cy="87660"/>
          </a:xfrm>
          <a:prstGeom prst="rect">
            <a:avLst/>
          </a:prstGeom>
        </p:spPr>
      </p:pic>
      <p:pic>
        <p:nvPicPr>
          <p:cNvPr id="40" name="Grafik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184" y="3506337"/>
            <a:ext cx="136317" cy="87660"/>
          </a:xfrm>
          <a:prstGeom prst="rect">
            <a:avLst/>
          </a:prstGeom>
        </p:spPr>
      </p:pic>
      <p:sp>
        <p:nvSpPr>
          <p:cNvPr id="41" name="Textfeld 40"/>
          <p:cNvSpPr txBox="1"/>
          <p:nvPr/>
        </p:nvSpPr>
        <p:spPr>
          <a:xfrm>
            <a:off x="1148898" y="2072493"/>
            <a:ext cx="3866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/>
              <a:t>0.98</a:t>
            </a:r>
            <a:endParaRPr lang="en-GB" sz="1000" dirty="0"/>
          </a:p>
        </p:txBody>
      </p:sp>
      <p:pic>
        <p:nvPicPr>
          <p:cNvPr id="42" name="Grafik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916" y="3405319"/>
            <a:ext cx="136317" cy="87660"/>
          </a:xfrm>
          <a:prstGeom prst="rect">
            <a:avLst/>
          </a:prstGeom>
        </p:spPr>
      </p:pic>
      <p:pic>
        <p:nvPicPr>
          <p:cNvPr id="43" name="Grafik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003" y="3374654"/>
            <a:ext cx="136317" cy="87660"/>
          </a:xfrm>
          <a:prstGeom prst="rect">
            <a:avLst/>
          </a:prstGeom>
        </p:spPr>
      </p:pic>
      <p:pic>
        <p:nvPicPr>
          <p:cNvPr id="44" name="Grafik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688" y="3365584"/>
            <a:ext cx="136317" cy="87660"/>
          </a:xfrm>
          <a:prstGeom prst="rect">
            <a:avLst/>
          </a:prstGeom>
        </p:spPr>
      </p:pic>
      <p:pic>
        <p:nvPicPr>
          <p:cNvPr id="45" name="Grafik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163" y="3295835"/>
            <a:ext cx="136317" cy="87660"/>
          </a:xfrm>
          <a:prstGeom prst="rect">
            <a:avLst/>
          </a:prstGeom>
        </p:spPr>
      </p:pic>
      <p:pic>
        <p:nvPicPr>
          <p:cNvPr id="46" name="Grafik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680" y="3224843"/>
            <a:ext cx="136317" cy="87660"/>
          </a:xfrm>
          <a:prstGeom prst="rect">
            <a:avLst/>
          </a:prstGeom>
        </p:spPr>
      </p:pic>
      <p:pic>
        <p:nvPicPr>
          <p:cNvPr id="47" name="Grafik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697" y="3141695"/>
            <a:ext cx="136317" cy="87660"/>
          </a:xfrm>
          <a:prstGeom prst="rect">
            <a:avLst/>
          </a:prstGeom>
        </p:spPr>
      </p:pic>
      <p:pic>
        <p:nvPicPr>
          <p:cNvPr id="48" name="Grafik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755" y="3117453"/>
            <a:ext cx="136317" cy="87660"/>
          </a:xfrm>
          <a:prstGeom prst="rect">
            <a:avLst/>
          </a:prstGeom>
        </p:spPr>
      </p:pic>
      <p:pic>
        <p:nvPicPr>
          <p:cNvPr id="49" name="Grafik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004" y="3122255"/>
            <a:ext cx="136317" cy="87660"/>
          </a:xfrm>
          <a:prstGeom prst="rect">
            <a:avLst/>
          </a:prstGeom>
        </p:spPr>
      </p:pic>
      <p:pic>
        <p:nvPicPr>
          <p:cNvPr id="50" name="Grafik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847" y="3191785"/>
            <a:ext cx="136317" cy="87660"/>
          </a:xfrm>
          <a:prstGeom prst="rect">
            <a:avLst/>
          </a:prstGeom>
        </p:spPr>
      </p:pic>
      <p:pic>
        <p:nvPicPr>
          <p:cNvPr id="51" name="Grafik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320" y="3128630"/>
            <a:ext cx="136317" cy="87660"/>
          </a:xfrm>
          <a:prstGeom prst="rect">
            <a:avLst/>
          </a:prstGeom>
        </p:spPr>
      </p:pic>
      <p:pic>
        <p:nvPicPr>
          <p:cNvPr id="52" name="Grafik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245" y="3115386"/>
            <a:ext cx="136317" cy="87660"/>
          </a:xfrm>
          <a:prstGeom prst="rect">
            <a:avLst/>
          </a:prstGeom>
        </p:spPr>
      </p:pic>
      <p:pic>
        <p:nvPicPr>
          <p:cNvPr id="53" name="Grafik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443" y="3165591"/>
            <a:ext cx="136317" cy="87660"/>
          </a:xfrm>
          <a:prstGeom prst="rect">
            <a:avLst/>
          </a:prstGeom>
        </p:spPr>
      </p:pic>
      <p:pic>
        <p:nvPicPr>
          <p:cNvPr id="54" name="Grafik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342" y="3184319"/>
            <a:ext cx="136317" cy="87660"/>
          </a:xfrm>
          <a:prstGeom prst="rect">
            <a:avLst/>
          </a:prstGeom>
        </p:spPr>
      </p:pic>
      <p:pic>
        <p:nvPicPr>
          <p:cNvPr id="55" name="Grafik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052" y="3117453"/>
            <a:ext cx="136317" cy="87660"/>
          </a:xfrm>
          <a:prstGeom prst="rect">
            <a:avLst/>
          </a:prstGeom>
        </p:spPr>
      </p:pic>
      <p:pic>
        <p:nvPicPr>
          <p:cNvPr id="56" name="Grafik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738" y="2784723"/>
            <a:ext cx="136317" cy="87660"/>
          </a:xfrm>
          <a:prstGeom prst="rect">
            <a:avLst/>
          </a:prstGeom>
        </p:spPr>
      </p:pic>
      <p:pic>
        <p:nvPicPr>
          <p:cNvPr id="57" name="Grafik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225" y="3054035"/>
            <a:ext cx="136317" cy="87660"/>
          </a:xfrm>
          <a:prstGeom prst="rect">
            <a:avLst/>
          </a:prstGeom>
        </p:spPr>
      </p:pic>
      <p:pic>
        <p:nvPicPr>
          <p:cNvPr id="58" name="Grafik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845" y="2810728"/>
            <a:ext cx="136317" cy="87660"/>
          </a:xfrm>
          <a:prstGeom prst="rect">
            <a:avLst/>
          </a:prstGeom>
        </p:spPr>
      </p:pic>
      <p:pic>
        <p:nvPicPr>
          <p:cNvPr id="59" name="Grafik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520" y="2943783"/>
            <a:ext cx="136317" cy="87660"/>
          </a:xfrm>
          <a:prstGeom prst="rect">
            <a:avLst/>
          </a:prstGeom>
        </p:spPr>
      </p:pic>
      <p:pic>
        <p:nvPicPr>
          <p:cNvPr id="60" name="Grafik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781" y="3053663"/>
            <a:ext cx="136317" cy="87660"/>
          </a:xfrm>
          <a:prstGeom prst="rect">
            <a:avLst/>
          </a:prstGeom>
        </p:spPr>
      </p:pic>
      <p:pic>
        <p:nvPicPr>
          <p:cNvPr id="61" name="Grafik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45" y="3047260"/>
            <a:ext cx="136317" cy="87660"/>
          </a:xfrm>
          <a:prstGeom prst="rect">
            <a:avLst/>
          </a:prstGeom>
        </p:spPr>
      </p:pic>
      <p:pic>
        <p:nvPicPr>
          <p:cNvPr id="62" name="Grafik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541" y="3015868"/>
            <a:ext cx="136317" cy="87660"/>
          </a:xfrm>
          <a:prstGeom prst="rect">
            <a:avLst/>
          </a:prstGeom>
        </p:spPr>
      </p:pic>
      <p:pic>
        <p:nvPicPr>
          <p:cNvPr id="63" name="Grafik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442" y="3053663"/>
            <a:ext cx="136317" cy="87660"/>
          </a:xfrm>
          <a:prstGeom prst="rect">
            <a:avLst/>
          </a:prstGeom>
        </p:spPr>
      </p:pic>
      <p:pic>
        <p:nvPicPr>
          <p:cNvPr id="64" name="Grafik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24" y="3047260"/>
            <a:ext cx="136317" cy="87660"/>
          </a:xfrm>
          <a:prstGeom prst="rect">
            <a:avLst/>
          </a:prstGeom>
        </p:spPr>
      </p:pic>
      <p:pic>
        <p:nvPicPr>
          <p:cNvPr id="65" name="Grafik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382" y="3059203"/>
            <a:ext cx="136317" cy="87660"/>
          </a:xfrm>
          <a:prstGeom prst="rect">
            <a:avLst/>
          </a:prstGeom>
        </p:spPr>
      </p:pic>
      <p:pic>
        <p:nvPicPr>
          <p:cNvPr id="66" name="Grafik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392" y="2970073"/>
            <a:ext cx="136317" cy="87660"/>
          </a:xfrm>
          <a:prstGeom prst="rect">
            <a:avLst/>
          </a:prstGeom>
        </p:spPr>
      </p:pic>
      <p:pic>
        <p:nvPicPr>
          <p:cNvPr id="67" name="Grafik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637" y="2912318"/>
            <a:ext cx="136317" cy="87660"/>
          </a:xfrm>
          <a:prstGeom prst="rect">
            <a:avLst/>
          </a:prstGeom>
        </p:spPr>
      </p:pic>
      <p:pic>
        <p:nvPicPr>
          <p:cNvPr id="68" name="Grafik 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23" y="2928208"/>
            <a:ext cx="136317" cy="87660"/>
          </a:xfrm>
          <a:prstGeom prst="rect">
            <a:avLst/>
          </a:prstGeom>
        </p:spPr>
      </p:pic>
      <p:pic>
        <p:nvPicPr>
          <p:cNvPr id="69" name="Grafik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588" y="2951345"/>
            <a:ext cx="136317" cy="87660"/>
          </a:xfrm>
          <a:prstGeom prst="rect">
            <a:avLst/>
          </a:prstGeom>
        </p:spPr>
      </p:pic>
      <p:pic>
        <p:nvPicPr>
          <p:cNvPr id="70" name="Grafik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318" y="2936564"/>
            <a:ext cx="136317" cy="87660"/>
          </a:xfrm>
          <a:prstGeom prst="rect">
            <a:avLst/>
          </a:prstGeom>
        </p:spPr>
      </p:pic>
      <p:pic>
        <p:nvPicPr>
          <p:cNvPr id="71" name="Grafik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109" y="2778690"/>
            <a:ext cx="136317" cy="87660"/>
          </a:xfrm>
          <a:prstGeom prst="rect">
            <a:avLst/>
          </a:prstGeom>
        </p:spPr>
      </p:pic>
      <p:pic>
        <p:nvPicPr>
          <p:cNvPr id="72" name="Grafik 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51" y="2765918"/>
            <a:ext cx="136317" cy="87660"/>
          </a:xfrm>
          <a:prstGeom prst="rect">
            <a:avLst/>
          </a:prstGeom>
        </p:spPr>
      </p:pic>
      <p:pic>
        <p:nvPicPr>
          <p:cNvPr id="73" name="Grafik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675" y="2763580"/>
            <a:ext cx="136317" cy="87660"/>
          </a:xfrm>
          <a:prstGeom prst="rect">
            <a:avLst/>
          </a:prstGeom>
        </p:spPr>
      </p:pic>
      <p:pic>
        <p:nvPicPr>
          <p:cNvPr id="74" name="Grafik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476" y="2811002"/>
            <a:ext cx="136317" cy="87660"/>
          </a:xfrm>
          <a:prstGeom prst="rect">
            <a:avLst/>
          </a:prstGeom>
        </p:spPr>
      </p:pic>
      <p:pic>
        <p:nvPicPr>
          <p:cNvPr id="75" name="Grafik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046" y="2622422"/>
            <a:ext cx="136317" cy="87660"/>
          </a:xfrm>
          <a:prstGeom prst="rect">
            <a:avLst/>
          </a:prstGeom>
        </p:spPr>
      </p:pic>
      <p:pic>
        <p:nvPicPr>
          <p:cNvPr id="76" name="Grafik 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224" y="2667632"/>
            <a:ext cx="136317" cy="87660"/>
          </a:xfrm>
          <a:prstGeom prst="rect">
            <a:avLst/>
          </a:prstGeom>
        </p:spPr>
      </p:pic>
      <p:pic>
        <p:nvPicPr>
          <p:cNvPr id="77" name="Grafik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162" y="2658095"/>
            <a:ext cx="136317" cy="87660"/>
          </a:xfrm>
          <a:prstGeom prst="rect">
            <a:avLst/>
          </a:prstGeom>
        </p:spPr>
      </p:pic>
      <p:pic>
        <p:nvPicPr>
          <p:cNvPr id="78" name="Grafik 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696" y="2706249"/>
            <a:ext cx="136317" cy="87660"/>
          </a:xfrm>
          <a:prstGeom prst="rect">
            <a:avLst/>
          </a:prstGeom>
        </p:spPr>
      </p:pic>
      <p:pic>
        <p:nvPicPr>
          <p:cNvPr id="79" name="Grafik 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018" y="2702675"/>
            <a:ext cx="136317" cy="87660"/>
          </a:xfrm>
          <a:prstGeom prst="rect">
            <a:avLst/>
          </a:prstGeom>
        </p:spPr>
      </p:pic>
      <p:pic>
        <p:nvPicPr>
          <p:cNvPr id="80" name="Grafik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164" y="2662419"/>
            <a:ext cx="136317" cy="87660"/>
          </a:xfrm>
          <a:prstGeom prst="rect">
            <a:avLst/>
          </a:prstGeom>
        </p:spPr>
      </p:pic>
      <p:pic>
        <p:nvPicPr>
          <p:cNvPr id="81" name="Grafik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309" y="2662022"/>
            <a:ext cx="136317" cy="87660"/>
          </a:xfrm>
          <a:prstGeom prst="rect">
            <a:avLst/>
          </a:prstGeom>
        </p:spPr>
      </p:pic>
      <p:pic>
        <p:nvPicPr>
          <p:cNvPr id="82" name="Grafik 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067" y="2703360"/>
            <a:ext cx="136317" cy="87660"/>
          </a:xfrm>
          <a:prstGeom prst="rect">
            <a:avLst/>
          </a:prstGeom>
        </p:spPr>
      </p:pic>
      <p:pic>
        <p:nvPicPr>
          <p:cNvPr id="83" name="Grafik 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040" y="2611199"/>
            <a:ext cx="136317" cy="87660"/>
          </a:xfrm>
          <a:prstGeom prst="rect">
            <a:avLst/>
          </a:prstGeom>
        </p:spPr>
      </p:pic>
      <p:pic>
        <p:nvPicPr>
          <p:cNvPr id="84" name="Grafik 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034" y="2613209"/>
            <a:ext cx="136317" cy="87660"/>
          </a:xfrm>
          <a:prstGeom prst="rect">
            <a:avLst/>
          </a:prstGeom>
        </p:spPr>
      </p:pic>
      <p:pic>
        <p:nvPicPr>
          <p:cNvPr id="85" name="Grafik 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759" y="2571441"/>
            <a:ext cx="136317" cy="87660"/>
          </a:xfrm>
          <a:prstGeom prst="rect">
            <a:avLst/>
          </a:prstGeom>
        </p:spPr>
      </p:pic>
      <p:pic>
        <p:nvPicPr>
          <p:cNvPr id="86" name="Grafik 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176" y="2551622"/>
            <a:ext cx="136317" cy="87660"/>
          </a:xfrm>
          <a:prstGeom prst="rect">
            <a:avLst/>
          </a:prstGeom>
        </p:spPr>
      </p:pic>
      <p:pic>
        <p:nvPicPr>
          <p:cNvPr id="87" name="Grafik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429" y="2499527"/>
            <a:ext cx="136317" cy="87660"/>
          </a:xfrm>
          <a:prstGeom prst="rect">
            <a:avLst/>
          </a:prstGeom>
        </p:spPr>
      </p:pic>
      <p:pic>
        <p:nvPicPr>
          <p:cNvPr id="88" name="Grafik 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699" y="2477124"/>
            <a:ext cx="136317" cy="87660"/>
          </a:xfrm>
          <a:prstGeom prst="rect">
            <a:avLst/>
          </a:prstGeom>
        </p:spPr>
      </p:pic>
      <p:pic>
        <p:nvPicPr>
          <p:cNvPr id="89" name="Grafik 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699" y="2412873"/>
            <a:ext cx="136317" cy="87660"/>
          </a:xfrm>
          <a:prstGeom prst="rect">
            <a:avLst/>
          </a:prstGeom>
        </p:spPr>
      </p:pic>
      <p:pic>
        <p:nvPicPr>
          <p:cNvPr id="90" name="Grafik 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751" y="2415349"/>
            <a:ext cx="136317" cy="87660"/>
          </a:xfrm>
          <a:prstGeom prst="rect">
            <a:avLst/>
          </a:prstGeom>
        </p:spPr>
      </p:pic>
      <p:pic>
        <p:nvPicPr>
          <p:cNvPr id="91" name="Grafik 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51" y="2455697"/>
            <a:ext cx="136317" cy="87660"/>
          </a:xfrm>
          <a:prstGeom prst="rect">
            <a:avLst/>
          </a:prstGeom>
        </p:spPr>
      </p:pic>
      <p:pic>
        <p:nvPicPr>
          <p:cNvPr id="92" name="Grafik 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215" y="2417732"/>
            <a:ext cx="136317" cy="87660"/>
          </a:xfrm>
          <a:prstGeom prst="rect">
            <a:avLst/>
          </a:prstGeom>
        </p:spPr>
      </p:pic>
      <p:pic>
        <p:nvPicPr>
          <p:cNvPr id="93" name="Grafik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028" y="2531041"/>
            <a:ext cx="136317" cy="87660"/>
          </a:xfrm>
          <a:prstGeom prst="rect">
            <a:avLst/>
          </a:prstGeom>
        </p:spPr>
      </p:pic>
      <p:pic>
        <p:nvPicPr>
          <p:cNvPr id="94" name="Grafik 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069" y="2483781"/>
            <a:ext cx="136317" cy="87660"/>
          </a:xfrm>
          <a:prstGeom prst="rect">
            <a:avLst/>
          </a:prstGeom>
        </p:spPr>
      </p:pic>
      <p:pic>
        <p:nvPicPr>
          <p:cNvPr id="95" name="Grafik 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932" y="2567369"/>
            <a:ext cx="136317" cy="87660"/>
          </a:xfrm>
          <a:prstGeom prst="rect">
            <a:avLst/>
          </a:prstGeom>
        </p:spPr>
      </p:pic>
      <p:pic>
        <p:nvPicPr>
          <p:cNvPr id="96" name="Grafik 9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928" y="2582672"/>
            <a:ext cx="136317" cy="87660"/>
          </a:xfrm>
          <a:prstGeom prst="rect">
            <a:avLst/>
          </a:prstGeom>
        </p:spPr>
      </p:pic>
      <p:pic>
        <p:nvPicPr>
          <p:cNvPr id="97" name="Grafik 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663" y="2536628"/>
            <a:ext cx="136317" cy="87660"/>
          </a:xfrm>
          <a:prstGeom prst="rect">
            <a:avLst/>
          </a:prstGeom>
        </p:spPr>
      </p:pic>
      <p:pic>
        <p:nvPicPr>
          <p:cNvPr id="98" name="Grafik 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656" y="2428995"/>
            <a:ext cx="136317" cy="87660"/>
          </a:xfrm>
          <a:prstGeom prst="rect">
            <a:avLst/>
          </a:prstGeom>
        </p:spPr>
      </p:pic>
      <p:pic>
        <p:nvPicPr>
          <p:cNvPr id="99" name="Grafik 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346" y="2240667"/>
            <a:ext cx="136317" cy="87660"/>
          </a:xfrm>
          <a:prstGeom prst="rect">
            <a:avLst/>
          </a:prstGeom>
        </p:spPr>
      </p:pic>
      <p:pic>
        <p:nvPicPr>
          <p:cNvPr id="100" name="Grafik 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562" y="2343866"/>
            <a:ext cx="136317" cy="87660"/>
          </a:xfrm>
          <a:prstGeom prst="rect">
            <a:avLst/>
          </a:prstGeom>
        </p:spPr>
      </p:pic>
      <p:pic>
        <p:nvPicPr>
          <p:cNvPr id="101" name="Grafik 1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846" y="2207749"/>
            <a:ext cx="136317" cy="87660"/>
          </a:xfrm>
          <a:prstGeom prst="rect">
            <a:avLst/>
          </a:prstGeom>
        </p:spPr>
      </p:pic>
      <p:pic>
        <p:nvPicPr>
          <p:cNvPr id="102" name="Grafik 1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757" y="2166999"/>
            <a:ext cx="136317" cy="87660"/>
          </a:xfrm>
          <a:prstGeom prst="rect">
            <a:avLst/>
          </a:prstGeom>
        </p:spPr>
      </p:pic>
      <p:pic>
        <p:nvPicPr>
          <p:cNvPr id="103" name="Grafik 1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479" y="2209852"/>
            <a:ext cx="136317" cy="87660"/>
          </a:xfrm>
          <a:prstGeom prst="rect">
            <a:avLst/>
          </a:prstGeom>
        </p:spPr>
      </p:pic>
      <p:pic>
        <p:nvPicPr>
          <p:cNvPr id="104" name="Grafik 1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869" y="2347687"/>
            <a:ext cx="136317" cy="87660"/>
          </a:xfrm>
          <a:prstGeom prst="rect">
            <a:avLst/>
          </a:prstGeom>
        </p:spPr>
      </p:pic>
      <p:pic>
        <p:nvPicPr>
          <p:cNvPr id="105" name="Grafik 1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283" y="2311729"/>
            <a:ext cx="136317" cy="87660"/>
          </a:xfrm>
          <a:prstGeom prst="rect">
            <a:avLst/>
          </a:prstGeom>
        </p:spPr>
      </p:pic>
      <p:pic>
        <p:nvPicPr>
          <p:cNvPr id="106" name="Grafik 1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013" y="2176440"/>
            <a:ext cx="136317" cy="87660"/>
          </a:xfrm>
          <a:prstGeom prst="rect">
            <a:avLst/>
          </a:prstGeom>
        </p:spPr>
      </p:pic>
      <p:pic>
        <p:nvPicPr>
          <p:cNvPr id="107" name="Grafik 1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164" y="2140555"/>
            <a:ext cx="136317" cy="87660"/>
          </a:xfrm>
          <a:prstGeom prst="rect">
            <a:avLst/>
          </a:prstGeom>
        </p:spPr>
      </p:pic>
      <p:pic>
        <p:nvPicPr>
          <p:cNvPr id="108" name="Grafik 1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056" y="2277977"/>
            <a:ext cx="136317" cy="87660"/>
          </a:xfrm>
          <a:prstGeom prst="rect">
            <a:avLst/>
          </a:prstGeom>
        </p:spPr>
      </p:pic>
      <p:pic>
        <p:nvPicPr>
          <p:cNvPr id="109" name="Grafik 1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848" y="2347739"/>
            <a:ext cx="136317" cy="87660"/>
          </a:xfrm>
          <a:prstGeom prst="rect">
            <a:avLst/>
          </a:prstGeom>
        </p:spPr>
      </p:pic>
      <p:pic>
        <p:nvPicPr>
          <p:cNvPr id="110" name="Grafik 1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908" y="2207749"/>
            <a:ext cx="136317" cy="87660"/>
          </a:xfrm>
          <a:prstGeom prst="rect">
            <a:avLst/>
          </a:prstGeom>
        </p:spPr>
      </p:pic>
      <p:pic>
        <p:nvPicPr>
          <p:cNvPr id="111" name="Grafik 1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308" y="2279271"/>
            <a:ext cx="136317" cy="87660"/>
          </a:xfrm>
          <a:prstGeom prst="rect">
            <a:avLst/>
          </a:prstGeom>
        </p:spPr>
      </p:pic>
      <p:pic>
        <p:nvPicPr>
          <p:cNvPr id="112" name="Grafik 1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909" y="2279070"/>
            <a:ext cx="136317" cy="8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49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9261" y="977831"/>
            <a:ext cx="8243887" cy="1044000"/>
          </a:xfrm>
        </p:spPr>
        <p:txBody>
          <a:bodyPr/>
          <a:lstStyle/>
          <a:p>
            <a:r>
              <a:rPr lang="en-GB" dirty="0" err="1" smtClean="0"/>
              <a:t>Auswählen</a:t>
            </a:r>
            <a:r>
              <a:rPr lang="en-GB" dirty="0" smtClean="0"/>
              <a:t> </a:t>
            </a:r>
            <a:r>
              <a:rPr lang="en-GB" dirty="0" err="1" smtClean="0"/>
              <a:t>eines</a:t>
            </a:r>
            <a:r>
              <a:rPr lang="en-GB" dirty="0" smtClean="0"/>
              <a:t> </a:t>
            </a:r>
            <a:r>
              <a:rPr lang="en-GB" dirty="0" err="1" smtClean="0"/>
              <a:t>Schwellwertes</a:t>
            </a:r>
            <a:r>
              <a:rPr lang="en-GB" dirty="0" smtClean="0"/>
              <a:t> </a:t>
            </a:r>
            <a:r>
              <a:rPr lang="en-GB" dirty="0" err="1" smtClean="0"/>
              <a:t>für</a:t>
            </a:r>
            <a:r>
              <a:rPr lang="en-GB" dirty="0" smtClean="0"/>
              <a:t> den </a:t>
            </a:r>
            <a:r>
              <a:rPr lang="en-GB" dirty="0" err="1" smtClean="0"/>
              <a:t>Datensplit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C624C-2554-4659-A1D8-66347873820C}" type="slidenum">
              <a:rPr lang="de-DE" smtClean="0"/>
              <a:pPr/>
              <a:t>57</a:t>
            </a:fld>
            <a:endParaRPr lang="de-DE" sz="18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71" y="1949727"/>
            <a:ext cx="4417408" cy="3955247"/>
          </a:xfrm>
          <a:prstGeom prst="rect">
            <a:avLst/>
          </a:prstGeom>
        </p:spPr>
      </p:pic>
      <p:cxnSp>
        <p:nvCxnSpPr>
          <p:cNvPr id="6" name="Gerader Verbinder 5"/>
          <p:cNvCxnSpPr/>
          <p:nvPr/>
        </p:nvCxnSpPr>
        <p:spPr>
          <a:xfrm flipV="1">
            <a:off x="1455659" y="2163448"/>
            <a:ext cx="3257429" cy="8388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2211837" y="5598683"/>
            <a:ext cx="3866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/>
              <a:t>0.29</a:t>
            </a:r>
            <a:endParaRPr lang="en-GB" sz="1000" dirty="0"/>
          </a:p>
        </p:txBody>
      </p:sp>
      <p:sp>
        <p:nvSpPr>
          <p:cNvPr id="30" name="Textfeld 29"/>
          <p:cNvSpPr txBox="1"/>
          <p:nvPr/>
        </p:nvSpPr>
        <p:spPr>
          <a:xfrm>
            <a:off x="4701933" y="2009559"/>
            <a:ext cx="121497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100 </a:t>
            </a:r>
            <a:r>
              <a:rPr lang="en-GB" sz="1400" dirty="0" err="1" smtClean="0"/>
              <a:t>falsch</a:t>
            </a:r>
            <a:endParaRPr lang="en-GB" sz="1400" dirty="0"/>
          </a:p>
        </p:txBody>
      </p:sp>
      <p:sp>
        <p:nvSpPr>
          <p:cNvPr id="41" name="Textfeld 40"/>
          <p:cNvSpPr txBox="1"/>
          <p:nvPr/>
        </p:nvSpPr>
        <p:spPr>
          <a:xfrm>
            <a:off x="1148898" y="3590021"/>
            <a:ext cx="3866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>
                <a:solidFill>
                  <a:srgbClr val="FF0000"/>
                </a:solidFill>
              </a:rPr>
              <a:t>0.54</a:t>
            </a:r>
            <a:endParaRPr lang="en-GB" sz="1000" dirty="0">
              <a:solidFill>
                <a:srgbClr val="FF0000"/>
              </a:solidFill>
            </a:endParaRPr>
          </a:p>
        </p:txBody>
      </p:sp>
      <p:cxnSp>
        <p:nvCxnSpPr>
          <p:cNvPr id="113" name="Gerader Verbinder 112"/>
          <p:cNvCxnSpPr/>
          <p:nvPr/>
        </p:nvCxnSpPr>
        <p:spPr>
          <a:xfrm flipV="1">
            <a:off x="1460542" y="2423355"/>
            <a:ext cx="3257429" cy="8388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r Verbinder 116"/>
          <p:cNvCxnSpPr/>
          <p:nvPr/>
        </p:nvCxnSpPr>
        <p:spPr>
          <a:xfrm flipV="1">
            <a:off x="1455659" y="2773055"/>
            <a:ext cx="3257429" cy="8388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r Verbinder 117"/>
          <p:cNvCxnSpPr/>
          <p:nvPr/>
        </p:nvCxnSpPr>
        <p:spPr>
          <a:xfrm flipV="1">
            <a:off x="1455659" y="3111193"/>
            <a:ext cx="3257429" cy="8388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Gerader Verbinder 118"/>
          <p:cNvCxnSpPr/>
          <p:nvPr/>
        </p:nvCxnSpPr>
        <p:spPr>
          <a:xfrm flipV="1">
            <a:off x="1455659" y="3470761"/>
            <a:ext cx="3257429" cy="8388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Gerader Verbinder 119"/>
          <p:cNvCxnSpPr/>
          <p:nvPr/>
        </p:nvCxnSpPr>
        <p:spPr>
          <a:xfrm flipV="1">
            <a:off x="1455659" y="3597825"/>
            <a:ext cx="3257429" cy="8388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Gerader Verbinder 120"/>
          <p:cNvCxnSpPr/>
          <p:nvPr/>
        </p:nvCxnSpPr>
        <p:spPr>
          <a:xfrm flipV="1">
            <a:off x="1455659" y="3663626"/>
            <a:ext cx="3257429" cy="8388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Gerader Verbinder 121"/>
          <p:cNvCxnSpPr/>
          <p:nvPr/>
        </p:nvCxnSpPr>
        <p:spPr>
          <a:xfrm flipV="1">
            <a:off x="1455659" y="3697832"/>
            <a:ext cx="4064860" cy="1309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r Verbinder 122"/>
          <p:cNvCxnSpPr/>
          <p:nvPr/>
        </p:nvCxnSpPr>
        <p:spPr>
          <a:xfrm>
            <a:off x="1446135" y="4887602"/>
            <a:ext cx="3263978" cy="4217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r Verbinder 123"/>
          <p:cNvCxnSpPr/>
          <p:nvPr/>
        </p:nvCxnSpPr>
        <p:spPr>
          <a:xfrm>
            <a:off x="1453278" y="4811401"/>
            <a:ext cx="3256835" cy="6047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r Verbinder 124"/>
          <p:cNvCxnSpPr/>
          <p:nvPr/>
        </p:nvCxnSpPr>
        <p:spPr>
          <a:xfrm>
            <a:off x="1453278" y="4639954"/>
            <a:ext cx="3256835" cy="0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r Verbinder 125"/>
          <p:cNvCxnSpPr/>
          <p:nvPr/>
        </p:nvCxnSpPr>
        <p:spPr>
          <a:xfrm>
            <a:off x="1453278" y="4189898"/>
            <a:ext cx="3259810" cy="4217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r Verbinder 126"/>
          <p:cNvCxnSpPr/>
          <p:nvPr/>
        </p:nvCxnSpPr>
        <p:spPr>
          <a:xfrm>
            <a:off x="1450246" y="4017961"/>
            <a:ext cx="3262842" cy="0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r Verbinder 127"/>
          <p:cNvCxnSpPr/>
          <p:nvPr/>
        </p:nvCxnSpPr>
        <p:spPr>
          <a:xfrm>
            <a:off x="1454715" y="3841335"/>
            <a:ext cx="3258373" cy="4217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r Verbinder 128"/>
          <p:cNvCxnSpPr/>
          <p:nvPr/>
        </p:nvCxnSpPr>
        <p:spPr>
          <a:xfrm>
            <a:off x="1454715" y="3793715"/>
            <a:ext cx="3258373" cy="4217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r Verbinder 129"/>
          <p:cNvCxnSpPr/>
          <p:nvPr/>
        </p:nvCxnSpPr>
        <p:spPr>
          <a:xfrm flipV="1">
            <a:off x="1454715" y="3745706"/>
            <a:ext cx="3255398" cy="7532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feld 151"/>
          <p:cNvSpPr txBox="1"/>
          <p:nvPr/>
        </p:nvSpPr>
        <p:spPr>
          <a:xfrm>
            <a:off x="4701934" y="2265330"/>
            <a:ext cx="12149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dirty="0" smtClean="0"/>
              <a:t>86 </a:t>
            </a:r>
            <a:r>
              <a:rPr lang="en-GB" sz="1300" dirty="0" err="1" smtClean="0"/>
              <a:t>falsch</a:t>
            </a:r>
            <a:endParaRPr lang="en-GB" sz="1300" dirty="0"/>
          </a:p>
        </p:txBody>
      </p:sp>
      <p:sp>
        <p:nvSpPr>
          <p:cNvPr id="154" name="Textfeld 153"/>
          <p:cNvSpPr txBox="1"/>
          <p:nvPr/>
        </p:nvSpPr>
        <p:spPr>
          <a:xfrm>
            <a:off x="4701935" y="2618828"/>
            <a:ext cx="12149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dirty="0" smtClean="0"/>
              <a:t>57 </a:t>
            </a:r>
            <a:r>
              <a:rPr lang="en-GB" sz="1300" dirty="0" err="1" smtClean="0"/>
              <a:t>falsch</a:t>
            </a:r>
            <a:endParaRPr lang="en-GB" sz="1300" dirty="0"/>
          </a:p>
        </p:txBody>
      </p:sp>
      <p:sp>
        <p:nvSpPr>
          <p:cNvPr id="155" name="Textfeld 154"/>
          <p:cNvSpPr txBox="1"/>
          <p:nvPr/>
        </p:nvSpPr>
        <p:spPr>
          <a:xfrm>
            <a:off x="4703289" y="2946087"/>
            <a:ext cx="1214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38 </a:t>
            </a:r>
            <a:r>
              <a:rPr lang="en-GB" sz="1200" dirty="0" err="1" smtClean="0"/>
              <a:t>falsch</a:t>
            </a:r>
            <a:endParaRPr lang="en-GB" sz="1200" dirty="0"/>
          </a:p>
        </p:txBody>
      </p:sp>
      <p:sp>
        <p:nvSpPr>
          <p:cNvPr id="157" name="Textfeld 156"/>
          <p:cNvSpPr txBox="1"/>
          <p:nvPr/>
        </p:nvSpPr>
        <p:spPr>
          <a:xfrm>
            <a:off x="4703376" y="3305866"/>
            <a:ext cx="12149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24 </a:t>
            </a:r>
            <a:r>
              <a:rPr lang="en-GB" sz="1000" dirty="0" err="1" smtClean="0"/>
              <a:t>falsch</a:t>
            </a:r>
            <a:endParaRPr lang="en-GB" sz="1000" dirty="0"/>
          </a:p>
        </p:txBody>
      </p:sp>
      <p:sp>
        <p:nvSpPr>
          <p:cNvPr id="158" name="Textfeld 157"/>
          <p:cNvSpPr txBox="1"/>
          <p:nvPr/>
        </p:nvSpPr>
        <p:spPr>
          <a:xfrm>
            <a:off x="4701936" y="3417405"/>
            <a:ext cx="12149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20 </a:t>
            </a:r>
            <a:r>
              <a:rPr lang="en-GB" sz="1000" dirty="0" err="1" smtClean="0"/>
              <a:t>falsch</a:t>
            </a:r>
            <a:endParaRPr lang="en-GB" sz="1000" dirty="0"/>
          </a:p>
        </p:txBody>
      </p:sp>
      <p:sp>
        <p:nvSpPr>
          <p:cNvPr id="159" name="Textfeld 158"/>
          <p:cNvSpPr txBox="1"/>
          <p:nvPr/>
        </p:nvSpPr>
        <p:spPr>
          <a:xfrm>
            <a:off x="4703376" y="3507017"/>
            <a:ext cx="12149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17 </a:t>
            </a:r>
            <a:r>
              <a:rPr lang="en-GB" sz="1000" dirty="0" err="1" smtClean="0"/>
              <a:t>falsch</a:t>
            </a:r>
            <a:endParaRPr lang="en-GB" sz="1000" dirty="0"/>
          </a:p>
        </p:txBody>
      </p:sp>
      <p:sp>
        <p:nvSpPr>
          <p:cNvPr id="160" name="Textfeld 159"/>
          <p:cNvSpPr txBox="1"/>
          <p:nvPr/>
        </p:nvSpPr>
        <p:spPr>
          <a:xfrm>
            <a:off x="5485479" y="3541387"/>
            <a:ext cx="1214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rgbClr val="FF0000"/>
                </a:solidFill>
              </a:rPr>
              <a:t>15 </a:t>
            </a:r>
            <a:r>
              <a:rPr lang="en-GB" sz="1400" dirty="0" err="1" smtClean="0">
                <a:solidFill>
                  <a:srgbClr val="FF0000"/>
                </a:solidFill>
              </a:rPr>
              <a:t>falsch</a:t>
            </a:r>
            <a:endParaRPr lang="en-GB" sz="1400" dirty="0">
              <a:solidFill>
                <a:srgbClr val="FF0000"/>
              </a:solidFill>
            </a:endParaRPr>
          </a:p>
        </p:txBody>
      </p:sp>
      <p:sp>
        <p:nvSpPr>
          <p:cNvPr id="161" name="Textfeld 160"/>
          <p:cNvSpPr txBox="1"/>
          <p:nvPr/>
        </p:nvSpPr>
        <p:spPr>
          <a:xfrm>
            <a:off x="4710113" y="4789467"/>
            <a:ext cx="1214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100 </a:t>
            </a:r>
            <a:r>
              <a:rPr lang="en-GB" sz="1400" dirty="0" err="1" smtClean="0"/>
              <a:t>falsch</a:t>
            </a:r>
            <a:endParaRPr lang="en-GB" sz="1400" dirty="0"/>
          </a:p>
        </p:txBody>
      </p:sp>
      <p:sp>
        <p:nvSpPr>
          <p:cNvPr id="162" name="Textfeld 161"/>
          <p:cNvSpPr txBox="1"/>
          <p:nvPr/>
        </p:nvSpPr>
        <p:spPr>
          <a:xfrm>
            <a:off x="4732207" y="4639078"/>
            <a:ext cx="1214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97 </a:t>
            </a:r>
            <a:r>
              <a:rPr lang="en-GB" sz="1400" dirty="0" err="1" smtClean="0"/>
              <a:t>falsch</a:t>
            </a:r>
            <a:endParaRPr lang="en-GB" sz="1400" dirty="0"/>
          </a:p>
        </p:txBody>
      </p:sp>
      <p:sp>
        <p:nvSpPr>
          <p:cNvPr id="163" name="Textfeld 162"/>
          <p:cNvSpPr txBox="1"/>
          <p:nvPr/>
        </p:nvSpPr>
        <p:spPr>
          <a:xfrm>
            <a:off x="4717971" y="4488689"/>
            <a:ext cx="12149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dirty="0" smtClean="0"/>
              <a:t>73 </a:t>
            </a:r>
            <a:r>
              <a:rPr lang="en-GB" sz="1300" dirty="0" err="1" smtClean="0"/>
              <a:t>falsch</a:t>
            </a:r>
            <a:endParaRPr lang="en-GB" sz="1300" dirty="0"/>
          </a:p>
        </p:txBody>
      </p:sp>
      <p:sp>
        <p:nvSpPr>
          <p:cNvPr id="164" name="Textfeld 163"/>
          <p:cNvSpPr txBox="1"/>
          <p:nvPr/>
        </p:nvSpPr>
        <p:spPr>
          <a:xfrm>
            <a:off x="4721767" y="4071432"/>
            <a:ext cx="1214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33 </a:t>
            </a:r>
            <a:r>
              <a:rPr lang="en-GB" sz="1200" dirty="0" err="1" smtClean="0"/>
              <a:t>falsch</a:t>
            </a:r>
            <a:endParaRPr lang="en-GB" sz="1200" dirty="0"/>
          </a:p>
        </p:txBody>
      </p:sp>
      <p:sp>
        <p:nvSpPr>
          <p:cNvPr id="165" name="Textfeld 164"/>
          <p:cNvSpPr txBox="1"/>
          <p:nvPr/>
        </p:nvSpPr>
        <p:spPr>
          <a:xfrm>
            <a:off x="4721160" y="3905580"/>
            <a:ext cx="121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/>
              <a:t>21 </a:t>
            </a:r>
            <a:r>
              <a:rPr lang="en-GB" sz="1100" dirty="0" err="1" smtClean="0"/>
              <a:t>falsch</a:t>
            </a:r>
            <a:endParaRPr lang="en-GB" sz="1100" dirty="0"/>
          </a:p>
        </p:txBody>
      </p:sp>
      <p:sp>
        <p:nvSpPr>
          <p:cNvPr id="166" name="Textfeld 165"/>
          <p:cNvSpPr txBox="1"/>
          <p:nvPr/>
        </p:nvSpPr>
        <p:spPr>
          <a:xfrm>
            <a:off x="4708221" y="3797932"/>
            <a:ext cx="12149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18 </a:t>
            </a:r>
            <a:r>
              <a:rPr lang="en-GB" sz="1000" dirty="0" err="1" smtClean="0"/>
              <a:t>falsch</a:t>
            </a:r>
            <a:endParaRPr lang="en-GB" sz="1000" dirty="0"/>
          </a:p>
        </p:txBody>
      </p:sp>
      <p:sp>
        <p:nvSpPr>
          <p:cNvPr id="167" name="Textfeld 166"/>
          <p:cNvSpPr txBox="1"/>
          <p:nvPr/>
        </p:nvSpPr>
        <p:spPr>
          <a:xfrm>
            <a:off x="4710112" y="3713022"/>
            <a:ext cx="12149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17 </a:t>
            </a:r>
            <a:r>
              <a:rPr lang="en-GB" sz="1000" dirty="0" err="1" smtClean="0"/>
              <a:t>falsch</a:t>
            </a:r>
            <a:endParaRPr lang="en-GB" sz="1000" dirty="0"/>
          </a:p>
        </p:txBody>
      </p:sp>
      <p:sp>
        <p:nvSpPr>
          <p:cNvPr id="168" name="Textfeld 167"/>
          <p:cNvSpPr txBox="1"/>
          <p:nvPr/>
        </p:nvSpPr>
        <p:spPr>
          <a:xfrm>
            <a:off x="4706701" y="3619619"/>
            <a:ext cx="12149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16 </a:t>
            </a:r>
            <a:r>
              <a:rPr lang="en-GB" sz="1000" dirty="0" err="1" smtClean="0"/>
              <a:t>falsch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99172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>
            <a:spLocks/>
          </p:cNvSpPr>
          <p:nvPr/>
        </p:nvSpPr>
        <p:spPr bwMode="auto">
          <a:xfrm>
            <a:off x="47711" y="1355171"/>
            <a:ext cx="983576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b="1" dirty="0">
                <a:solidFill>
                  <a:srgbClr val="00B050"/>
                </a:solidFill>
              </a:rPr>
              <a:t>	Input: </a:t>
            </a:r>
            <a:r>
              <a:rPr lang="de-DE" b="1" dirty="0"/>
              <a:t>Datensatz , Zielvariable (ZV)</a:t>
            </a:r>
            <a:endParaRPr lang="de-DE" dirty="0"/>
          </a:p>
          <a:p>
            <a:pPr>
              <a:defRPr/>
            </a:pPr>
            <a:r>
              <a:rPr lang="de-DE" dirty="0"/>
              <a:t>	</a:t>
            </a:r>
          </a:p>
          <a:p>
            <a:pPr>
              <a:defRPr/>
            </a:pPr>
            <a:r>
              <a:rPr lang="de-DE" dirty="0"/>
              <a:t>	1. </a:t>
            </a:r>
            <a:r>
              <a:rPr lang="de-DE" b="1" dirty="0"/>
              <a:t>Definiere alle möglichen </a:t>
            </a:r>
            <a:r>
              <a:rPr lang="de-DE" b="1" dirty="0" smtClean="0"/>
              <a:t>Splits</a:t>
            </a:r>
            <a:endParaRPr lang="de-DE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defRPr/>
            </a:pPr>
            <a:endParaRPr lang="de-DE"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 	2. </a:t>
            </a:r>
            <a:r>
              <a:rPr lang="de-DE" b="1" dirty="0"/>
              <a:t>Identifiziere </a:t>
            </a:r>
            <a:r>
              <a:rPr lang="de-DE" dirty="0"/>
              <a:t>den</a:t>
            </a:r>
            <a:r>
              <a:rPr lang="de-DE" b="1" dirty="0"/>
              <a:t> besten </a:t>
            </a:r>
            <a:r>
              <a:rPr lang="de-DE" b="1" dirty="0" smtClean="0"/>
              <a:t>Split         </a:t>
            </a:r>
            <a:r>
              <a:rPr lang="de-DE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defRPr/>
            </a:pPr>
            <a:endParaRPr lang="de-DE" b="1" dirty="0" smtClean="0"/>
          </a:p>
          <a:p>
            <a:pPr>
              <a:defRPr/>
            </a:pPr>
            <a:r>
              <a:rPr lang="de-DE" b="1" dirty="0"/>
              <a:t>		</a:t>
            </a:r>
            <a:endParaRPr lang="de-DE" dirty="0"/>
          </a:p>
          <a:p>
            <a:pPr>
              <a:defRPr/>
            </a:pPr>
            <a:r>
              <a:rPr lang="de-DE" dirty="0"/>
              <a:t> 	3. </a:t>
            </a:r>
            <a:r>
              <a:rPr lang="de-DE" b="1" dirty="0"/>
              <a:t>Anwenden</a:t>
            </a:r>
            <a:r>
              <a:rPr lang="de-DE" dirty="0"/>
              <a:t> des </a:t>
            </a:r>
            <a:r>
              <a:rPr lang="de-DE" b="1" dirty="0"/>
              <a:t>besten </a:t>
            </a:r>
            <a:r>
              <a:rPr lang="de-DE" b="1" dirty="0" smtClean="0"/>
              <a:t>Splits</a:t>
            </a:r>
            <a:endParaRPr lang="de-DE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>
              <a:defRPr/>
            </a:pPr>
            <a:endParaRPr lang="de-DE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>
              <a:defRPr/>
            </a:pPr>
            <a:endParaRPr lang="de-DE" b="1" dirty="0">
              <a:solidFill>
                <a:srgbClr val="00B050"/>
              </a:solidFill>
            </a:endParaRPr>
          </a:p>
          <a:p>
            <a:pPr>
              <a:defRPr/>
            </a:pPr>
            <a:r>
              <a:rPr lang="de-DE" b="1" dirty="0">
                <a:solidFill>
                  <a:srgbClr val="00B050"/>
                </a:solidFill>
              </a:rPr>
              <a:t>                              </a:t>
            </a:r>
          </a:p>
          <a:p>
            <a:pPr>
              <a:defRPr/>
            </a:pPr>
            <a:r>
              <a:rPr lang="de-DE" b="1" dirty="0">
                <a:solidFill>
                  <a:srgbClr val="00B050"/>
                </a:solidFill>
              </a:rPr>
              <a:t>	              Abbruchkriterien: 	          </a:t>
            </a:r>
            <a:endParaRPr lang="de-DE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defRPr/>
            </a:pPr>
            <a:r>
              <a:rPr lang="de-DE" b="1" dirty="0">
                <a:solidFill>
                  <a:srgbClr val="00B050"/>
                </a:solidFill>
              </a:rPr>
              <a:t>	        a. </a:t>
            </a:r>
            <a:r>
              <a:rPr lang="de-DE" dirty="0"/>
              <a:t>Kein weiterer Split möglich           	</a:t>
            </a:r>
            <a:endParaRPr lang="de-DE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defRPr/>
            </a:pPr>
            <a:r>
              <a:rPr lang="de-DE" b="1" dirty="0">
                <a:solidFill>
                  <a:srgbClr val="00B050"/>
                </a:solidFill>
              </a:rPr>
              <a:t>	        b. </a:t>
            </a:r>
            <a:r>
              <a:rPr lang="de-DE" dirty="0"/>
              <a:t>Kein weiterer Split nötig               </a:t>
            </a:r>
            <a:r>
              <a:rPr lang="de-DE" b="1" dirty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de-DE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	</a:t>
            </a:r>
          </a:p>
          <a:p>
            <a:pPr>
              <a:defRPr/>
            </a:pPr>
            <a:r>
              <a:rPr lang="en-US" b="1" dirty="0">
                <a:solidFill>
                  <a:srgbClr val="00B050"/>
                </a:solidFill>
              </a:rPr>
              <a:t>		</a:t>
            </a:r>
          </a:p>
          <a:p>
            <a:pPr>
              <a:defRPr/>
            </a:pPr>
            <a:r>
              <a:rPr lang="en-US" b="1" dirty="0">
                <a:solidFill>
                  <a:srgbClr val="00B050"/>
                </a:solidFill>
              </a:rPr>
              <a:t>		</a:t>
            </a:r>
            <a:endParaRPr dirty="0"/>
          </a:p>
        </p:txBody>
      </p:sp>
      <p:sp>
        <p:nvSpPr>
          <p:cNvPr id="6" name="Foliennummernplatzhalter 2"/>
          <p:cNvSpPr>
            <a:spLocks noGrp="1"/>
          </p:cNvSpPr>
          <p:nvPr>
            <p:ph type="sldNum" sz="quarter" idx="11"/>
          </p:nvPr>
        </p:nvSpPr>
        <p:spPr bwMode="auto">
          <a:xfrm>
            <a:off x="8221870" y="6546207"/>
            <a:ext cx="720000" cy="288000"/>
          </a:xfrm>
        </p:spPr>
        <p:txBody>
          <a:bodyPr/>
          <a:lstStyle/>
          <a:p>
            <a:pPr>
              <a:defRPr/>
            </a:pPr>
            <a:fld id="{C0BC624C-2554-4659-A1D8-66347873820C}" type="slidenum">
              <a:rPr lang="de-DE"/>
              <a:t>58</a:t>
            </a:fld>
            <a:endParaRPr lang="de-DE" sz="1800" dirty="0"/>
          </a:p>
        </p:txBody>
      </p:sp>
      <p:sp>
        <p:nvSpPr>
          <p:cNvPr id="12" name="Titel 1"/>
          <p:cNvSpPr>
            <a:spLocks noGrp="1"/>
          </p:cNvSpPr>
          <p:nvPr>
            <p:ph type="title"/>
          </p:nvPr>
        </p:nvSpPr>
        <p:spPr bwMode="auto">
          <a:xfrm>
            <a:off x="487161" y="931704"/>
            <a:ext cx="8243887" cy="539613"/>
          </a:xfrm>
        </p:spPr>
        <p:txBody>
          <a:bodyPr/>
          <a:lstStyle/>
          <a:p>
            <a:pPr>
              <a:defRPr/>
            </a:pPr>
            <a:r>
              <a:rPr lang="de-DE" dirty="0"/>
              <a:t>Algorithmisches Vorgehen</a:t>
            </a:r>
            <a:endParaRPr dirty="0"/>
          </a:p>
        </p:txBody>
      </p:sp>
      <p:sp>
        <p:nvSpPr>
          <p:cNvPr id="2" name="Rechteck 1"/>
          <p:cNvSpPr/>
          <p:nvPr/>
        </p:nvSpPr>
        <p:spPr>
          <a:xfrm>
            <a:off x="906011" y="1832711"/>
            <a:ext cx="3246539" cy="486561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 bwMode="auto">
          <a:xfrm>
            <a:off x="906010" y="2698176"/>
            <a:ext cx="3246539" cy="486561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 bwMode="auto">
          <a:xfrm>
            <a:off x="906009" y="3543433"/>
            <a:ext cx="3246539" cy="486561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" name="Gerade Verbindung mit Pfeil 4"/>
          <p:cNvCxnSpPr>
            <a:stCxn id="2" idx="2"/>
            <a:endCxn id="7" idx="0"/>
          </p:cNvCxnSpPr>
          <p:nvPr/>
        </p:nvCxnSpPr>
        <p:spPr>
          <a:xfrm flipH="1">
            <a:off x="2529280" y="2319272"/>
            <a:ext cx="1" cy="378904"/>
          </a:xfrm>
          <a:prstGeom prst="straightConnector1">
            <a:avLst/>
          </a:prstGeom>
          <a:ln w="1270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stCxn id="7" idx="2"/>
            <a:endCxn id="8" idx="0"/>
          </p:cNvCxnSpPr>
          <p:nvPr/>
        </p:nvCxnSpPr>
        <p:spPr>
          <a:xfrm flipH="1">
            <a:off x="2529279" y="3184737"/>
            <a:ext cx="1" cy="358696"/>
          </a:xfrm>
          <a:prstGeom prst="straightConnector1">
            <a:avLst/>
          </a:prstGeom>
          <a:ln w="1270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ussdiagramm: Verzweigung 14"/>
          <p:cNvSpPr/>
          <p:nvPr/>
        </p:nvSpPr>
        <p:spPr>
          <a:xfrm>
            <a:off x="763398" y="4434065"/>
            <a:ext cx="3531765" cy="1567189"/>
          </a:xfrm>
          <a:prstGeom prst="flowChartDecision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winkelter Verbinder 16"/>
          <p:cNvCxnSpPr>
            <a:stCxn id="15" idx="1"/>
            <a:endCxn id="2" idx="1"/>
          </p:cNvCxnSpPr>
          <p:nvPr/>
        </p:nvCxnSpPr>
        <p:spPr>
          <a:xfrm rot="10800000" flipH="1">
            <a:off x="763397" y="2075992"/>
            <a:ext cx="142613" cy="3141668"/>
          </a:xfrm>
          <a:prstGeom prst="bentConnector3">
            <a:avLst>
              <a:gd name="adj1" fmla="val -219117"/>
            </a:avLst>
          </a:prstGeom>
          <a:ln w="1270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>
            <a:stCxn id="8" idx="2"/>
            <a:endCxn id="15" idx="0"/>
          </p:cNvCxnSpPr>
          <p:nvPr/>
        </p:nvCxnSpPr>
        <p:spPr bwMode="auto">
          <a:xfrm>
            <a:off x="2529279" y="4029994"/>
            <a:ext cx="2" cy="404071"/>
          </a:xfrm>
          <a:prstGeom prst="straightConnector1">
            <a:avLst/>
          </a:prstGeom>
          <a:ln w="1270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 rot="16200000">
            <a:off x="-337840" y="3462160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B050"/>
                </a:solidFill>
              </a:rPr>
              <a:t> nicht erfüllt </a:t>
            </a:r>
            <a:endParaRPr lang="de-DE" dirty="0"/>
          </a:p>
        </p:txBody>
      </p:sp>
      <p:cxnSp>
        <p:nvCxnSpPr>
          <p:cNvPr id="27" name="Gewinkelter Verbinder 26"/>
          <p:cNvCxnSpPr>
            <a:stCxn id="15" idx="2"/>
            <a:endCxn id="36" idx="1"/>
          </p:cNvCxnSpPr>
          <p:nvPr/>
        </p:nvCxnSpPr>
        <p:spPr bwMode="auto">
          <a:xfrm rot="16200000" flipH="1">
            <a:off x="3325993" y="5204541"/>
            <a:ext cx="169166" cy="1762591"/>
          </a:xfrm>
          <a:prstGeom prst="bentConnector2">
            <a:avLst/>
          </a:prstGeom>
          <a:ln w="1270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/>
          <p:cNvSpPr/>
          <p:nvPr/>
        </p:nvSpPr>
        <p:spPr bwMode="auto">
          <a:xfrm>
            <a:off x="4291872" y="5927139"/>
            <a:ext cx="3652502" cy="486561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Blattknoten</a:t>
            </a:r>
            <a:r>
              <a:rPr lang="de-DE" dirty="0">
                <a:solidFill>
                  <a:srgbClr val="000000"/>
                </a:solidFill>
              </a:rPr>
              <a:t> mit </a:t>
            </a:r>
            <a:r>
              <a:rPr lang="de-DE" b="1" dirty="0">
                <a:solidFill>
                  <a:srgbClr val="000000"/>
                </a:solidFill>
              </a:rPr>
              <a:t>Mehrheitswert </a:t>
            </a:r>
            <a:r>
              <a:rPr lang="de-DE" dirty="0">
                <a:solidFill>
                  <a:srgbClr val="000000"/>
                </a:solidFill>
              </a:rPr>
              <a:t>für ZV </a:t>
            </a:r>
          </a:p>
        </p:txBody>
      </p:sp>
      <p:sp>
        <p:nvSpPr>
          <p:cNvPr id="40" name="Textfeld 39"/>
          <p:cNvSpPr txBox="1"/>
          <p:nvPr/>
        </p:nvSpPr>
        <p:spPr bwMode="auto">
          <a:xfrm>
            <a:off x="3012208" y="581658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B050"/>
                </a:solidFill>
              </a:rPr>
              <a:t> erfüllt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494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>
            <a:spLocks/>
          </p:cNvSpPr>
          <p:nvPr/>
        </p:nvSpPr>
        <p:spPr bwMode="auto">
          <a:xfrm>
            <a:off x="47711" y="1355171"/>
            <a:ext cx="983576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b="1" dirty="0">
                <a:solidFill>
                  <a:srgbClr val="00B050"/>
                </a:solidFill>
              </a:rPr>
              <a:t>	Input: </a:t>
            </a:r>
            <a:r>
              <a:rPr lang="de-DE" b="1" dirty="0"/>
              <a:t>Datensatz , Zielvariable (ZV)</a:t>
            </a:r>
            <a:endParaRPr lang="de-DE" dirty="0"/>
          </a:p>
          <a:p>
            <a:pPr>
              <a:defRPr/>
            </a:pPr>
            <a:r>
              <a:rPr lang="de-DE" dirty="0"/>
              <a:t>	</a:t>
            </a:r>
          </a:p>
          <a:p>
            <a:pPr>
              <a:defRPr/>
            </a:pPr>
            <a:r>
              <a:rPr lang="de-DE" dirty="0"/>
              <a:t>	1. </a:t>
            </a:r>
            <a:r>
              <a:rPr lang="de-DE" b="1" dirty="0"/>
              <a:t>Definiere alle möglichen </a:t>
            </a:r>
            <a:r>
              <a:rPr lang="de-DE" b="1" dirty="0" smtClean="0"/>
              <a:t>Splits</a:t>
            </a:r>
            <a:endParaRPr lang="de-DE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defRPr/>
            </a:pPr>
            <a:endParaRPr lang="de-DE"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 	2. </a:t>
            </a:r>
            <a:r>
              <a:rPr lang="de-DE" b="1" dirty="0"/>
              <a:t>Identifiziere </a:t>
            </a:r>
            <a:r>
              <a:rPr lang="de-DE" dirty="0"/>
              <a:t>den</a:t>
            </a:r>
            <a:r>
              <a:rPr lang="de-DE" b="1" dirty="0"/>
              <a:t> besten </a:t>
            </a:r>
            <a:r>
              <a:rPr lang="de-DE" b="1" dirty="0" smtClean="0"/>
              <a:t>Split         </a:t>
            </a:r>
            <a:r>
              <a:rPr lang="de-DE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defRPr/>
            </a:pPr>
            <a:endParaRPr lang="de-DE" b="1" dirty="0" smtClean="0"/>
          </a:p>
          <a:p>
            <a:pPr>
              <a:defRPr/>
            </a:pPr>
            <a:r>
              <a:rPr lang="de-DE" b="1" dirty="0"/>
              <a:t>		</a:t>
            </a:r>
            <a:endParaRPr lang="de-DE" dirty="0"/>
          </a:p>
          <a:p>
            <a:pPr>
              <a:defRPr/>
            </a:pPr>
            <a:r>
              <a:rPr lang="de-DE" dirty="0"/>
              <a:t> 	3. </a:t>
            </a:r>
            <a:r>
              <a:rPr lang="de-DE" b="1" dirty="0"/>
              <a:t>Anwenden</a:t>
            </a:r>
            <a:r>
              <a:rPr lang="de-DE" dirty="0"/>
              <a:t> des </a:t>
            </a:r>
            <a:r>
              <a:rPr lang="de-DE" b="1" dirty="0"/>
              <a:t>besten </a:t>
            </a:r>
            <a:r>
              <a:rPr lang="de-DE" b="1" dirty="0" smtClean="0"/>
              <a:t>Splits</a:t>
            </a:r>
            <a:endParaRPr lang="de-DE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>
              <a:defRPr/>
            </a:pPr>
            <a:endParaRPr lang="de-DE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>
              <a:defRPr/>
            </a:pPr>
            <a:endParaRPr lang="de-DE" b="1" dirty="0">
              <a:solidFill>
                <a:srgbClr val="00B050"/>
              </a:solidFill>
            </a:endParaRPr>
          </a:p>
          <a:p>
            <a:pPr>
              <a:defRPr/>
            </a:pPr>
            <a:r>
              <a:rPr lang="de-DE" b="1" dirty="0">
                <a:solidFill>
                  <a:srgbClr val="00B050"/>
                </a:solidFill>
              </a:rPr>
              <a:t>                              </a:t>
            </a:r>
          </a:p>
          <a:p>
            <a:pPr>
              <a:defRPr/>
            </a:pPr>
            <a:r>
              <a:rPr lang="de-DE" b="1" dirty="0">
                <a:solidFill>
                  <a:srgbClr val="00B050"/>
                </a:solidFill>
              </a:rPr>
              <a:t>	              Abbruchkriterien: 	          </a:t>
            </a:r>
            <a:endParaRPr lang="de-DE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defRPr/>
            </a:pPr>
            <a:r>
              <a:rPr lang="de-DE" b="1" dirty="0">
                <a:solidFill>
                  <a:srgbClr val="00B050"/>
                </a:solidFill>
              </a:rPr>
              <a:t>	        a. </a:t>
            </a:r>
            <a:r>
              <a:rPr lang="de-DE" dirty="0"/>
              <a:t>Kein weiterer Split möglich           	</a:t>
            </a:r>
            <a:endParaRPr lang="de-DE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defRPr/>
            </a:pPr>
            <a:r>
              <a:rPr lang="de-DE" b="1" dirty="0">
                <a:solidFill>
                  <a:srgbClr val="00B050"/>
                </a:solidFill>
              </a:rPr>
              <a:t>	        b. </a:t>
            </a:r>
            <a:r>
              <a:rPr lang="de-DE" dirty="0"/>
              <a:t>Kein weiterer Split nötig               </a:t>
            </a:r>
            <a:r>
              <a:rPr lang="de-DE" b="1" dirty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de-DE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	</a:t>
            </a:r>
          </a:p>
          <a:p>
            <a:pPr>
              <a:defRPr/>
            </a:pPr>
            <a:r>
              <a:rPr lang="en-US" b="1" dirty="0">
                <a:solidFill>
                  <a:srgbClr val="00B050"/>
                </a:solidFill>
              </a:rPr>
              <a:t>		</a:t>
            </a:r>
          </a:p>
          <a:p>
            <a:pPr>
              <a:defRPr/>
            </a:pPr>
            <a:r>
              <a:rPr lang="en-US" b="1" dirty="0">
                <a:solidFill>
                  <a:srgbClr val="00B050"/>
                </a:solidFill>
              </a:rPr>
              <a:t>		</a:t>
            </a:r>
            <a:endParaRPr dirty="0"/>
          </a:p>
        </p:txBody>
      </p:sp>
      <p:sp>
        <p:nvSpPr>
          <p:cNvPr id="6" name="Foliennummernplatzhalter 2"/>
          <p:cNvSpPr>
            <a:spLocks noGrp="1"/>
          </p:cNvSpPr>
          <p:nvPr>
            <p:ph type="sldNum" sz="quarter" idx="11"/>
          </p:nvPr>
        </p:nvSpPr>
        <p:spPr bwMode="auto">
          <a:xfrm>
            <a:off x="8221870" y="6546207"/>
            <a:ext cx="720000" cy="288000"/>
          </a:xfrm>
        </p:spPr>
        <p:txBody>
          <a:bodyPr/>
          <a:lstStyle/>
          <a:p>
            <a:pPr>
              <a:defRPr/>
            </a:pPr>
            <a:fld id="{C0BC624C-2554-4659-A1D8-66347873820C}" type="slidenum">
              <a:rPr lang="de-DE"/>
              <a:t>59</a:t>
            </a:fld>
            <a:endParaRPr lang="de-DE" sz="1800" dirty="0"/>
          </a:p>
        </p:txBody>
      </p:sp>
      <p:sp>
        <p:nvSpPr>
          <p:cNvPr id="12" name="Titel 1"/>
          <p:cNvSpPr>
            <a:spLocks noGrp="1"/>
          </p:cNvSpPr>
          <p:nvPr>
            <p:ph type="title"/>
          </p:nvPr>
        </p:nvSpPr>
        <p:spPr bwMode="auto">
          <a:xfrm>
            <a:off x="487161" y="931704"/>
            <a:ext cx="8243887" cy="539613"/>
          </a:xfrm>
        </p:spPr>
        <p:txBody>
          <a:bodyPr/>
          <a:lstStyle/>
          <a:p>
            <a:pPr>
              <a:defRPr/>
            </a:pPr>
            <a:r>
              <a:rPr lang="de-DE" dirty="0"/>
              <a:t>Algorithmisches Vorgehen</a:t>
            </a:r>
            <a:endParaRPr dirty="0"/>
          </a:p>
        </p:txBody>
      </p:sp>
      <p:sp>
        <p:nvSpPr>
          <p:cNvPr id="2" name="Rechteck 1"/>
          <p:cNvSpPr/>
          <p:nvPr/>
        </p:nvSpPr>
        <p:spPr>
          <a:xfrm>
            <a:off x="906011" y="1832711"/>
            <a:ext cx="3246539" cy="48656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 bwMode="auto">
          <a:xfrm>
            <a:off x="906010" y="2698176"/>
            <a:ext cx="3246539" cy="486561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 bwMode="auto">
          <a:xfrm>
            <a:off x="906009" y="3543433"/>
            <a:ext cx="3246539" cy="486561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" name="Gerade Verbindung mit Pfeil 4"/>
          <p:cNvCxnSpPr>
            <a:stCxn id="2" idx="2"/>
            <a:endCxn id="7" idx="0"/>
          </p:cNvCxnSpPr>
          <p:nvPr/>
        </p:nvCxnSpPr>
        <p:spPr>
          <a:xfrm flipH="1">
            <a:off x="2529280" y="2319272"/>
            <a:ext cx="1" cy="378904"/>
          </a:xfrm>
          <a:prstGeom prst="straightConnector1">
            <a:avLst/>
          </a:prstGeom>
          <a:ln w="1270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stCxn id="7" idx="2"/>
            <a:endCxn id="8" idx="0"/>
          </p:cNvCxnSpPr>
          <p:nvPr/>
        </p:nvCxnSpPr>
        <p:spPr>
          <a:xfrm flipH="1">
            <a:off x="2529279" y="3184737"/>
            <a:ext cx="1" cy="358696"/>
          </a:xfrm>
          <a:prstGeom prst="straightConnector1">
            <a:avLst/>
          </a:prstGeom>
          <a:ln w="1270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ussdiagramm: Verzweigung 14"/>
          <p:cNvSpPr/>
          <p:nvPr/>
        </p:nvSpPr>
        <p:spPr>
          <a:xfrm>
            <a:off x="763398" y="4434065"/>
            <a:ext cx="3531765" cy="1567189"/>
          </a:xfrm>
          <a:prstGeom prst="flowChartDecision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winkelter Verbinder 16"/>
          <p:cNvCxnSpPr>
            <a:stCxn id="15" idx="1"/>
            <a:endCxn id="2" idx="1"/>
          </p:cNvCxnSpPr>
          <p:nvPr/>
        </p:nvCxnSpPr>
        <p:spPr>
          <a:xfrm rot="10800000" flipH="1">
            <a:off x="763397" y="2075992"/>
            <a:ext cx="142613" cy="3141668"/>
          </a:xfrm>
          <a:prstGeom prst="bentConnector3">
            <a:avLst>
              <a:gd name="adj1" fmla="val -219117"/>
            </a:avLst>
          </a:prstGeom>
          <a:ln w="1270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>
            <a:stCxn id="8" idx="2"/>
            <a:endCxn id="15" idx="0"/>
          </p:cNvCxnSpPr>
          <p:nvPr/>
        </p:nvCxnSpPr>
        <p:spPr bwMode="auto">
          <a:xfrm>
            <a:off x="2529279" y="4029994"/>
            <a:ext cx="2" cy="404071"/>
          </a:xfrm>
          <a:prstGeom prst="straightConnector1">
            <a:avLst/>
          </a:prstGeom>
          <a:ln w="1270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 rot="16200000">
            <a:off x="-337840" y="3462160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B050"/>
                </a:solidFill>
              </a:rPr>
              <a:t> nicht erfüllt </a:t>
            </a:r>
            <a:endParaRPr lang="de-DE" dirty="0"/>
          </a:p>
        </p:txBody>
      </p:sp>
      <p:cxnSp>
        <p:nvCxnSpPr>
          <p:cNvPr id="27" name="Gewinkelter Verbinder 26"/>
          <p:cNvCxnSpPr>
            <a:stCxn id="15" idx="2"/>
            <a:endCxn id="36" idx="1"/>
          </p:cNvCxnSpPr>
          <p:nvPr/>
        </p:nvCxnSpPr>
        <p:spPr bwMode="auto">
          <a:xfrm rot="16200000" flipH="1">
            <a:off x="3325993" y="5204541"/>
            <a:ext cx="169166" cy="1762591"/>
          </a:xfrm>
          <a:prstGeom prst="bentConnector2">
            <a:avLst/>
          </a:prstGeom>
          <a:ln w="1270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/>
          <p:cNvSpPr/>
          <p:nvPr/>
        </p:nvSpPr>
        <p:spPr bwMode="auto">
          <a:xfrm>
            <a:off x="4291872" y="5927139"/>
            <a:ext cx="3652502" cy="486561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Blattknoten</a:t>
            </a:r>
            <a:r>
              <a:rPr lang="de-DE" dirty="0">
                <a:solidFill>
                  <a:srgbClr val="000000"/>
                </a:solidFill>
              </a:rPr>
              <a:t> mit </a:t>
            </a:r>
            <a:r>
              <a:rPr lang="de-DE" b="1" dirty="0">
                <a:solidFill>
                  <a:srgbClr val="000000"/>
                </a:solidFill>
              </a:rPr>
              <a:t>Mehrheitswert </a:t>
            </a:r>
            <a:r>
              <a:rPr lang="de-DE" dirty="0">
                <a:solidFill>
                  <a:srgbClr val="000000"/>
                </a:solidFill>
              </a:rPr>
              <a:t>für ZV </a:t>
            </a:r>
          </a:p>
        </p:txBody>
      </p:sp>
      <p:sp>
        <p:nvSpPr>
          <p:cNvPr id="40" name="Textfeld 39"/>
          <p:cNvSpPr txBox="1"/>
          <p:nvPr/>
        </p:nvSpPr>
        <p:spPr bwMode="auto">
          <a:xfrm>
            <a:off x="3012208" y="581658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B050"/>
                </a:solidFill>
              </a:rPr>
              <a:t> erfüllt </a:t>
            </a:r>
            <a:endParaRPr lang="de-DE" dirty="0"/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60044" y="1641745"/>
            <a:ext cx="4271004" cy="380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5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>
          <a:xfrm>
            <a:off x="3203848" y="2846503"/>
            <a:ext cx="3050562" cy="93745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rgbClr val="000000"/>
                </a:solidFill>
              </a:rPr>
              <a:t>Was genau ist Künstliche Intelligenz ? – Verschiedene Definitionen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C624C-2554-4659-A1D8-66347873820C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" name="Vertikaler Textplatzhalter 4"/>
          <p:cNvSpPr txBox="1">
            <a:spLocks/>
          </p:cNvSpPr>
          <p:nvPr/>
        </p:nvSpPr>
        <p:spPr>
          <a:xfrm>
            <a:off x="2411760" y="3031803"/>
            <a:ext cx="3960440" cy="1260371"/>
          </a:xfrm>
          <a:prstGeom prst="rect">
            <a:avLst/>
          </a:prstGeom>
        </p:spPr>
        <p:txBody>
          <a:bodyPr vert="horz" lIns="0" tIns="0" rIns="0" bIns="0" numCol="1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70000"/>
              <a:buFont typeface="Wingdings 2" panose="05020102010507070707" pitchFamily="18" charset="2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"/>
              <a:defRPr sz="20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3pPr>
            <a:lvl4pPr marL="468000" indent="-234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7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76000" indent="-118800" algn="l" defTabSz="685800" rtl="0" eaLnBrk="1" latinLnBrk="0" hangingPunct="1">
              <a:lnSpc>
                <a:spcPct val="104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2000" indent="-252000" algn="l" defTabSz="685800" rtl="0" eaLnBrk="1" latinLnBrk="0" hangingPunct="1">
              <a:lnSpc>
                <a:spcPct val="104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 Narrow" panose="020B060602020203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2000" indent="-252000" algn="l" defTabSz="685800" rtl="0" eaLnBrk="1" latinLnBrk="0" hangingPunct="1">
              <a:lnSpc>
                <a:spcPct val="104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 Narrow" panose="020B060602020203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2000" indent="-252000" algn="l" defTabSz="685800" rtl="0" eaLnBrk="1" latinLnBrk="0" hangingPunct="1">
              <a:lnSpc>
                <a:spcPct val="104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 Narrow" panose="020B060602020203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2000" indent="-252000" algn="l" defTabSz="685800" rtl="0" eaLnBrk="1" latinLnBrk="0" hangingPunct="1">
              <a:lnSpc>
                <a:spcPct val="104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 Narrow" panose="020B060602020203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" name="Wolkenförmige Legende 2"/>
          <p:cNvSpPr/>
          <p:nvPr/>
        </p:nvSpPr>
        <p:spPr>
          <a:xfrm>
            <a:off x="35496" y="3972489"/>
            <a:ext cx="5205059" cy="2768879"/>
          </a:xfrm>
          <a:prstGeom prst="cloudCallout">
            <a:avLst>
              <a:gd name="adj1" fmla="val 23788"/>
              <a:gd name="adj2" fmla="val -65921"/>
            </a:avLst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just"/>
            <a:r>
              <a:rPr lang="de-DE" sz="1700" dirty="0" smtClean="0">
                <a:solidFill>
                  <a:schemeClr val="tx1">
                    <a:lumMod val="50000"/>
                  </a:schemeClr>
                </a:solidFill>
              </a:rPr>
              <a:t>KI</a:t>
            </a:r>
            <a:r>
              <a:rPr lang="de-DE" sz="1700" dirty="0" smtClean="0"/>
              <a:t> </a:t>
            </a:r>
            <a:r>
              <a:rPr lang="de-DE" sz="1700" dirty="0">
                <a:solidFill>
                  <a:schemeClr val="tx1">
                    <a:lumMod val="50000"/>
                  </a:schemeClr>
                </a:solidFill>
              </a:rPr>
              <a:t>ist die </a:t>
            </a:r>
            <a:r>
              <a:rPr lang="de-DE" sz="1700" dirty="0" smtClean="0">
                <a:solidFill>
                  <a:schemeClr val="tx1">
                    <a:lumMod val="50000"/>
                  </a:schemeClr>
                </a:solidFill>
              </a:rPr>
              <a:t>Fähigkeit </a:t>
            </a:r>
            <a:r>
              <a:rPr lang="de-DE" sz="1700" dirty="0">
                <a:solidFill>
                  <a:schemeClr val="tx1">
                    <a:lumMod val="50000"/>
                  </a:schemeClr>
                </a:solidFill>
              </a:rPr>
              <a:t>digitaler Computer oder computergesteuerter </a:t>
            </a:r>
            <a:r>
              <a:rPr lang="de-DE" sz="1700" dirty="0" smtClean="0">
                <a:solidFill>
                  <a:schemeClr val="tx1">
                    <a:lumMod val="50000"/>
                  </a:schemeClr>
                </a:solidFill>
              </a:rPr>
              <a:t>Roboter, Aufgaben </a:t>
            </a:r>
            <a:r>
              <a:rPr lang="de-DE" sz="1700" dirty="0">
                <a:solidFill>
                  <a:schemeClr val="tx1">
                    <a:lumMod val="50000"/>
                  </a:schemeClr>
                </a:solidFill>
              </a:rPr>
              <a:t>zu </a:t>
            </a:r>
            <a:r>
              <a:rPr lang="de-DE" sz="1700" dirty="0" smtClean="0">
                <a:solidFill>
                  <a:schemeClr val="tx1">
                    <a:lumMod val="50000"/>
                  </a:schemeClr>
                </a:solidFill>
              </a:rPr>
              <a:t>lösen</a:t>
            </a:r>
            <a:r>
              <a:rPr lang="de-DE" sz="1700" dirty="0">
                <a:solidFill>
                  <a:schemeClr val="tx1">
                    <a:lumMod val="50000"/>
                  </a:schemeClr>
                </a:solidFill>
              </a:rPr>
              <a:t>, die normalerweise mit den </a:t>
            </a:r>
            <a:r>
              <a:rPr lang="de-DE" sz="1700" dirty="0" smtClean="0">
                <a:solidFill>
                  <a:schemeClr val="tx1">
                    <a:lumMod val="50000"/>
                  </a:schemeClr>
                </a:solidFill>
              </a:rPr>
              <a:t>höheren intellektuellen Verarbeitungsfähigkeiten </a:t>
            </a:r>
            <a:r>
              <a:rPr lang="de-DE" sz="1700" dirty="0">
                <a:solidFill>
                  <a:schemeClr val="tx1">
                    <a:lumMod val="50000"/>
                  </a:schemeClr>
                </a:solidFill>
              </a:rPr>
              <a:t>von Menschen in Verbindung </a:t>
            </a:r>
            <a:r>
              <a:rPr lang="de-DE" sz="1700" dirty="0" smtClean="0">
                <a:solidFill>
                  <a:schemeClr val="tx1">
                    <a:lumMod val="50000"/>
                  </a:schemeClr>
                </a:solidFill>
              </a:rPr>
              <a:t>gebracht werden. </a:t>
            </a:r>
            <a:r>
              <a:rPr lang="en-GB" sz="1700" dirty="0" smtClean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GB" sz="1700" dirty="0" err="1" smtClean="0">
                <a:solidFill>
                  <a:schemeClr val="tx1">
                    <a:lumMod val="50000"/>
                  </a:schemeClr>
                </a:solidFill>
              </a:rPr>
              <a:t>Encyclopedia</a:t>
            </a:r>
            <a:r>
              <a:rPr lang="en-GB" sz="1700" dirty="0" smtClean="0">
                <a:solidFill>
                  <a:schemeClr val="tx1">
                    <a:lumMod val="50000"/>
                  </a:schemeClr>
                </a:solidFill>
              </a:rPr>
              <a:t> Britannica, 1991)</a:t>
            </a:r>
            <a:endParaRPr lang="en-GB" sz="17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Wolkenförmige Legende 8"/>
          <p:cNvSpPr/>
          <p:nvPr/>
        </p:nvSpPr>
        <p:spPr>
          <a:xfrm>
            <a:off x="2411760" y="548979"/>
            <a:ext cx="4737189" cy="1965178"/>
          </a:xfrm>
          <a:prstGeom prst="cloudCallout">
            <a:avLst>
              <a:gd name="adj1" fmla="val -9908"/>
              <a:gd name="adj2" fmla="val 69030"/>
            </a:avLst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de-DE" dirty="0" smtClean="0">
                <a:solidFill>
                  <a:schemeClr val="tx1">
                    <a:lumMod val="50000"/>
                  </a:schemeClr>
                </a:solidFill>
              </a:rPr>
              <a:t>KI befasst 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sich mit der Frage, wie man Computer dazu bringen kann, Dinge zu tun, die Menschen bisher besser beherrschen</a:t>
            </a:r>
            <a:r>
              <a:rPr lang="de-DE" dirty="0" smtClean="0">
                <a:solidFill>
                  <a:schemeClr val="tx1">
                    <a:lumMod val="50000"/>
                  </a:schemeClr>
                </a:solidFill>
              </a:rPr>
              <a:t>. 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GB" dirty="0" smtClean="0">
                <a:solidFill>
                  <a:schemeClr val="tx1">
                    <a:lumMod val="50000"/>
                  </a:schemeClr>
                </a:solidFill>
              </a:rPr>
              <a:t>Rich,  1983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)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Wolkenförmige Legende 9"/>
          <p:cNvSpPr/>
          <p:nvPr/>
        </p:nvSpPr>
        <p:spPr>
          <a:xfrm>
            <a:off x="5270690" y="3967089"/>
            <a:ext cx="3703704" cy="2242124"/>
          </a:xfrm>
          <a:prstGeom prst="cloudCallout">
            <a:avLst>
              <a:gd name="adj1" fmla="val -31538"/>
              <a:gd name="adj2" fmla="val -65348"/>
            </a:avLst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de-DE" dirty="0" smtClean="0">
                <a:solidFill>
                  <a:schemeClr val="tx1">
                    <a:lumMod val="50000"/>
                  </a:schemeClr>
                </a:solidFill>
              </a:rPr>
              <a:t>Ziel 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der KI ist </a:t>
            </a:r>
            <a:r>
              <a:rPr lang="de-DE" dirty="0" smtClean="0">
                <a:solidFill>
                  <a:schemeClr val="tx1">
                    <a:lumMod val="50000"/>
                  </a:schemeClr>
                </a:solidFill>
              </a:rPr>
              <a:t>es, </a:t>
            </a:r>
            <a:r>
              <a:rPr lang="de-DE" dirty="0" err="1" smtClean="0">
                <a:solidFill>
                  <a:schemeClr val="tx1">
                    <a:lumMod val="50000"/>
                  </a:schemeClr>
                </a:solidFill>
              </a:rPr>
              <a:t>Maschi-nen</a:t>
            </a:r>
            <a:r>
              <a:rPr lang="de-DE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zu entwickeln, die sich verhalten, </a:t>
            </a:r>
            <a:r>
              <a:rPr lang="de-DE" dirty="0" smtClean="0">
                <a:solidFill>
                  <a:schemeClr val="tx1">
                    <a:lumMod val="50000"/>
                  </a:schemeClr>
                </a:solidFill>
              </a:rPr>
              <a:t>als verfügten sie über Intelligenz.  </a:t>
            </a:r>
            <a:r>
              <a:rPr lang="en-GB" dirty="0" smtClean="0">
                <a:solidFill>
                  <a:schemeClr val="tx1">
                    <a:lumMod val="50000"/>
                  </a:schemeClr>
                </a:solidFill>
              </a:rPr>
              <a:t>(McCarthy, 1956)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50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3" grpId="0" animBg="1"/>
      <p:bldP spid="9" grpId="0" animBg="1"/>
      <p:bldP spid="1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>
            <a:spLocks/>
          </p:cNvSpPr>
          <p:nvPr/>
        </p:nvSpPr>
        <p:spPr bwMode="auto">
          <a:xfrm>
            <a:off x="47711" y="1355171"/>
            <a:ext cx="983576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b="1" dirty="0">
                <a:solidFill>
                  <a:srgbClr val="00B050"/>
                </a:solidFill>
              </a:rPr>
              <a:t>	Input: </a:t>
            </a:r>
            <a:r>
              <a:rPr lang="de-DE" b="1" dirty="0"/>
              <a:t>Datensatz , Zielvariable (ZV)</a:t>
            </a:r>
            <a:endParaRPr lang="de-DE" dirty="0"/>
          </a:p>
          <a:p>
            <a:pPr>
              <a:defRPr/>
            </a:pPr>
            <a:r>
              <a:rPr lang="de-DE" dirty="0"/>
              <a:t>	</a:t>
            </a:r>
          </a:p>
          <a:p>
            <a:pPr>
              <a:defRPr/>
            </a:pPr>
            <a:r>
              <a:rPr lang="de-DE" dirty="0"/>
              <a:t>	1. </a:t>
            </a:r>
            <a:r>
              <a:rPr lang="de-DE" b="1" dirty="0"/>
              <a:t>Definiere alle möglichen </a:t>
            </a:r>
            <a:r>
              <a:rPr lang="de-DE" b="1" dirty="0" smtClean="0"/>
              <a:t>Splits</a:t>
            </a:r>
            <a:endParaRPr lang="de-DE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defRPr/>
            </a:pPr>
            <a:endParaRPr lang="de-DE"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 	2. </a:t>
            </a:r>
            <a:r>
              <a:rPr lang="de-DE" b="1" dirty="0"/>
              <a:t>Identifiziere </a:t>
            </a:r>
            <a:r>
              <a:rPr lang="de-DE" dirty="0"/>
              <a:t>den</a:t>
            </a:r>
            <a:r>
              <a:rPr lang="de-DE" b="1" dirty="0"/>
              <a:t> besten </a:t>
            </a:r>
            <a:r>
              <a:rPr lang="de-DE" b="1" dirty="0" smtClean="0"/>
              <a:t>Split         </a:t>
            </a:r>
            <a:r>
              <a:rPr lang="de-DE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defRPr/>
            </a:pPr>
            <a:endParaRPr lang="de-DE" b="1" dirty="0" smtClean="0"/>
          </a:p>
          <a:p>
            <a:pPr>
              <a:defRPr/>
            </a:pPr>
            <a:r>
              <a:rPr lang="de-DE" b="1" dirty="0"/>
              <a:t>		</a:t>
            </a:r>
            <a:endParaRPr lang="de-DE" dirty="0"/>
          </a:p>
          <a:p>
            <a:pPr>
              <a:defRPr/>
            </a:pPr>
            <a:r>
              <a:rPr lang="de-DE" dirty="0"/>
              <a:t> 	3. </a:t>
            </a:r>
            <a:r>
              <a:rPr lang="de-DE" b="1" dirty="0"/>
              <a:t>Anwenden</a:t>
            </a:r>
            <a:r>
              <a:rPr lang="de-DE" dirty="0"/>
              <a:t> des </a:t>
            </a:r>
            <a:r>
              <a:rPr lang="de-DE" b="1" dirty="0"/>
              <a:t>besten </a:t>
            </a:r>
            <a:r>
              <a:rPr lang="de-DE" b="1" dirty="0" smtClean="0"/>
              <a:t>Splits</a:t>
            </a:r>
            <a:endParaRPr lang="de-DE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>
              <a:defRPr/>
            </a:pPr>
            <a:endParaRPr lang="de-DE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>
              <a:defRPr/>
            </a:pPr>
            <a:endParaRPr lang="de-DE" b="1" dirty="0">
              <a:solidFill>
                <a:srgbClr val="00B050"/>
              </a:solidFill>
            </a:endParaRPr>
          </a:p>
          <a:p>
            <a:pPr>
              <a:defRPr/>
            </a:pPr>
            <a:r>
              <a:rPr lang="de-DE" b="1" dirty="0">
                <a:solidFill>
                  <a:srgbClr val="00B050"/>
                </a:solidFill>
              </a:rPr>
              <a:t>                              </a:t>
            </a:r>
          </a:p>
          <a:p>
            <a:pPr>
              <a:defRPr/>
            </a:pPr>
            <a:r>
              <a:rPr lang="de-DE" b="1" dirty="0">
                <a:solidFill>
                  <a:srgbClr val="00B050"/>
                </a:solidFill>
              </a:rPr>
              <a:t>	              Abbruchkriterien: 	          </a:t>
            </a:r>
            <a:endParaRPr lang="de-DE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defRPr/>
            </a:pPr>
            <a:r>
              <a:rPr lang="de-DE" b="1" dirty="0">
                <a:solidFill>
                  <a:srgbClr val="00B050"/>
                </a:solidFill>
              </a:rPr>
              <a:t>	        a. </a:t>
            </a:r>
            <a:r>
              <a:rPr lang="de-DE" dirty="0"/>
              <a:t>Kein weiterer Split möglich           	</a:t>
            </a:r>
            <a:endParaRPr lang="de-DE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defRPr/>
            </a:pPr>
            <a:r>
              <a:rPr lang="de-DE" b="1" dirty="0">
                <a:solidFill>
                  <a:srgbClr val="00B050"/>
                </a:solidFill>
              </a:rPr>
              <a:t>	        b. </a:t>
            </a:r>
            <a:r>
              <a:rPr lang="de-DE" dirty="0"/>
              <a:t>Kein weiterer Split nötig               </a:t>
            </a:r>
            <a:r>
              <a:rPr lang="de-DE" b="1" dirty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de-DE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	</a:t>
            </a:r>
          </a:p>
          <a:p>
            <a:pPr>
              <a:defRPr/>
            </a:pPr>
            <a:r>
              <a:rPr lang="en-US" b="1" dirty="0">
                <a:solidFill>
                  <a:srgbClr val="00B050"/>
                </a:solidFill>
              </a:rPr>
              <a:t>		</a:t>
            </a:r>
          </a:p>
          <a:p>
            <a:pPr>
              <a:defRPr/>
            </a:pPr>
            <a:r>
              <a:rPr lang="en-US" b="1" dirty="0">
                <a:solidFill>
                  <a:srgbClr val="00B050"/>
                </a:solidFill>
              </a:rPr>
              <a:t>		</a:t>
            </a:r>
            <a:endParaRPr dirty="0"/>
          </a:p>
        </p:txBody>
      </p:sp>
      <p:sp>
        <p:nvSpPr>
          <p:cNvPr id="6" name="Foliennummernplatzhalter 2"/>
          <p:cNvSpPr>
            <a:spLocks noGrp="1"/>
          </p:cNvSpPr>
          <p:nvPr>
            <p:ph type="sldNum" sz="quarter" idx="11"/>
          </p:nvPr>
        </p:nvSpPr>
        <p:spPr bwMode="auto">
          <a:xfrm>
            <a:off x="8221870" y="6546207"/>
            <a:ext cx="720000" cy="288000"/>
          </a:xfrm>
        </p:spPr>
        <p:txBody>
          <a:bodyPr/>
          <a:lstStyle/>
          <a:p>
            <a:pPr>
              <a:defRPr/>
            </a:pPr>
            <a:fld id="{C0BC624C-2554-4659-A1D8-66347873820C}" type="slidenum">
              <a:rPr lang="de-DE"/>
              <a:t>60</a:t>
            </a:fld>
            <a:endParaRPr lang="de-DE" sz="1800" dirty="0"/>
          </a:p>
        </p:txBody>
      </p:sp>
      <p:sp>
        <p:nvSpPr>
          <p:cNvPr id="12" name="Titel 1"/>
          <p:cNvSpPr>
            <a:spLocks noGrp="1"/>
          </p:cNvSpPr>
          <p:nvPr>
            <p:ph type="title"/>
          </p:nvPr>
        </p:nvSpPr>
        <p:spPr bwMode="auto">
          <a:xfrm>
            <a:off x="487161" y="931704"/>
            <a:ext cx="8243887" cy="539613"/>
          </a:xfrm>
        </p:spPr>
        <p:txBody>
          <a:bodyPr/>
          <a:lstStyle/>
          <a:p>
            <a:pPr>
              <a:defRPr/>
            </a:pPr>
            <a:r>
              <a:rPr lang="de-DE" dirty="0"/>
              <a:t>Algorithmisches Vorgehen</a:t>
            </a:r>
            <a:endParaRPr dirty="0"/>
          </a:p>
        </p:txBody>
      </p:sp>
      <p:sp>
        <p:nvSpPr>
          <p:cNvPr id="2" name="Rechteck 1"/>
          <p:cNvSpPr/>
          <p:nvPr/>
        </p:nvSpPr>
        <p:spPr>
          <a:xfrm>
            <a:off x="906011" y="1832711"/>
            <a:ext cx="3246539" cy="486561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 bwMode="auto">
          <a:xfrm>
            <a:off x="906010" y="2698176"/>
            <a:ext cx="3246539" cy="48656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 bwMode="auto">
          <a:xfrm>
            <a:off x="906009" y="3543433"/>
            <a:ext cx="3246539" cy="486561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" name="Gerade Verbindung mit Pfeil 4"/>
          <p:cNvCxnSpPr>
            <a:stCxn id="2" idx="2"/>
            <a:endCxn id="7" idx="0"/>
          </p:cNvCxnSpPr>
          <p:nvPr/>
        </p:nvCxnSpPr>
        <p:spPr>
          <a:xfrm flipH="1">
            <a:off x="2529280" y="2319272"/>
            <a:ext cx="1" cy="378904"/>
          </a:xfrm>
          <a:prstGeom prst="straightConnector1">
            <a:avLst/>
          </a:prstGeom>
          <a:ln w="1270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stCxn id="7" idx="2"/>
            <a:endCxn id="8" idx="0"/>
          </p:cNvCxnSpPr>
          <p:nvPr/>
        </p:nvCxnSpPr>
        <p:spPr>
          <a:xfrm flipH="1">
            <a:off x="2529279" y="3184737"/>
            <a:ext cx="1" cy="358696"/>
          </a:xfrm>
          <a:prstGeom prst="straightConnector1">
            <a:avLst/>
          </a:prstGeom>
          <a:ln w="1270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ussdiagramm: Verzweigung 14"/>
          <p:cNvSpPr/>
          <p:nvPr/>
        </p:nvSpPr>
        <p:spPr>
          <a:xfrm>
            <a:off x="763398" y="4434065"/>
            <a:ext cx="3531765" cy="1567189"/>
          </a:xfrm>
          <a:prstGeom prst="flowChartDecision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winkelter Verbinder 16"/>
          <p:cNvCxnSpPr>
            <a:stCxn id="15" idx="1"/>
            <a:endCxn id="2" idx="1"/>
          </p:cNvCxnSpPr>
          <p:nvPr/>
        </p:nvCxnSpPr>
        <p:spPr>
          <a:xfrm rot="10800000" flipH="1">
            <a:off x="763397" y="2075992"/>
            <a:ext cx="142613" cy="3141668"/>
          </a:xfrm>
          <a:prstGeom prst="bentConnector3">
            <a:avLst>
              <a:gd name="adj1" fmla="val -219117"/>
            </a:avLst>
          </a:prstGeom>
          <a:ln w="1270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>
            <a:stCxn id="8" idx="2"/>
            <a:endCxn id="15" idx="0"/>
          </p:cNvCxnSpPr>
          <p:nvPr/>
        </p:nvCxnSpPr>
        <p:spPr bwMode="auto">
          <a:xfrm>
            <a:off x="2529279" y="4029994"/>
            <a:ext cx="2" cy="404071"/>
          </a:xfrm>
          <a:prstGeom prst="straightConnector1">
            <a:avLst/>
          </a:prstGeom>
          <a:ln w="1270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 rot="16200000">
            <a:off x="-337840" y="3462160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B050"/>
                </a:solidFill>
              </a:rPr>
              <a:t> nicht erfüllt </a:t>
            </a:r>
            <a:endParaRPr lang="de-DE" dirty="0"/>
          </a:p>
        </p:txBody>
      </p:sp>
      <p:cxnSp>
        <p:nvCxnSpPr>
          <p:cNvPr id="27" name="Gewinkelter Verbinder 26"/>
          <p:cNvCxnSpPr>
            <a:stCxn id="15" idx="2"/>
            <a:endCxn id="36" idx="1"/>
          </p:cNvCxnSpPr>
          <p:nvPr/>
        </p:nvCxnSpPr>
        <p:spPr bwMode="auto">
          <a:xfrm rot="16200000" flipH="1">
            <a:off x="3325993" y="5204541"/>
            <a:ext cx="169166" cy="1762591"/>
          </a:xfrm>
          <a:prstGeom prst="bentConnector2">
            <a:avLst/>
          </a:prstGeom>
          <a:ln w="1270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/>
          <p:cNvSpPr/>
          <p:nvPr/>
        </p:nvSpPr>
        <p:spPr bwMode="auto">
          <a:xfrm>
            <a:off x="4291872" y="5927139"/>
            <a:ext cx="3652502" cy="486561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Blattknoten</a:t>
            </a:r>
            <a:r>
              <a:rPr lang="de-DE" dirty="0">
                <a:solidFill>
                  <a:srgbClr val="000000"/>
                </a:solidFill>
              </a:rPr>
              <a:t> mit </a:t>
            </a:r>
            <a:r>
              <a:rPr lang="de-DE" b="1" dirty="0">
                <a:solidFill>
                  <a:srgbClr val="000000"/>
                </a:solidFill>
              </a:rPr>
              <a:t>Mehrheitswert </a:t>
            </a:r>
            <a:r>
              <a:rPr lang="de-DE" dirty="0">
                <a:solidFill>
                  <a:srgbClr val="000000"/>
                </a:solidFill>
              </a:rPr>
              <a:t>für ZV </a:t>
            </a:r>
          </a:p>
        </p:txBody>
      </p:sp>
      <p:sp>
        <p:nvSpPr>
          <p:cNvPr id="40" name="Textfeld 39"/>
          <p:cNvSpPr txBox="1"/>
          <p:nvPr/>
        </p:nvSpPr>
        <p:spPr bwMode="auto">
          <a:xfrm>
            <a:off x="3012208" y="581658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B050"/>
                </a:solidFill>
              </a:rPr>
              <a:t> erfüllt </a:t>
            </a:r>
            <a:endParaRPr lang="de-DE" dirty="0"/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60044" y="1641745"/>
            <a:ext cx="4271004" cy="3803376"/>
          </a:xfrm>
          <a:prstGeom prst="rect">
            <a:avLst/>
          </a:prstGeom>
        </p:spPr>
      </p:pic>
      <p:sp>
        <p:nvSpPr>
          <p:cNvPr id="23" name="Textfeld 22"/>
          <p:cNvSpPr txBox="1"/>
          <p:nvPr/>
        </p:nvSpPr>
        <p:spPr bwMode="auto">
          <a:xfrm>
            <a:off x="7982459" y="1621433"/>
            <a:ext cx="121497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100 </a:t>
            </a:r>
            <a:r>
              <a:rPr lang="en-GB" sz="1400" dirty="0" err="1" smtClean="0"/>
              <a:t>falsch</a:t>
            </a:r>
            <a:endParaRPr lang="en-GB" sz="1400" dirty="0"/>
          </a:p>
        </p:txBody>
      </p:sp>
      <p:sp>
        <p:nvSpPr>
          <p:cNvPr id="24" name="Textfeld 23"/>
          <p:cNvSpPr txBox="1"/>
          <p:nvPr/>
        </p:nvSpPr>
        <p:spPr bwMode="auto">
          <a:xfrm>
            <a:off x="4429424" y="3201895"/>
            <a:ext cx="3866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>
                <a:solidFill>
                  <a:srgbClr val="FF0000"/>
                </a:solidFill>
              </a:rPr>
              <a:t>0.54</a:t>
            </a:r>
            <a:endParaRPr lang="en-GB" sz="1000" dirty="0">
              <a:solidFill>
                <a:srgbClr val="FF0000"/>
              </a:solidFill>
            </a:endParaRPr>
          </a:p>
        </p:txBody>
      </p:sp>
      <p:cxnSp>
        <p:nvCxnSpPr>
          <p:cNvPr id="25" name="Gerader Verbinder 24"/>
          <p:cNvCxnSpPr/>
          <p:nvPr/>
        </p:nvCxnSpPr>
        <p:spPr bwMode="auto">
          <a:xfrm flipV="1">
            <a:off x="4736185" y="3209699"/>
            <a:ext cx="3257429" cy="8388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/>
          <p:nvPr/>
        </p:nvCxnSpPr>
        <p:spPr bwMode="auto">
          <a:xfrm flipV="1">
            <a:off x="4736185" y="3275500"/>
            <a:ext cx="3257429" cy="8388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/>
          <p:nvPr/>
        </p:nvCxnSpPr>
        <p:spPr bwMode="auto">
          <a:xfrm flipV="1">
            <a:off x="4736185" y="3309706"/>
            <a:ext cx="4064860" cy="1309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/>
          <p:nvPr/>
        </p:nvCxnSpPr>
        <p:spPr bwMode="auto">
          <a:xfrm>
            <a:off x="4730772" y="3629835"/>
            <a:ext cx="3262842" cy="0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/>
          <p:nvPr/>
        </p:nvCxnSpPr>
        <p:spPr bwMode="auto">
          <a:xfrm>
            <a:off x="4735241" y="3453209"/>
            <a:ext cx="3258373" cy="4217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/>
          <p:nvPr/>
        </p:nvCxnSpPr>
        <p:spPr bwMode="auto">
          <a:xfrm>
            <a:off x="4735241" y="3405589"/>
            <a:ext cx="3258373" cy="4217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/>
          <p:cNvCxnSpPr/>
          <p:nvPr/>
        </p:nvCxnSpPr>
        <p:spPr bwMode="auto">
          <a:xfrm flipV="1">
            <a:off x="4735241" y="3357580"/>
            <a:ext cx="3255398" cy="7532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/>
          <p:cNvSpPr txBox="1"/>
          <p:nvPr/>
        </p:nvSpPr>
        <p:spPr bwMode="auto">
          <a:xfrm>
            <a:off x="7982460" y="1877204"/>
            <a:ext cx="12149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dirty="0" smtClean="0"/>
              <a:t>86 </a:t>
            </a:r>
            <a:r>
              <a:rPr lang="en-GB" sz="1300" dirty="0" err="1" smtClean="0"/>
              <a:t>falsch</a:t>
            </a:r>
            <a:endParaRPr lang="en-GB" sz="1300" dirty="0"/>
          </a:p>
        </p:txBody>
      </p:sp>
      <p:sp>
        <p:nvSpPr>
          <p:cNvPr id="35" name="Textfeld 34"/>
          <p:cNvSpPr txBox="1"/>
          <p:nvPr/>
        </p:nvSpPr>
        <p:spPr bwMode="auto">
          <a:xfrm>
            <a:off x="7982461" y="2230702"/>
            <a:ext cx="12149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dirty="0" smtClean="0"/>
              <a:t>57 </a:t>
            </a:r>
            <a:r>
              <a:rPr lang="en-GB" sz="1300" dirty="0" err="1" smtClean="0"/>
              <a:t>falsch</a:t>
            </a:r>
            <a:endParaRPr lang="en-GB" sz="1300" dirty="0"/>
          </a:p>
        </p:txBody>
      </p:sp>
      <p:sp>
        <p:nvSpPr>
          <p:cNvPr id="37" name="Textfeld 36"/>
          <p:cNvSpPr txBox="1"/>
          <p:nvPr/>
        </p:nvSpPr>
        <p:spPr bwMode="auto">
          <a:xfrm>
            <a:off x="7983815" y="2557961"/>
            <a:ext cx="1214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38 </a:t>
            </a:r>
            <a:r>
              <a:rPr lang="en-GB" sz="1200" dirty="0" err="1" smtClean="0"/>
              <a:t>falsch</a:t>
            </a:r>
            <a:endParaRPr lang="en-GB" sz="1200" dirty="0"/>
          </a:p>
        </p:txBody>
      </p:sp>
      <p:sp>
        <p:nvSpPr>
          <p:cNvPr id="38" name="Textfeld 37"/>
          <p:cNvSpPr txBox="1"/>
          <p:nvPr/>
        </p:nvSpPr>
        <p:spPr bwMode="auto">
          <a:xfrm>
            <a:off x="7983902" y="2917740"/>
            <a:ext cx="12149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24 </a:t>
            </a:r>
            <a:r>
              <a:rPr lang="en-GB" sz="1000" dirty="0" err="1" smtClean="0"/>
              <a:t>falsch</a:t>
            </a:r>
            <a:endParaRPr lang="en-GB" sz="1000" dirty="0"/>
          </a:p>
        </p:txBody>
      </p:sp>
      <p:sp>
        <p:nvSpPr>
          <p:cNvPr id="39" name="Textfeld 38"/>
          <p:cNvSpPr txBox="1"/>
          <p:nvPr/>
        </p:nvSpPr>
        <p:spPr bwMode="auto">
          <a:xfrm>
            <a:off x="7982462" y="3029279"/>
            <a:ext cx="12149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20 </a:t>
            </a:r>
            <a:r>
              <a:rPr lang="en-GB" sz="1000" dirty="0" err="1" smtClean="0"/>
              <a:t>falsch</a:t>
            </a:r>
            <a:endParaRPr lang="en-GB" sz="1000" dirty="0"/>
          </a:p>
        </p:txBody>
      </p:sp>
      <p:sp>
        <p:nvSpPr>
          <p:cNvPr id="41" name="Textfeld 40"/>
          <p:cNvSpPr txBox="1"/>
          <p:nvPr/>
        </p:nvSpPr>
        <p:spPr bwMode="auto">
          <a:xfrm>
            <a:off x="7983902" y="3118891"/>
            <a:ext cx="12149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17 </a:t>
            </a:r>
            <a:r>
              <a:rPr lang="en-GB" sz="1000" dirty="0" err="1" smtClean="0"/>
              <a:t>falsch</a:t>
            </a:r>
            <a:endParaRPr lang="en-GB" sz="1000" dirty="0"/>
          </a:p>
        </p:txBody>
      </p:sp>
      <p:sp>
        <p:nvSpPr>
          <p:cNvPr id="42" name="Textfeld 41"/>
          <p:cNvSpPr txBox="1"/>
          <p:nvPr/>
        </p:nvSpPr>
        <p:spPr bwMode="auto">
          <a:xfrm>
            <a:off x="8462492" y="3035255"/>
            <a:ext cx="1214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rgbClr val="FF0000"/>
                </a:solidFill>
              </a:rPr>
              <a:t>15 </a:t>
            </a:r>
            <a:r>
              <a:rPr lang="en-GB" sz="1400" dirty="0" err="1" smtClean="0">
                <a:solidFill>
                  <a:srgbClr val="FF0000"/>
                </a:solidFill>
              </a:rPr>
              <a:t>falsch</a:t>
            </a:r>
            <a:endParaRPr lang="en-GB" sz="1400" dirty="0">
              <a:solidFill>
                <a:srgbClr val="FF0000"/>
              </a:solidFill>
            </a:endParaRPr>
          </a:p>
        </p:txBody>
      </p:sp>
      <p:sp>
        <p:nvSpPr>
          <p:cNvPr id="43" name="Textfeld 42"/>
          <p:cNvSpPr txBox="1"/>
          <p:nvPr/>
        </p:nvSpPr>
        <p:spPr bwMode="auto">
          <a:xfrm>
            <a:off x="7990639" y="4401341"/>
            <a:ext cx="1214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100 </a:t>
            </a:r>
            <a:r>
              <a:rPr lang="en-GB" sz="1400" dirty="0" err="1" smtClean="0"/>
              <a:t>falsch</a:t>
            </a:r>
            <a:endParaRPr lang="en-GB" sz="1400" dirty="0"/>
          </a:p>
        </p:txBody>
      </p:sp>
      <p:sp>
        <p:nvSpPr>
          <p:cNvPr id="44" name="Textfeld 43"/>
          <p:cNvSpPr txBox="1"/>
          <p:nvPr/>
        </p:nvSpPr>
        <p:spPr bwMode="auto">
          <a:xfrm>
            <a:off x="8012733" y="4250952"/>
            <a:ext cx="1214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97 </a:t>
            </a:r>
            <a:r>
              <a:rPr lang="en-GB" sz="1400" dirty="0" err="1" smtClean="0"/>
              <a:t>falsch</a:t>
            </a:r>
            <a:endParaRPr lang="en-GB" sz="1400" dirty="0"/>
          </a:p>
        </p:txBody>
      </p:sp>
      <p:sp>
        <p:nvSpPr>
          <p:cNvPr id="45" name="Textfeld 44"/>
          <p:cNvSpPr txBox="1"/>
          <p:nvPr/>
        </p:nvSpPr>
        <p:spPr bwMode="auto">
          <a:xfrm>
            <a:off x="7998497" y="4100563"/>
            <a:ext cx="12149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dirty="0" smtClean="0"/>
              <a:t>73 </a:t>
            </a:r>
            <a:r>
              <a:rPr lang="en-GB" sz="1300" dirty="0" err="1" smtClean="0"/>
              <a:t>falsch</a:t>
            </a:r>
            <a:endParaRPr lang="en-GB" sz="1300" dirty="0"/>
          </a:p>
        </p:txBody>
      </p:sp>
      <p:sp>
        <p:nvSpPr>
          <p:cNvPr id="46" name="Textfeld 45"/>
          <p:cNvSpPr txBox="1"/>
          <p:nvPr/>
        </p:nvSpPr>
        <p:spPr bwMode="auto">
          <a:xfrm>
            <a:off x="8002293" y="3683306"/>
            <a:ext cx="1214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33 </a:t>
            </a:r>
            <a:r>
              <a:rPr lang="en-GB" sz="1200" dirty="0" err="1" smtClean="0"/>
              <a:t>falsch</a:t>
            </a:r>
            <a:endParaRPr lang="en-GB" sz="1200" dirty="0"/>
          </a:p>
        </p:txBody>
      </p:sp>
      <p:sp>
        <p:nvSpPr>
          <p:cNvPr id="47" name="Textfeld 46"/>
          <p:cNvSpPr txBox="1"/>
          <p:nvPr/>
        </p:nvSpPr>
        <p:spPr bwMode="auto">
          <a:xfrm>
            <a:off x="8001686" y="3517454"/>
            <a:ext cx="1214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/>
              <a:t>21 </a:t>
            </a:r>
            <a:r>
              <a:rPr lang="en-GB" sz="1100" dirty="0" err="1" smtClean="0"/>
              <a:t>falsch</a:t>
            </a:r>
            <a:endParaRPr lang="en-GB" sz="1100" dirty="0"/>
          </a:p>
        </p:txBody>
      </p:sp>
      <p:sp>
        <p:nvSpPr>
          <p:cNvPr id="48" name="Textfeld 47"/>
          <p:cNvSpPr txBox="1"/>
          <p:nvPr/>
        </p:nvSpPr>
        <p:spPr bwMode="auto">
          <a:xfrm>
            <a:off x="7988747" y="3409806"/>
            <a:ext cx="12149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18 </a:t>
            </a:r>
            <a:r>
              <a:rPr lang="en-GB" sz="1000" dirty="0" err="1" smtClean="0"/>
              <a:t>falsch</a:t>
            </a:r>
            <a:endParaRPr lang="en-GB" sz="1000" dirty="0"/>
          </a:p>
        </p:txBody>
      </p:sp>
      <p:sp>
        <p:nvSpPr>
          <p:cNvPr id="49" name="Textfeld 48"/>
          <p:cNvSpPr txBox="1"/>
          <p:nvPr/>
        </p:nvSpPr>
        <p:spPr bwMode="auto">
          <a:xfrm>
            <a:off x="7990638" y="3324896"/>
            <a:ext cx="12149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17 </a:t>
            </a:r>
            <a:r>
              <a:rPr lang="en-GB" sz="1000" dirty="0" err="1" smtClean="0"/>
              <a:t>falsch</a:t>
            </a:r>
            <a:endParaRPr lang="en-GB" sz="1000" dirty="0"/>
          </a:p>
        </p:txBody>
      </p:sp>
      <p:sp>
        <p:nvSpPr>
          <p:cNvPr id="50" name="Textfeld 49"/>
          <p:cNvSpPr txBox="1"/>
          <p:nvPr/>
        </p:nvSpPr>
        <p:spPr bwMode="auto">
          <a:xfrm>
            <a:off x="7987227" y="3231493"/>
            <a:ext cx="12149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16 </a:t>
            </a:r>
            <a:r>
              <a:rPr lang="en-GB" sz="1000" dirty="0" err="1" smtClean="0"/>
              <a:t>falsch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39980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>
            <a:spLocks/>
          </p:cNvSpPr>
          <p:nvPr/>
        </p:nvSpPr>
        <p:spPr bwMode="auto">
          <a:xfrm>
            <a:off x="47711" y="1355171"/>
            <a:ext cx="983576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b="1" dirty="0">
                <a:solidFill>
                  <a:srgbClr val="00B050"/>
                </a:solidFill>
              </a:rPr>
              <a:t>	Input: </a:t>
            </a:r>
            <a:r>
              <a:rPr lang="de-DE" b="1" dirty="0"/>
              <a:t>Datensatz , Zielvariable (ZV)</a:t>
            </a:r>
            <a:endParaRPr lang="de-DE" dirty="0"/>
          </a:p>
          <a:p>
            <a:pPr>
              <a:defRPr/>
            </a:pPr>
            <a:r>
              <a:rPr lang="de-DE" dirty="0"/>
              <a:t>	</a:t>
            </a:r>
          </a:p>
          <a:p>
            <a:pPr>
              <a:defRPr/>
            </a:pPr>
            <a:r>
              <a:rPr lang="de-DE" dirty="0"/>
              <a:t>	1. </a:t>
            </a:r>
            <a:r>
              <a:rPr lang="de-DE" b="1" dirty="0"/>
              <a:t>Definiere alle möglichen </a:t>
            </a:r>
            <a:r>
              <a:rPr lang="de-DE" b="1" dirty="0" smtClean="0"/>
              <a:t>Splits</a:t>
            </a:r>
            <a:endParaRPr lang="de-DE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defRPr/>
            </a:pPr>
            <a:endParaRPr lang="de-DE"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 	2. </a:t>
            </a:r>
            <a:r>
              <a:rPr lang="de-DE" b="1" dirty="0"/>
              <a:t>Identifiziere </a:t>
            </a:r>
            <a:r>
              <a:rPr lang="de-DE" dirty="0"/>
              <a:t>den</a:t>
            </a:r>
            <a:r>
              <a:rPr lang="de-DE" b="1" dirty="0"/>
              <a:t> besten </a:t>
            </a:r>
            <a:r>
              <a:rPr lang="de-DE" b="1" dirty="0" smtClean="0"/>
              <a:t>Split         </a:t>
            </a:r>
            <a:r>
              <a:rPr lang="de-DE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defRPr/>
            </a:pPr>
            <a:endParaRPr lang="de-DE" b="1" dirty="0" smtClean="0"/>
          </a:p>
          <a:p>
            <a:pPr>
              <a:defRPr/>
            </a:pPr>
            <a:r>
              <a:rPr lang="de-DE" b="1" dirty="0"/>
              <a:t>		</a:t>
            </a:r>
            <a:endParaRPr lang="de-DE" dirty="0"/>
          </a:p>
          <a:p>
            <a:pPr>
              <a:defRPr/>
            </a:pPr>
            <a:r>
              <a:rPr lang="de-DE" dirty="0"/>
              <a:t> 	3. </a:t>
            </a:r>
            <a:r>
              <a:rPr lang="de-DE" b="1" dirty="0"/>
              <a:t>Anwenden</a:t>
            </a:r>
            <a:r>
              <a:rPr lang="de-DE" dirty="0"/>
              <a:t> des </a:t>
            </a:r>
            <a:r>
              <a:rPr lang="de-DE" b="1" dirty="0"/>
              <a:t>besten </a:t>
            </a:r>
            <a:r>
              <a:rPr lang="de-DE" b="1" dirty="0" smtClean="0"/>
              <a:t>Splits</a:t>
            </a:r>
            <a:endParaRPr lang="de-DE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>
              <a:defRPr/>
            </a:pPr>
            <a:endParaRPr lang="de-DE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>
              <a:defRPr/>
            </a:pPr>
            <a:endParaRPr lang="de-DE" b="1" dirty="0">
              <a:solidFill>
                <a:srgbClr val="00B050"/>
              </a:solidFill>
            </a:endParaRPr>
          </a:p>
          <a:p>
            <a:pPr>
              <a:defRPr/>
            </a:pPr>
            <a:r>
              <a:rPr lang="de-DE" b="1" dirty="0">
                <a:solidFill>
                  <a:srgbClr val="00B050"/>
                </a:solidFill>
              </a:rPr>
              <a:t>                              </a:t>
            </a:r>
          </a:p>
          <a:p>
            <a:pPr>
              <a:defRPr/>
            </a:pPr>
            <a:r>
              <a:rPr lang="de-DE" b="1" dirty="0">
                <a:solidFill>
                  <a:srgbClr val="00B050"/>
                </a:solidFill>
              </a:rPr>
              <a:t>	              Abbruchkriterien: 	          </a:t>
            </a:r>
            <a:endParaRPr lang="de-DE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defRPr/>
            </a:pPr>
            <a:r>
              <a:rPr lang="de-DE" b="1" dirty="0">
                <a:solidFill>
                  <a:srgbClr val="00B050"/>
                </a:solidFill>
              </a:rPr>
              <a:t>	        a. </a:t>
            </a:r>
            <a:r>
              <a:rPr lang="de-DE" dirty="0"/>
              <a:t>Kein weiterer Split möglich           	</a:t>
            </a:r>
            <a:endParaRPr lang="de-DE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defRPr/>
            </a:pPr>
            <a:r>
              <a:rPr lang="de-DE" b="1" dirty="0">
                <a:solidFill>
                  <a:srgbClr val="00B050"/>
                </a:solidFill>
              </a:rPr>
              <a:t>	        b. </a:t>
            </a:r>
            <a:r>
              <a:rPr lang="de-DE" dirty="0"/>
              <a:t>Kein weiterer Split nötig               </a:t>
            </a:r>
            <a:r>
              <a:rPr lang="de-DE" b="1" dirty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de-DE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	</a:t>
            </a:r>
          </a:p>
          <a:p>
            <a:pPr>
              <a:defRPr/>
            </a:pPr>
            <a:r>
              <a:rPr lang="en-US" b="1" dirty="0">
                <a:solidFill>
                  <a:srgbClr val="00B050"/>
                </a:solidFill>
              </a:rPr>
              <a:t>		</a:t>
            </a:r>
          </a:p>
          <a:p>
            <a:pPr>
              <a:defRPr/>
            </a:pPr>
            <a:r>
              <a:rPr lang="en-US" b="1" dirty="0">
                <a:solidFill>
                  <a:srgbClr val="00B050"/>
                </a:solidFill>
              </a:rPr>
              <a:t>		</a:t>
            </a:r>
            <a:endParaRPr dirty="0"/>
          </a:p>
        </p:txBody>
      </p:sp>
      <p:sp>
        <p:nvSpPr>
          <p:cNvPr id="6" name="Foliennummernplatzhalter 2"/>
          <p:cNvSpPr>
            <a:spLocks noGrp="1"/>
          </p:cNvSpPr>
          <p:nvPr>
            <p:ph type="sldNum" sz="quarter" idx="11"/>
          </p:nvPr>
        </p:nvSpPr>
        <p:spPr bwMode="auto">
          <a:xfrm>
            <a:off x="8221870" y="6546207"/>
            <a:ext cx="720000" cy="288000"/>
          </a:xfrm>
        </p:spPr>
        <p:txBody>
          <a:bodyPr/>
          <a:lstStyle/>
          <a:p>
            <a:pPr>
              <a:defRPr/>
            </a:pPr>
            <a:fld id="{C0BC624C-2554-4659-A1D8-66347873820C}" type="slidenum">
              <a:rPr lang="de-DE"/>
              <a:t>61</a:t>
            </a:fld>
            <a:endParaRPr lang="de-DE" sz="1800" dirty="0"/>
          </a:p>
        </p:txBody>
      </p:sp>
      <p:sp>
        <p:nvSpPr>
          <p:cNvPr id="12" name="Titel 1"/>
          <p:cNvSpPr>
            <a:spLocks noGrp="1"/>
          </p:cNvSpPr>
          <p:nvPr>
            <p:ph type="title"/>
          </p:nvPr>
        </p:nvSpPr>
        <p:spPr bwMode="auto">
          <a:xfrm>
            <a:off x="487161" y="931704"/>
            <a:ext cx="8243887" cy="539613"/>
          </a:xfrm>
        </p:spPr>
        <p:txBody>
          <a:bodyPr/>
          <a:lstStyle/>
          <a:p>
            <a:pPr>
              <a:defRPr/>
            </a:pPr>
            <a:r>
              <a:rPr lang="de-DE" dirty="0"/>
              <a:t>Algorithmisches Vorgehen</a:t>
            </a:r>
            <a:endParaRPr dirty="0"/>
          </a:p>
        </p:txBody>
      </p:sp>
      <p:sp>
        <p:nvSpPr>
          <p:cNvPr id="2" name="Rechteck 1"/>
          <p:cNvSpPr/>
          <p:nvPr/>
        </p:nvSpPr>
        <p:spPr>
          <a:xfrm>
            <a:off x="906011" y="1832711"/>
            <a:ext cx="3246539" cy="486561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 bwMode="auto">
          <a:xfrm>
            <a:off x="906010" y="2698176"/>
            <a:ext cx="3246539" cy="486561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 bwMode="auto">
          <a:xfrm>
            <a:off x="906009" y="3543433"/>
            <a:ext cx="3246539" cy="48656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" name="Gerade Verbindung mit Pfeil 4"/>
          <p:cNvCxnSpPr>
            <a:stCxn id="2" idx="2"/>
            <a:endCxn id="7" idx="0"/>
          </p:cNvCxnSpPr>
          <p:nvPr/>
        </p:nvCxnSpPr>
        <p:spPr>
          <a:xfrm flipH="1">
            <a:off x="2529280" y="2319272"/>
            <a:ext cx="1" cy="378904"/>
          </a:xfrm>
          <a:prstGeom prst="straightConnector1">
            <a:avLst/>
          </a:prstGeom>
          <a:ln w="1270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stCxn id="7" idx="2"/>
            <a:endCxn id="8" idx="0"/>
          </p:cNvCxnSpPr>
          <p:nvPr/>
        </p:nvCxnSpPr>
        <p:spPr>
          <a:xfrm flipH="1">
            <a:off x="2529279" y="3184737"/>
            <a:ext cx="1" cy="358696"/>
          </a:xfrm>
          <a:prstGeom prst="straightConnector1">
            <a:avLst/>
          </a:prstGeom>
          <a:ln w="1270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winkelter Verbinder 16"/>
          <p:cNvCxnSpPr>
            <a:stCxn id="15" idx="1"/>
            <a:endCxn id="2" idx="1"/>
          </p:cNvCxnSpPr>
          <p:nvPr/>
        </p:nvCxnSpPr>
        <p:spPr>
          <a:xfrm rot="10800000" flipH="1">
            <a:off x="763397" y="2075992"/>
            <a:ext cx="142613" cy="3141668"/>
          </a:xfrm>
          <a:prstGeom prst="bentConnector3">
            <a:avLst>
              <a:gd name="adj1" fmla="val -219117"/>
            </a:avLst>
          </a:prstGeom>
          <a:ln w="1270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>
            <a:stCxn id="8" idx="2"/>
            <a:endCxn id="15" idx="0"/>
          </p:cNvCxnSpPr>
          <p:nvPr/>
        </p:nvCxnSpPr>
        <p:spPr bwMode="auto">
          <a:xfrm>
            <a:off x="2529279" y="4029994"/>
            <a:ext cx="2" cy="404071"/>
          </a:xfrm>
          <a:prstGeom prst="straightConnector1">
            <a:avLst/>
          </a:prstGeom>
          <a:ln w="1270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 rot="16200000">
            <a:off x="-337840" y="3462160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B050"/>
                </a:solidFill>
              </a:rPr>
              <a:t> nicht erfüllt </a:t>
            </a:r>
            <a:endParaRPr lang="de-DE" dirty="0"/>
          </a:p>
        </p:txBody>
      </p:sp>
      <p:cxnSp>
        <p:nvCxnSpPr>
          <p:cNvPr id="27" name="Gewinkelter Verbinder 26"/>
          <p:cNvCxnSpPr>
            <a:stCxn id="15" idx="2"/>
            <a:endCxn id="36" idx="1"/>
          </p:cNvCxnSpPr>
          <p:nvPr/>
        </p:nvCxnSpPr>
        <p:spPr bwMode="auto">
          <a:xfrm rot="16200000" flipH="1">
            <a:off x="3325993" y="5204541"/>
            <a:ext cx="169166" cy="1762591"/>
          </a:xfrm>
          <a:prstGeom prst="bentConnector2">
            <a:avLst/>
          </a:prstGeom>
          <a:ln w="1270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/>
          <p:cNvSpPr/>
          <p:nvPr/>
        </p:nvSpPr>
        <p:spPr bwMode="auto">
          <a:xfrm>
            <a:off x="4291872" y="5927139"/>
            <a:ext cx="3652502" cy="486561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Blattknoten</a:t>
            </a:r>
            <a:r>
              <a:rPr lang="de-DE" dirty="0">
                <a:solidFill>
                  <a:srgbClr val="000000"/>
                </a:solidFill>
              </a:rPr>
              <a:t> mit </a:t>
            </a:r>
            <a:r>
              <a:rPr lang="de-DE" b="1" dirty="0">
                <a:solidFill>
                  <a:srgbClr val="000000"/>
                </a:solidFill>
              </a:rPr>
              <a:t>Mehrheitswert </a:t>
            </a:r>
            <a:r>
              <a:rPr lang="de-DE" dirty="0">
                <a:solidFill>
                  <a:srgbClr val="000000"/>
                </a:solidFill>
              </a:rPr>
              <a:t>für ZV </a:t>
            </a:r>
          </a:p>
        </p:txBody>
      </p:sp>
      <p:sp>
        <p:nvSpPr>
          <p:cNvPr id="40" name="Textfeld 39"/>
          <p:cNvSpPr txBox="1"/>
          <p:nvPr/>
        </p:nvSpPr>
        <p:spPr bwMode="auto">
          <a:xfrm>
            <a:off x="3012208" y="581658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B050"/>
                </a:solidFill>
              </a:rPr>
              <a:t> erfüllt </a:t>
            </a:r>
            <a:endParaRPr lang="de-DE" dirty="0"/>
          </a:p>
        </p:txBody>
      </p:sp>
      <p:sp>
        <p:nvSpPr>
          <p:cNvPr id="24" name="Flussdiagramm: Verzweigung 23"/>
          <p:cNvSpPr/>
          <p:nvPr/>
        </p:nvSpPr>
        <p:spPr bwMode="auto">
          <a:xfrm>
            <a:off x="763398" y="4434065"/>
            <a:ext cx="3531765" cy="1567189"/>
          </a:xfrm>
          <a:prstGeom prst="flowChartDecision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526" y="1877698"/>
            <a:ext cx="2669189" cy="2173385"/>
          </a:xfrm>
          <a:prstGeom prst="rect">
            <a:avLst/>
          </a:prstGeom>
        </p:spPr>
      </p:pic>
      <p:sp>
        <p:nvSpPr>
          <p:cNvPr id="19" name="Rechteck 18"/>
          <p:cNvSpPr/>
          <p:nvPr/>
        </p:nvSpPr>
        <p:spPr bwMode="auto">
          <a:xfrm>
            <a:off x="7461329" y="2075992"/>
            <a:ext cx="999104" cy="576693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 smtClean="0">
                <a:solidFill>
                  <a:schemeClr val="bg1">
                    <a:lumMod val="50000"/>
                  </a:schemeClr>
                </a:solidFill>
              </a:rPr>
              <a:t>[100,100]</a:t>
            </a:r>
          </a:p>
          <a:p>
            <a:pPr algn="ctr"/>
            <a:r>
              <a:rPr lang="de-DE" sz="2200" b="1" dirty="0" smtClean="0">
                <a:solidFill>
                  <a:srgbClr val="000000"/>
                </a:solidFill>
              </a:rPr>
              <a:t>Länge?</a:t>
            </a:r>
            <a:endParaRPr lang="de-DE" sz="2200" b="1" dirty="0">
              <a:solidFill>
                <a:srgbClr val="000000"/>
              </a:solidFill>
            </a:endParaRPr>
          </a:p>
        </p:txBody>
      </p:sp>
      <p:cxnSp>
        <p:nvCxnSpPr>
          <p:cNvPr id="21" name="Gerade Verbindung mit Pfeil 20"/>
          <p:cNvCxnSpPr>
            <a:endCxn id="25" idx="0"/>
          </p:cNvCxnSpPr>
          <p:nvPr/>
        </p:nvCxnSpPr>
        <p:spPr bwMode="auto">
          <a:xfrm>
            <a:off x="8129438" y="2652685"/>
            <a:ext cx="462687" cy="752337"/>
          </a:xfrm>
          <a:prstGeom prst="straightConnector1">
            <a:avLst/>
          </a:prstGeom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endCxn id="28" idx="0"/>
          </p:cNvCxnSpPr>
          <p:nvPr/>
        </p:nvCxnSpPr>
        <p:spPr bwMode="auto">
          <a:xfrm flipH="1">
            <a:off x="7249068" y="2652685"/>
            <a:ext cx="419908" cy="752337"/>
          </a:xfrm>
          <a:prstGeom prst="straightConnector1">
            <a:avLst/>
          </a:prstGeom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/>
        </p:nvSpPr>
        <p:spPr bwMode="auto">
          <a:xfrm>
            <a:off x="7486099" y="2806298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≤ 0.54     &gt;0.54</a:t>
            </a:r>
            <a:endParaRPr lang="de-DE" dirty="0"/>
          </a:p>
        </p:txBody>
      </p:sp>
      <p:sp>
        <p:nvSpPr>
          <p:cNvPr id="25" name="Rechteck 24"/>
          <p:cNvSpPr/>
          <p:nvPr/>
        </p:nvSpPr>
        <p:spPr bwMode="auto">
          <a:xfrm>
            <a:off x="8092274" y="3405022"/>
            <a:ext cx="999702" cy="55923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 smtClean="0">
                <a:solidFill>
                  <a:schemeClr val="bg1">
                    <a:lumMod val="50000"/>
                  </a:schemeClr>
                </a:solidFill>
              </a:rPr>
              <a:t>[0,85]</a:t>
            </a:r>
            <a:endParaRPr lang="de-DE" sz="2200" b="1" dirty="0" smtClean="0">
              <a:solidFill>
                <a:srgbClr val="000000"/>
              </a:solidFill>
            </a:endParaRPr>
          </a:p>
          <a:p>
            <a:pPr algn="ctr"/>
            <a:r>
              <a:rPr lang="de-DE" sz="2200" b="1" dirty="0" smtClean="0">
                <a:solidFill>
                  <a:srgbClr val="000000"/>
                </a:solidFill>
              </a:rPr>
              <a:t>Raupe</a:t>
            </a:r>
            <a:endParaRPr lang="de-DE" sz="2200" b="1" dirty="0">
              <a:solidFill>
                <a:srgbClr val="000000"/>
              </a:solidFill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6732240" y="3405022"/>
            <a:ext cx="1033655" cy="8160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chemeClr val="bg1">
                    <a:lumMod val="50000"/>
                  </a:schemeClr>
                </a:solidFill>
              </a:rPr>
              <a:t>[100, 15]</a:t>
            </a:r>
          </a:p>
          <a:p>
            <a:pPr algn="ctr"/>
            <a:r>
              <a:rPr lang="de-DE" sz="2000" b="1" dirty="0" smtClean="0">
                <a:solidFill>
                  <a:srgbClr val="000000"/>
                </a:solidFill>
              </a:rPr>
              <a:t>Marien-käfer</a:t>
            </a:r>
            <a:endParaRPr lang="de-DE" sz="20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32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>
            <a:spLocks/>
          </p:cNvSpPr>
          <p:nvPr/>
        </p:nvSpPr>
        <p:spPr bwMode="auto">
          <a:xfrm>
            <a:off x="47711" y="1355171"/>
            <a:ext cx="983576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b="1" dirty="0">
                <a:solidFill>
                  <a:srgbClr val="00B050"/>
                </a:solidFill>
              </a:rPr>
              <a:t>	Input: </a:t>
            </a:r>
            <a:r>
              <a:rPr lang="de-DE" b="1" dirty="0"/>
              <a:t>Datensatz , Zielvariable (ZV)</a:t>
            </a:r>
            <a:endParaRPr lang="de-DE" dirty="0"/>
          </a:p>
          <a:p>
            <a:pPr>
              <a:defRPr/>
            </a:pPr>
            <a:r>
              <a:rPr lang="de-DE" dirty="0"/>
              <a:t>	</a:t>
            </a:r>
          </a:p>
          <a:p>
            <a:pPr>
              <a:defRPr/>
            </a:pPr>
            <a:r>
              <a:rPr lang="de-DE" dirty="0"/>
              <a:t>	1. </a:t>
            </a:r>
            <a:r>
              <a:rPr lang="de-DE" b="1" dirty="0"/>
              <a:t>Definiere alle möglichen </a:t>
            </a:r>
            <a:r>
              <a:rPr lang="de-DE" b="1" dirty="0" smtClean="0"/>
              <a:t>Splits</a:t>
            </a:r>
            <a:endParaRPr lang="de-DE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defRPr/>
            </a:pPr>
            <a:endParaRPr lang="de-DE"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 	2. </a:t>
            </a:r>
            <a:r>
              <a:rPr lang="de-DE" b="1" dirty="0"/>
              <a:t>Identifiziere </a:t>
            </a:r>
            <a:r>
              <a:rPr lang="de-DE" dirty="0"/>
              <a:t>den</a:t>
            </a:r>
            <a:r>
              <a:rPr lang="de-DE" b="1" dirty="0"/>
              <a:t> besten </a:t>
            </a:r>
            <a:r>
              <a:rPr lang="de-DE" b="1" dirty="0" smtClean="0"/>
              <a:t>Split         </a:t>
            </a:r>
            <a:r>
              <a:rPr lang="de-DE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defRPr/>
            </a:pPr>
            <a:endParaRPr lang="de-DE" b="1" dirty="0" smtClean="0"/>
          </a:p>
          <a:p>
            <a:pPr>
              <a:defRPr/>
            </a:pPr>
            <a:r>
              <a:rPr lang="de-DE" b="1" dirty="0"/>
              <a:t>		</a:t>
            </a:r>
            <a:endParaRPr lang="de-DE" dirty="0"/>
          </a:p>
          <a:p>
            <a:pPr>
              <a:defRPr/>
            </a:pPr>
            <a:r>
              <a:rPr lang="de-DE" dirty="0"/>
              <a:t> 	3. </a:t>
            </a:r>
            <a:r>
              <a:rPr lang="de-DE" b="1" dirty="0"/>
              <a:t>Anwenden</a:t>
            </a:r>
            <a:r>
              <a:rPr lang="de-DE" dirty="0"/>
              <a:t> des </a:t>
            </a:r>
            <a:r>
              <a:rPr lang="de-DE" b="1" dirty="0"/>
              <a:t>besten </a:t>
            </a:r>
            <a:r>
              <a:rPr lang="de-DE" b="1" dirty="0" smtClean="0"/>
              <a:t>Splits</a:t>
            </a:r>
            <a:endParaRPr lang="de-DE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>
              <a:defRPr/>
            </a:pPr>
            <a:endParaRPr lang="de-DE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>
              <a:defRPr/>
            </a:pPr>
            <a:endParaRPr lang="de-DE" b="1" dirty="0">
              <a:solidFill>
                <a:srgbClr val="00B050"/>
              </a:solidFill>
            </a:endParaRPr>
          </a:p>
          <a:p>
            <a:pPr>
              <a:defRPr/>
            </a:pPr>
            <a:r>
              <a:rPr lang="de-DE" b="1" dirty="0">
                <a:solidFill>
                  <a:srgbClr val="00B050"/>
                </a:solidFill>
              </a:rPr>
              <a:t>                              </a:t>
            </a:r>
          </a:p>
          <a:p>
            <a:pPr>
              <a:defRPr/>
            </a:pPr>
            <a:r>
              <a:rPr lang="de-DE" b="1" dirty="0">
                <a:solidFill>
                  <a:srgbClr val="00B050"/>
                </a:solidFill>
              </a:rPr>
              <a:t>	              Abbruchkriterien: 	          </a:t>
            </a:r>
            <a:endParaRPr lang="de-DE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defRPr/>
            </a:pPr>
            <a:r>
              <a:rPr lang="de-DE" b="1" dirty="0">
                <a:solidFill>
                  <a:srgbClr val="00B050"/>
                </a:solidFill>
              </a:rPr>
              <a:t>	        a. </a:t>
            </a:r>
            <a:r>
              <a:rPr lang="de-DE" dirty="0"/>
              <a:t>Kein weiterer Split möglich           	</a:t>
            </a:r>
            <a:endParaRPr lang="de-DE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defRPr/>
            </a:pPr>
            <a:r>
              <a:rPr lang="de-DE" b="1" dirty="0" smtClean="0">
                <a:solidFill>
                  <a:srgbClr val="00B050"/>
                </a:solidFill>
              </a:rPr>
              <a:t>	        b. </a:t>
            </a:r>
            <a:r>
              <a:rPr lang="de-DE" dirty="0" smtClean="0"/>
              <a:t>Kein weiterer Split nötig               </a:t>
            </a:r>
            <a:r>
              <a:rPr lang="de-DE" b="1" dirty="0" smtClean="0">
                <a:solidFill>
                  <a:schemeClr val="bg1">
                    <a:lumMod val="65000"/>
                  </a:schemeClr>
                </a:solidFill>
              </a:rPr>
              <a:t>	 </a:t>
            </a:r>
            <a:r>
              <a:rPr lang="en-US" b="1" dirty="0" smtClean="0">
                <a:solidFill>
                  <a:srgbClr val="00B050"/>
                </a:solidFill>
              </a:rPr>
              <a:t>	</a:t>
            </a:r>
          </a:p>
          <a:p>
            <a:pPr>
              <a:defRPr/>
            </a:pPr>
            <a:r>
              <a:rPr lang="en-US" b="1" dirty="0">
                <a:solidFill>
                  <a:srgbClr val="00B050"/>
                </a:solidFill>
              </a:rPr>
              <a:t>		</a:t>
            </a:r>
          </a:p>
          <a:p>
            <a:pPr>
              <a:defRPr/>
            </a:pPr>
            <a:r>
              <a:rPr lang="en-US" b="1" dirty="0">
                <a:solidFill>
                  <a:srgbClr val="00B050"/>
                </a:solidFill>
              </a:rPr>
              <a:t>		</a:t>
            </a:r>
            <a:endParaRPr dirty="0"/>
          </a:p>
        </p:txBody>
      </p:sp>
      <p:sp>
        <p:nvSpPr>
          <p:cNvPr id="6" name="Foliennummernplatzhalter 2"/>
          <p:cNvSpPr>
            <a:spLocks noGrp="1"/>
          </p:cNvSpPr>
          <p:nvPr>
            <p:ph type="sldNum" sz="quarter" idx="11"/>
          </p:nvPr>
        </p:nvSpPr>
        <p:spPr bwMode="auto">
          <a:xfrm>
            <a:off x="8221870" y="6546207"/>
            <a:ext cx="720000" cy="288000"/>
          </a:xfrm>
        </p:spPr>
        <p:txBody>
          <a:bodyPr/>
          <a:lstStyle/>
          <a:p>
            <a:pPr>
              <a:defRPr/>
            </a:pPr>
            <a:fld id="{C0BC624C-2554-4659-A1D8-66347873820C}" type="slidenum">
              <a:rPr lang="de-DE"/>
              <a:t>62</a:t>
            </a:fld>
            <a:endParaRPr lang="de-DE" sz="1800" dirty="0"/>
          </a:p>
        </p:txBody>
      </p:sp>
      <p:sp>
        <p:nvSpPr>
          <p:cNvPr id="12" name="Titel 1"/>
          <p:cNvSpPr>
            <a:spLocks noGrp="1"/>
          </p:cNvSpPr>
          <p:nvPr>
            <p:ph type="title"/>
          </p:nvPr>
        </p:nvSpPr>
        <p:spPr bwMode="auto">
          <a:xfrm>
            <a:off x="487161" y="931704"/>
            <a:ext cx="8243887" cy="539613"/>
          </a:xfrm>
        </p:spPr>
        <p:txBody>
          <a:bodyPr/>
          <a:lstStyle/>
          <a:p>
            <a:pPr>
              <a:defRPr/>
            </a:pPr>
            <a:r>
              <a:rPr lang="de-DE" dirty="0"/>
              <a:t>Algorithmisches Vorgehen</a:t>
            </a:r>
            <a:endParaRPr dirty="0"/>
          </a:p>
        </p:txBody>
      </p:sp>
      <p:sp>
        <p:nvSpPr>
          <p:cNvPr id="2" name="Rechteck 1"/>
          <p:cNvSpPr/>
          <p:nvPr/>
        </p:nvSpPr>
        <p:spPr>
          <a:xfrm>
            <a:off x="906011" y="1832711"/>
            <a:ext cx="3246539" cy="486561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 bwMode="auto">
          <a:xfrm>
            <a:off x="906010" y="2698176"/>
            <a:ext cx="3246539" cy="486561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 bwMode="auto">
          <a:xfrm>
            <a:off x="906009" y="3543433"/>
            <a:ext cx="3246539" cy="486561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" name="Gerade Verbindung mit Pfeil 4"/>
          <p:cNvCxnSpPr>
            <a:stCxn id="2" idx="2"/>
            <a:endCxn id="7" idx="0"/>
          </p:cNvCxnSpPr>
          <p:nvPr/>
        </p:nvCxnSpPr>
        <p:spPr>
          <a:xfrm flipH="1">
            <a:off x="2529280" y="2319272"/>
            <a:ext cx="1" cy="378904"/>
          </a:xfrm>
          <a:prstGeom prst="straightConnector1">
            <a:avLst/>
          </a:prstGeom>
          <a:ln w="1270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stCxn id="7" idx="2"/>
            <a:endCxn id="8" idx="0"/>
          </p:cNvCxnSpPr>
          <p:nvPr/>
        </p:nvCxnSpPr>
        <p:spPr>
          <a:xfrm flipH="1">
            <a:off x="2529279" y="3184737"/>
            <a:ext cx="1" cy="358696"/>
          </a:xfrm>
          <a:prstGeom prst="straightConnector1">
            <a:avLst/>
          </a:prstGeom>
          <a:ln w="1270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ussdiagramm: Verzweigung 14"/>
          <p:cNvSpPr/>
          <p:nvPr/>
        </p:nvSpPr>
        <p:spPr>
          <a:xfrm>
            <a:off x="763398" y="4434065"/>
            <a:ext cx="3531765" cy="1567189"/>
          </a:xfrm>
          <a:prstGeom prst="flowChartDecisi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winkelter Verbinder 16"/>
          <p:cNvCxnSpPr>
            <a:stCxn id="15" idx="1"/>
            <a:endCxn id="2" idx="1"/>
          </p:cNvCxnSpPr>
          <p:nvPr/>
        </p:nvCxnSpPr>
        <p:spPr>
          <a:xfrm rot="10800000" flipH="1">
            <a:off x="763397" y="2075992"/>
            <a:ext cx="142613" cy="3141668"/>
          </a:xfrm>
          <a:prstGeom prst="bentConnector3">
            <a:avLst>
              <a:gd name="adj1" fmla="val -219117"/>
            </a:avLst>
          </a:prstGeom>
          <a:ln w="1270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>
            <a:stCxn id="8" idx="2"/>
            <a:endCxn id="15" idx="0"/>
          </p:cNvCxnSpPr>
          <p:nvPr/>
        </p:nvCxnSpPr>
        <p:spPr bwMode="auto">
          <a:xfrm>
            <a:off x="2529279" y="4029994"/>
            <a:ext cx="2" cy="404071"/>
          </a:xfrm>
          <a:prstGeom prst="straightConnector1">
            <a:avLst/>
          </a:prstGeom>
          <a:ln w="1270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 rot="16200000">
            <a:off x="-337840" y="3462160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B050"/>
                </a:solidFill>
              </a:rPr>
              <a:t> nicht erfüllt </a:t>
            </a:r>
            <a:endParaRPr lang="de-DE" dirty="0"/>
          </a:p>
        </p:txBody>
      </p:sp>
      <p:cxnSp>
        <p:nvCxnSpPr>
          <p:cNvPr id="27" name="Gewinkelter Verbinder 26"/>
          <p:cNvCxnSpPr>
            <a:stCxn id="15" idx="2"/>
            <a:endCxn id="36" idx="1"/>
          </p:cNvCxnSpPr>
          <p:nvPr/>
        </p:nvCxnSpPr>
        <p:spPr bwMode="auto">
          <a:xfrm rot="16200000" flipH="1">
            <a:off x="3325993" y="5204541"/>
            <a:ext cx="169166" cy="1762591"/>
          </a:xfrm>
          <a:prstGeom prst="bentConnector2">
            <a:avLst/>
          </a:prstGeom>
          <a:ln w="1270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/>
          <p:cNvSpPr/>
          <p:nvPr/>
        </p:nvSpPr>
        <p:spPr bwMode="auto">
          <a:xfrm>
            <a:off x="4291872" y="5927139"/>
            <a:ext cx="3652502" cy="486561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Blattknoten</a:t>
            </a:r>
            <a:r>
              <a:rPr lang="de-DE" dirty="0">
                <a:solidFill>
                  <a:srgbClr val="000000"/>
                </a:solidFill>
              </a:rPr>
              <a:t> mit </a:t>
            </a:r>
            <a:r>
              <a:rPr lang="de-DE" b="1" dirty="0">
                <a:solidFill>
                  <a:srgbClr val="000000"/>
                </a:solidFill>
              </a:rPr>
              <a:t>Mehrheitswert </a:t>
            </a:r>
            <a:r>
              <a:rPr lang="de-DE" dirty="0">
                <a:solidFill>
                  <a:srgbClr val="000000"/>
                </a:solidFill>
              </a:rPr>
              <a:t>für ZV </a:t>
            </a:r>
          </a:p>
        </p:txBody>
      </p:sp>
      <p:sp>
        <p:nvSpPr>
          <p:cNvPr id="40" name="Textfeld 39"/>
          <p:cNvSpPr txBox="1"/>
          <p:nvPr/>
        </p:nvSpPr>
        <p:spPr bwMode="auto">
          <a:xfrm>
            <a:off x="3012208" y="581658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B050"/>
                </a:solidFill>
              </a:rPr>
              <a:t> erfüllt </a:t>
            </a:r>
            <a:endParaRPr lang="de-DE" dirty="0"/>
          </a:p>
        </p:txBody>
      </p:sp>
      <p:sp>
        <p:nvSpPr>
          <p:cNvPr id="22" name="Rechteck 21"/>
          <p:cNvSpPr/>
          <p:nvPr/>
        </p:nvSpPr>
        <p:spPr bwMode="auto">
          <a:xfrm>
            <a:off x="6962936" y="3266226"/>
            <a:ext cx="1080120" cy="66683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Wolkenförmige Legende 9"/>
          <p:cNvSpPr/>
          <p:nvPr/>
        </p:nvSpPr>
        <p:spPr bwMode="auto">
          <a:xfrm>
            <a:off x="3923928" y="4028923"/>
            <a:ext cx="1944216" cy="938991"/>
          </a:xfrm>
          <a:prstGeom prst="cloudCallout">
            <a:avLst>
              <a:gd name="adj1" fmla="val -48760"/>
              <a:gd name="adj2" fmla="val 56921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smtClean="0">
                <a:solidFill>
                  <a:srgbClr val="000000"/>
                </a:solidFill>
              </a:rPr>
              <a:t>Keine weiteren Prädiktorvariablen vorhanden?</a:t>
            </a:r>
            <a:endParaRPr lang="de-DE" sz="1200" dirty="0">
              <a:solidFill>
                <a:srgbClr val="000000"/>
              </a:solidFill>
            </a:endParaRPr>
          </a:p>
        </p:txBody>
      </p:sp>
      <p:sp>
        <p:nvSpPr>
          <p:cNvPr id="25" name="Wolkenförmige Legende 24"/>
          <p:cNvSpPr/>
          <p:nvPr/>
        </p:nvSpPr>
        <p:spPr bwMode="auto">
          <a:xfrm>
            <a:off x="4196894" y="4955462"/>
            <a:ext cx="1671250" cy="938991"/>
          </a:xfrm>
          <a:prstGeom prst="cloudCallout">
            <a:avLst>
              <a:gd name="adj1" fmla="val -80391"/>
              <a:gd name="adj2" fmla="val -1913"/>
            </a:avLst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rgbClr val="000000"/>
                </a:solidFill>
              </a:rPr>
              <a:t>Ist der </a:t>
            </a:r>
            <a:r>
              <a:rPr lang="de-DE" sz="1200" dirty="0" smtClean="0">
                <a:solidFill>
                  <a:srgbClr val="000000"/>
                </a:solidFill>
              </a:rPr>
              <a:t>Teildatensatz </a:t>
            </a:r>
            <a:r>
              <a:rPr lang="de-DE" sz="1200" dirty="0">
                <a:solidFill>
                  <a:srgbClr val="000000"/>
                </a:solidFill>
              </a:rPr>
              <a:t>„rein</a:t>
            </a:r>
            <a:r>
              <a:rPr lang="de-DE" sz="1200" dirty="0" smtClean="0">
                <a:solidFill>
                  <a:srgbClr val="000000"/>
                </a:solidFill>
              </a:rPr>
              <a:t>“ ?</a:t>
            </a:r>
            <a:endParaRPr lang="de-DE" sz="1200" dirty="0">
              <a:solidFill>
                <a:srgbClr val="000000"/>
              </a:solidFill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6372200" y="1987134"/>
            <a:ext cx="999104" cy="576693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 smtClean="0">
                <a:solidFill>
                  <a:schemeClr val="bg1">
                    <a:lumMod val="50000"/>
                  </a:schemeClr>
                </a:solidFill>
              </a:rPr>
              <a:t>[100,100]</a:t>
            </a:r>
          </a:p>
          <a:p>
            <a:pPr algn="ctr"/>
            <a:r>
              <a:rPr lang="de-DE" sz="2200" b="1" dirty="0" smtClean="0">
                <a:solidFill>
                  <a:srgbClr val="000000"/>
                </a:solidFill>
              </a:rPr>
              <a:t>Länge?</a:t>
            </a:r>
            <a:endParaRPr lang="de-DE" sz="2200" b="1" dirty="0">
              <a:solidFill>
                <a:srgbClr val="000000"/>
              </a:solidFill>
            </a:endParaRPr>
          </a:p>
        </p:txBody>
      </p:sp>
      <p:cxnSp>
        <p:nvCxnSpPr>
          <p:cNvPr id="23" name="Gerade Verbindung mit Pfeil 22"/>
          <p:cNvCxnSpPr>
            <a:endCxn id="30" idx="0"/>
          </p:cNvCxnSpPr>
          <p:nvPr/>
        </p:nvCxnSpPr>
        <p:spPr bwMode="auto">
          <a:xfrm>
            <a:off x="7040309" y="2563827"/>
            <a:ext cx="462687" cy="752337"/>
          </a:xfrm>
          <a:prstGeom prst="straightConnector1">
            <a:avLst/>
          </a:prstGeom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>
            <a:endCxn id="31" idx="0"/>
          </p:cNvCxnSpPr>
          <p:nvPr/>
        </p:nvCxnSpPr>
        <p:spPr bwMode="auto">
          <a:xfrm flipH="1">
            <a:off x="6159939" y="2563827"/>
            <a:ext cx="419908" cy="752337"/>
          </a:xfrm>
          <a:prstGeom prst="straightConnector1">
            <a:avLst/>
          </a:prstGeom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 bwMode="auto">
          <a:xfrm>
            <a:off x="6396970" y="271744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≤ 0.54     &gt;0.54</a:t>
            </a:r>
            <a:endParaRPr lang="de-DE" dirty="0"/>
          </a:p>
        </p:txBody>
      </p:sp>
      <p:sp>
        <p:nvSpPr>
          <p:cNvPr id="30" name="Rechteck 29"/>
          <p:cNvSpPr/>
          <p:nvPr/>
        </p:nvSpPr>
        <p:spPr bwMode="auto">
          <a:xfrm>
            <a:off x="7003145" y="3316164"/>
            <a:ext cx="999702" cy="55923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 smtClean="0">
                <a:solidFill>
                  <a:schemeClr val="bg1">
                    <a:lumMod val="50000"/>
                  </a:schemeClr>
                </a:solidFill>
              </a:rPr>
              <a:t>[0,85]</a:t>
            </a:r>
            <a:endParaRPr lang="de-DE" sz="2200" b="1" dirty="0" smtClean="0">
              <a:solidFill>
                <a:srgbClr val="000000"/>
              </a:solidFill>
            </a:endParaRPr>
          </a:p>
          <a:p>
            <a:pPr algn="ctr"/>
            <a:r>
              <a:rPr lang="de-DE" sz="2200" b="1" dirty="0" smtClean="0">
                <a:solidFill>
                  <a:srgbClr val="000000"/>
                </a:solidFill>
              </a:rPr>
              <a:t>Raupe</a:t>
            </a:r>
            <a:endParaRPr lang="de-DE" sz="2200" b="1" dirty="0">
              <a:solidFill>
                <a:srgbClr val="000000"/>
              </a:solidFill>
            </a:endParaRPr>
          </a:p>
        </p:txBody>
      </p:sp>
      <p:sp>
        <p:nvSpPr>
          <p:cNvPr id="31" name="Rechteck 30"/>
          <p:cNvSpPr/>
          <p:nvPr/>
        </p:nvSpPr>
        <p:spPr bwMode="auto">
          <a:xfrm>
            <a:off x="5643111" y="3316164"/>
            <a:ext cx="1033655" cy="8160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chemeClr val="bg1">
                    <a:lumMod val="50000"/>
                  </a:schemeClr>
                </a:solidFill>
              </a:rPr>
              <a:t>[100, 15]</a:t>
            </a:r>
          </a:p>
          <a:p>
            <a:pPr algn="ctr"/>
            <a:r>
              <a:rPr lang="de-DE" sz="2000" b="1" dirty="0" smtClean="0">
                <a:solidFill>
                  <a:srgbClr val="000000"/>
                </a:solidFill>
              </a:rPr>
              <a:t>Marien-käfer</a:t>
            </a:r>
            <a:endParaRPr lang="de-DE" sz="20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34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0" grpId="0" animBg="1"/>
      <p:bldP spid="2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>
            <a:spLocks/>
          </p:cNvSpPr>
          <p:nvPr/>
        </p:nvSpPr>
        <p:spPr bwMode="auto">
          <a:xfrm>
            <a:off x="47711" y="1355171"/>
            <a:ext cx="983576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b="1" dirty="0">
                <a:solidFill>
                  <a:srgbClr val="00B050"/>
                </a:solidFill>
              </a:rPr>
              <a:t>	Input: </a:t>
            </a:r>
            <a:r>
              <a:rPr lang="de-DE" b="1" dirty="0"/>
              <a:t>Datensatz , Zielvariable (ZV)</a:t>
            </a:r>
            <a:endParaRPr lang="de-DE" dirty="0"/>
          </a:p>
          <a:p>
            <a:pPr>
              <a:defRPr/>
            </a:pPr>
            <a:r>
              <a:rPr lang="de-DE" dirty="0"/>
              <a:t>	</a:t>
            </a:r>
          </a:p>
          <a:p>
            <a:pPr>
              <a:defRPr/>
            </a:pPr>
            <a:r>
              <a:rPr lang="de-DE" dirty="0"/>
              <a:t>	1. </a:t>
            </a:r>
            <a:r>
              <a:rPr lang="de-DE" b="1" dirty="0"/>
              <a:t>Definiere alle möglichen </a:t>
            </a:r>
            <a:r>
              <a:rPr lang="de-DE" b="1" dirty="0" smtClean="0"/>
              <a:t>Splits</a:t>
            </a:r>
            <a:endParaRPr lang="de-DE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defRPr/>
            </a:pPr>
            <a:endParaRPr lang="de-DE"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 	2. </a:t>
            </a:r>
            <a:r>
              <a:rPr lang="de-DE" b="1" dirty="0"/>
              <a:t>Identifiziere </a:t>
            </a:r>
            <a:r>
              <a:rPr lang="de-DE" dirty="0"/>
              <a:t>den</a:t>
            </a:r>
            <a:r>
              <a:rPr lang="de-DE" b="1" dirty="0"/>
              <a:t> besten </a:t>
            </a:r>
            <a:r>
              <a:rPr lang="de-DE" b="1" dirty="0" smtClean="0"/>
              <a:t>Split         </a:t>
            </a:r>
            <a:r>
              <a:rPr lang="de-DE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defRPr/>
            </a:pPr>
            <a:endParaRPr lang="de-DE" b="1" dirty="0" smtClean="0"/>
          </a:p>
          <a:p>
            <a:pPr>
              <a:defRPr/>
            </a:pPr>
            <a:r>
              <a:rPr lang="de-DE" b="1" dirty="0"/>
              <a:t>		</a:t>
            </a:r>
            <a:endParaRPr lang="de-DE" dirty="0"/>
          </a:p>
          <a:p>
            <a:pPr>
              <a:defRPr/>
            </a:pPr>
            <a:r>
              <a:rPr lang="de-DE" dirty="0"/>
              <a:t> 	3. </a:t>
            </a:r>
            <a:r>
              <a:rPr lang="de-DE" b="1" dirty="0"/>
              <a:t>Anwenden</a:t>
            </a:r>
            <a:r>
              <a:rPr lang="de-DE" dirty="0"/>
              <a:t> des </a:t>
            </a:r>
            <a:r>
              <a:rPr lang="de-DE" b="1" dirty="0"/>
              <a:t>besten </a:t>
            </a:r>
            <a:r>
              <a:rPr lang="de-DE" b="1" dirty="0" smtClean="0"/>
              <a:t>Splits</a:t>
            </a:r>
            <a:endParaRPr lang="de-DE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>
              <a:defRPr/>
            </a:pPr>
            <a:endParaRPr lang="de-DE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>
              <a:defRPr/>
            </a:pPr>
            <a:endParaRPr lang="de-DE" b="1" dirty="0">
              <a:solidFill>
                <a:srgbClr val="00B050"/>
              </a:solidFill>
            </a:endParaRPr>
          </a:p>
          <a:p>
            <a:pPr>
              <a:defRPr/>
            </a:pPr>
            <a:r>
              <a:rPr lang="de-DE" b="1" dirty="0">
                <a:solidFill>
                  <a:srgbClr val="00B050"/>
                </a:solidFill>
              </a:rPr>
              <a:t>                              </a:t>
            </a:r>
          </a:p>
          <a:p>
            <a:pPr>
              <a:defRPr/>
            </a:pPr>
            <a:r>
              <a:rPr lang="de-DE" b="1" dirty="0">
                <a:solidFill>
                  <a:srgbClr val="00B050"/>
                </a:solidFill>
              </a:rPr>
              <a:t>	              Abbruchkriterien: 	          </a:t>
            </a:r>
            <a:endParaRPr lang="de-DE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defRPr/>
            </a:pPr>
            <a:r>
              <a:rPr lang="de-DE" b="1" dirty="0">
                <a:solidFill>
                  <a:srgbClr val="00B050"/>
                </a:solidFill>
              </a:rPr>
              <a:t>	        a. </a:t>
            </a:r>
            <a:r>
              <a:rPr lang="de-DE" dirty="0"/>
              <a:t>Kein weiterer Split möglich           	</a:t>
            </a:r>
            <a:endParaRPr lang="de-DE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defRPr/>
            </a:pPr>
            <a:r>
              <a:rPr lang="de-DE" b="1" dirty="0" smtClean="0">
                <a:solidFill>
                  <a:srgbClr val="00B050"/>
                </a:solidFill>
              </a:rPr>
              <a:t>	        b. </a:t>
            </a:r>
            <a:r>
              <a:rPr lang="de-DE" dirty="0" smtClean="0"/>
              <a:t>Kein weiterer Split nötig               </a:t>
            </a:r>
            <a:r>
              <a:rPr lang="de-DE" b="1" dirty="0" smtClean="0">
                <a:solidFill>
                  <a:schemeClr val="bg1">
                    <a:lumMod val="65000"/>
                  </a:schemeClr>
                </a:solidFill>
              </a:rPr>
              <a:t>	 </a:t>
            </a:r>
            <a:r>
              <a:rPr lang="en-US" b="1" dirty="0" smtClean="0">
                <a:solidFill>
                  <a:srgbClr val="00B050"/>
                </a:solidFill>
              </a:rPr>
              <a:t>	</a:t>
            </a:r>
          </a:p>
          <a:p>
            <a:pPr>
              <a:defRPr/>
            </a:pPr>
            <a:r>
              <a:rPr lang="en-US" b="1" dirty="0">
                <a:solidFill>
                  <a:srgbClr val="00B050"/>
                </a:solidFill>
              </a:rPr>
              <a:t>		</a:t>
            </a:r>
          </a:p>
          <a:p>
            <a:pPr>
              <a:defRPr/>
            </a:pPr>
            <a:r>
              <a:rPr lang="en-US" b="1" dirty="0">
                <a:solidFill>
                  <a:srgbClr val="00B050"/>
                </a:solidFill>
              </a:rPr>
              <a:t>		</a:t>
            </a:r>
            <a:endParaRPr dirty="0"/>
          </a:p>
        </p:txBody>
      </p:sp>
      <p:sp>
        <p:nvSpPr>
          <p:cNvPr id="6" name="Foliennummernplatzhalter 2"/>
          <p:cNvSpPr>
            <a:spLocks noGrp="1"/>
          </p:cNvSpPr>
          <p:nvPr>
            <p:ph type="sldNum" sz="quarter" idx="11"/>
          </p:nvPr>
        </p:nvSpPr>
        <p:spPr bwMode="auto">
          <a:xfrm>
            <a:off x="8221870" y="6546207"/>
            <a:ext cx="720000" cy="288000"/>
          </a:xfrm>
        </p:spPr>
        <p:txBody>
          <a:bodyPr/>
          <a:lstStyle/>
          <a:p>
            <a:pPr>
              <a:defRPr/>
            </a:pPr>
            <a:fld id="{C0BC624C-2554-4659-A1D8-66347873820C}" type="slidenum">
              <a:rPr lang="de-DE"/>
              <a:t>63</a:t>
            </a:fld>
            <a:endParaRPr lang="de-DE" sz="1800" dirty="0"/>
          </a:p>
        </p:txBody>
      </p:sp>
      <p:sp>
        <p:nvSpPr>
          <p:cNvPr id="12" name="Titel 1"/>
          <p:cNvSpPr>
            <a:spLocks noGrp="1"/>
          </p:cNvSpPr>
          <p:nvPr>
            <p:ph type="title"/>
          </p:nvPr>
        </p:nvSpPr>
        <p:spPr bwMode="auto">
          <a:xfrm>
            <a:off x="487161" y="931704"/>
            <a:ext cx="8243887" cy="539613"/>
          </a:xfrm>
        </p:spPr>
        <p:txBody>
          <a:bodyPr/>
          <a:lstStyle/>
          <a:p>
            <a:pPr>
              <a:defRPr/>
            </a:pPr>
            <a:r>
              <a:rPr lang="de-DE" dirty="0"/>
              <a:t>Algorithmisches Vorgehen</a:t>
            </a:r>
            <a:endParaRPr dirty="0"/>
          </a:p>
        </p:txBody>
      </p:sp>
      <p:sp>
        <p:nvSpPr>
          <p:cNvPr id="2" name="Rechteck 1"/>
          <p:cNvSpPr/>
          <p:nvPr/>
        </p:nvSpPr>
        <p:spPr>
          <a:xfrm>
            <a:off x="906011" y="1832711"/>
            <a:ext cx="3246539" cy="486561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 bwMode="auto">
          <a:xfrm>
            <a:off x="906010" y="2698176"/>
            <a:ext cx="3246539" cy="486561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 bwMode="auto">
          <a:xfrm>
            <a:off x="906009" y="3543433"/>
            <a:ext cx="3246539" cy="486561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" name="Gerade Verbindung mit Pfeil 4"/>
          <p:cNvCxnSpPr>
            <a:stCxn id="2" idx="2"/>
            <a:endCxn id="7" idx="0"/>
          </p:cNvCxnSpPr>
          <p:nvPr/>
        </p:nvCxnSpPr>
        <p:spPr>
          <a:xfrm flipH="1">
            <a:off x="2529280" y="2319272"/>
            <a:ext cx="1" cy="378904"/>
          </a:xfrm>
          <a:prstGeom prst="straightConnector1">
            <a:avLst/>
          </a:prstGeom>
          <a:ln w="1270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stCxn id="7" idx="2"/>
            <a:endCxn id="8" idx="0"/>
          </p:cNvCxnSpPr>
          <p:nvPr/>
        </p:nvCxnSpPr>
        <p:spPr>
          <a:xfrm flipH="1">
            <a:off x="2529279" y="3184737"/>
            <a:ext cx="1" cy="358696"/>
          </a:xfrm>
          <a:prstGeom prst="straightConnector1">
            <a:avLst/>
          </a:prstGeom>
          <a:ln w="1270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ussdiagramm: Verzweigung 14"/>
          <p:cNvSpPr/>
          <p:nvPr/>
        </p:nvSpPr>
        <p:spPr>
          <a:xfrm>
            <a:off x="763398" y="4434065"/>
            <a:ext cx="3531765" cy="1567189"/>
          </a:xfrm>
          <a:prstGeom prst="flowChartDecisi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winkelter Verbinder 16"/>
          <p:cNvCxnSpPr>
            <a:stCxn id="15" idx="1"/>
            <a:endCxn id="2" idx="1"/>
          </p:cNvCxnSpPr>
          <p:nvPr/>
        </p:nvCxnSpPr>
        <p:spPr>
          <a:xfrm rot="10800000" flipH="1">
            <a:off x="763397" y="2075992"/>
            <a:ext cx="142613" cy="3141668"/>
          </a:xfrm>
          <a:prstGeom prst="bentConnector3">
            <a:avLst>
              <a:gd name="adj1" fmla="val -219117"/>
            </a:avLst>
          </a:prstGeom>
          <a:ln w="1270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>
            <a:stCxn id="8" idx="2"/>
            <a:endCxn id="15" idx="0"/>
          </p:cNvCxnSpPr>
          <p:nvPr/>
        </p:nvCxnSpPr>
        <p:spPr bwMode="auto">
          <a:xfrm>
            <a:off x="2529279" y="4029994"/>
            <a:ext cx="2" cy="404071"/>
          </a:xfrm>
          <a:prstGeom prst="straightConnector1">
            <a:avLst/>
          </a:prstGeom>
          <a:ln w="1270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 rot="16200000">
            <a:off x="-337840" y="3462160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B050"/>
                </a:solidFill>
              </a:rPr>
              <a:t> nicht erfüllt </a:t>
            </a:r>
            <a:endParaRPr lang="de-DE" dirty="0"/>
          </a:p>
        </p:txBody>
      </p:sp>
      <p:cxnSp>
        <p:nvCxnSpPr>
          <p:cNvPr id="27" name="Gewinkelter Verbinder 26"/>
          <p:cNvCxnSpPr>
            <a:stCxn id="15" idx="2"/>
            <a:endCxn id="36" idx="1"/>
          </p:cNvCxnSpPr>
          <p:nvPr/>
        </p:nvCxnSpPr>
        <p:spPr bwMode="auto">
          <a:xfrm rot="16200000" flipH="1">
            <a:off x="3325993" y="5204541"/>
            <a:ext cx="169166" cy="1762591"/>
          </a:xfrm>
          <a:prstGeom prst="bentConnector2">
            <a:avLst/>
          </a:prstGeom>
          <a:ln w="1270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/>
          <p:cNvSpPr/>
          <p:nvPr/>
        </p:nvSpPr>
        <p:spPr bwMode="auto">
          <a:xfrm>
            <a:off x="4291872" y="5927139"/>
            <a:ext cx="3652502" cy="486561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Blattknoten</a:t>
            </a:r>
            <a:r>
              <a:rPr lang="de-DE" dirty="0">
                <a:solidFill>
                  <a:srgbClr val="000000"/>
                </a:solidFill>
              </a:rPr>
              <a:t> mit </a:t>
            </a:r>
            <a:r>
              <a:rPr lang="de-DE" b="1" dirty="0">
                <a:solidFill>
                  <a:srgbClr val="000000"/>
                </a:solidFill>
              </a:rPr>
              <a:t>Mehrheitswert </a:t>
            </a:r>
            <a:r>
              <a:rPr lang="de-DE" dirty="0">
                <a:solidFill>
                  <a:srgbClr val="000000"/>
                </a:solidFill>
              </a:rPr>
              <a:t>für ZV </a:t>
            </a:r>
          </a:p>
        </p:txBody>
      </p:sp>
      <p:sp>
        <p:nvSpPr>
          <p:cNvPr id="40" name="Textfeld 39"/>
          <p:cNvSpPr txBox="1"/>
          <p:nvPr/>
        </p:nvSpPr>
        <p:spPr bwMode="auto">
          <a:xfrm>
            <a:off x="3012208" y="581658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B050"/>
                </a:solidFill>
              </a:rPr>
              <a:t> erfüllt </a:t>
            </a:r>
            <a:endParaRPr lang="de-DE" dirty="0"/>
          </a:p>
        </p:txBody>
      </p:sp>
      <p:sp>
        <p:nvSpPr>
          <p:cNvPr id="10" name="Wolkenförmige Legende 9"/>
          <p:cNvSpPr/>
          <p:nvPr/>
        </p:nvSpPr>
        <p:spPr bwMode="auto">
          <a:xfrm>
            <a:off x="3923928" y="4028923"/>
            <a:ext cx="1944216" cy="938991"/>
          </a:xfrm>
          <a:prstGeom prst="cloudCallout">
            <a:avLst>
              <a:gd name="adj1" fmla="val -48760"/>
              <a:gd name="adj2" fmla="val 56921"/>
            </a:avLst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00B050"/>
                </a:solidFill>
              </a:rPr>
              <a:t>nicht erfüllt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5" name="Wolkenförmige Legende 24"/>
          <p:cNvSpPr/>
          <p:nvPr/>
        </p:nvSpPr>
        <p:spPr bwMode="auto">
          <a:xfrm>
            <a:off x="4196894" y="4955462"/>
            <a:ext cx="1671250" cy="938991"/>
          </a:xfrm>
          <a:prstGeom prst="cloudCallout">
            <a:avLst>
              <a:gd name="adj1" fmla="val -80391"/>
              <a:gd name="adj2" fmla="val -1913"/>
            </a:avLst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rgbClr val="000000"/>
                </a:solidFill>
              </a:rPr>
              <a:t>Ist der </a:t>
            </a:r>
            <a:r>
              <a:rPr lang="de-DE" sz="1200" dirty="0" smtClean="0">
                <a:solidFill>
                  <a:srgbClr val="000000"/>
                </a:solidFill>
              </a:rPr>
              <a:t>Teildatensatz </a:t>
            </a:r>
            <a:r>
              <a:rPr lang="de-DE" sz="1200" dirty="0">
                <a:solidFill>
                  <a:srgbClr val="000000"/>
                </a:solidFill>
              </a:rPr>
              <a:t>„rein</a:t>
            </a:r>
            <a:r>
              <a:rPr lang="de-DE" sz="1200" dirty="0" smtClean="0">
                <a:solidFill>
                  <a:srgbClr val="000000"/>
                </a:solidFill>
              </a:rPr>
              <a:t>“ ?</a:t>
            </a:r>
            <a:endParaRPr lang="de-DE" sz="1200" dirty="0">
              <a:solidFill>
                <a:srgbClr val="000000"/>
              </a:solidFill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6962936" y="3266226"/>
            <a:ext cx="1080120" cy="66683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hteck 20"/>
          <p:cNvSpPr/>
          <p:nvPr/>
        </p:nvSpPr>
        <p:spPr bwMode="auto">
          <a:xfrm>
            <a:off x="6372200" y="1987134"/>
            <a:ext cx="999104" cy="576693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 smtClean="0">
                <a:solidFill>
                  <a:schemeClr val="bg1">
                    <a:lumMod val="50000"/>
                  </a:schemeClr>
                </a:solidFill>
              </a:rPr>
              <a:t>[100,100]</a:t>
            </a:r>
          </a:p>
          <a:p>
            <a:pPr algn="ctr"/>
            <a:r>
              <a:rPr lang="de-DE" sz="2200" b="1" dirty="0" smtClean="0">
                <a:solidFill>
                  <a:srgbClr val="000000"/>
                </a:solidFill>
              </a:rPr>
              <a:t>Länge?</a:t>
            </a:r>
            <a:endParaRPr lang="de-DE" sz="2200" b="1" dirty="0">
              <a:solidFill>
                <a:srgbClr val="000000"/>
              </a:solidFill>
            </a:endParaRPr>
          </a:p>
        </p:txBody>
      </p:sp>
      <p:cxnSp>
        <p:nvCxnSpPr>
          <p:cNvPr id="22" name="Gerade Verbindung mit Pfeil 21"/>
          <p:cNvCxnSpPr>
            <a:endCxn id="28" idx="0"/>
          </p:cNvCxnSpPr>
          <p:nvPr/>
        </p:nvCxnSpPr>
        <p:spPr bwMode="auto">
          <a:xfrm>
            <a:off x="7040309" y="2563827"/>
            <a:ext cx="462687" cy="752337"/>
          </a:xfrm>
          <a:prstGeom prst="straightConnector1">
            <a:avLst/>
          </a:prstGeom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endCxn id="29" idx="0"/>
          </p:cNvCxnSpPr>
          <p:nvPr/>
        </p:nvCxnSpPr>
        <p:spPr bwMode="auto">
          <a:xfrm flipH="1">
            <a:off x="6159939" y="2563827"/>
            <a:ext cx="419908" cy="752337"/>
          </a:xfrm>
          <a:prstGeom prst="straightConnector1">
            <a:avLst/>
          </a:prstGeom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/>
          <p:cNvSpPr txBox="1"/>
          <p:nvPr/>
        </p:nvSpPr>
        <p:spPr bwMode="auto">
          <a:xfrm>
            <a:off x="6396970" y="271744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≤ 0.54     &gt;0.54</a:t>
            </a:r>
            <a:endParaRPr lang="de-DE" dirty="0"/>
          </a:p>
        </p:txBody>
      </p:sp>
      <p:sp>
        <p:nvSpPr>
          <p:cNvPr id="28" name="Rechteck 27"/>
          <p:cNvSpPr/>
          <p:nvPr/>
        </p:nvSpPr>
        <p:spPr bwMode="auto">
          <a:xfrm>
            <a:off x="7003145" y="3316164"/>
            <a:ext cx="999702" cy="55923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 smtClean="0">
                <a:solidFill>
                  <a:schemeClr val="bg1">
                    <a:lumMod val="50000"/>
                  </a:schemeClr>
                </a:solidFill>
              </a:rPr>
              <a:t>[0,85]</a:t>
            </a:r>
            <a:endParaRPr lang="de-DE" sz="2200" b="1" dirty="0" smtClean="0">
              <a:solidFill>
                <a:srgbClr val="000000"/>
              </a:solidFill>
            </a:endParaRPr>
          </a:p>
          <a:p>
            <a:pPr algn="ctr"/>
            <a:r>
              <a:rPr lang="de-DE" sz="2200" b="1" dirty="0" smtClean="0">
                <a:solidFill>
                  <a:srgbClr val="000000"/>
                </a:solidFill>
              </a:rPr>
              <a:t>Raupe</a:t>
            </a:r>
            <a:endParaRPr lang="de-DE" sz="2200" b="1" dirty="0">
              <a:solidFill>
                <a:srgbClr val="000000"/>
              </a:solidFill>
            </a:endParaRPr>
          </a:p>
        </p:txBody>
      </p:sp>
      <p:sp>
        <p:nvSpPr>
          <p:cNvPr id="29" name="Rechteck 28"/>
          <p:cNvSpPr/>
          <p:nvPr/>
        </p:nvSpPr>
        <p:spPr bwMode="auto">
          <a:xfrm>
            <a:off x="5643111" y="3316164"/>
            <a:ext cx="1033655" cy="8160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chemeClr val="bg1">
                    <a:lumMod val="50000"/>
                  </a:schemeClr>
                </a:solidFill>
              </a:rPr>
              <a:t>[100, 15]</a:t>
            </a:r>
          </a:p>
          <a:p>
            <a:pPr algn="ctr"/>
            <a:r>
              <a:rPr lang="de-DE" sz="2000" b="1" dirty="0" smtClean="0">
                <a:solidFill>
                  <a:srgbClr val="000000"/>
                </a:solidFill>
              </a:rPr>
              <a:t>Marien-käfer</a:t>
            </a:r>
            <a:endParaRPr lang="de-DE" sz="20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44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>
            <a:spLocks/>
          </p:cNvSpPr>
          <p:nvPr/>
        </p:nvSpPr>
        <p:spPr bwMode="auto">
          <a:xfrm>
            <a:off x="47711" y="1355171"/>
            <a:ext cx="983576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b="1" dirty="0">
                <a:solidFill>
                  <a:srgbClr val="00B050"/>
                </a:solidFill>
              </a:rPr>
              <a:t>	Input: </a:t>
            </a:r>
            <a:r>
              <a:rPr lang="de-DE" b="1" dirty="0"/>
              <a:t>Datensatz , Zielvariable (ZV)</a:t>
            </a:r>
            <a:endParaRPr lang="de-DE" dirty="0"/>
          </a:p>
          <a:p>
            <a:pPr>
              <a:defRPr/>
            </a:pPr>
            <a:r>
              <a:rPr lang="de-DE" dirty="0"/>
              <a:t>	</a:t>
            </a:r>
          </a:p>
          <a:p>
            <a:pPr>
              <a:defRPr/>
            </a:pPr>
            <a:r>
              <a:rPr lang="de-DE" dirty="0"/>
              <a:t>	1. </a:t>
            </a:r>
            <a:r>
              <a:rPr lang="de-DE" b="1" dirty="0"/>
              <a:t>Definiere alle möglichen </a:t>
            </a:r>
            <a:r>
              <a:rPr lang="de-DE" b="1" dirty="0" smtClean="0"/>
              <a:t>Splits</a:t>
            </a:r>
            <a:endParaRPr lang="de-DE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defRPr/>
            </a:pPr>
            <a:endParaRPr lang="de-DE"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 	2. </a:t>
            </a:r>
            <a:r>
              <a:rPr lang="de-DE" b="1" dirty="0"/>
              <a:t>Identifiziere </a:t>
            </a:r>
            <a:r>
              <a:rPr lang="de-DE" dirty="0"/>
              <a:t>den</a:t>
            </a:r>
            <a:r>
              <a:rPr lang="de-DE" b="1" dirty="0"/>
              <a:t> besten </a:t>
            </a:r>
            <a:r>
              <a:rPr lang="de-DE" b="1" dirty="0" smtClean="0"/>
              <a:t>Split         </a:t>
            </a:r>
            <a:r>
              <a:rPr lang="de-DE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defRPr/>
            </a:pPr>
            <a:endParaRPr lang="de-DE" b="1" dirty="0" smtClean="0"/>
          </a:p>
          <a:p>
            <a:pPr>
              <a:defRPr/>
            </a:pPr>
            <a:r>
              <a:rPr lang="de-DE" b="1" dirty="0"/>
              <a:t>		</a:t>
            </a:r>
            <a:endParaRPr lang="de-DE" dirty="0"/>
          </a:p>
          <a:p>
            <a:pPr>
              <a:defRPr/>
            </a:pPr>
            <a:r>
              <a:rPr lang="de-DE" dirty="0"/>
              <a:t> 	3. </a:t>
            </a:r>
            <a:r>
              <a:rPr lang="de-DE" b="1" dirty="0"/>
              <a:t>Anwenden</a:t>
            </a:r>
            <a:r>
              <a:rPr lang="de-DE" dirty="0"/>
              <a:t> des </a:t>
            </a:r>
            <a:r>
              <a:rPr lang="de-DE" b="1" dirty="0"/>
              <a:t>besten </a:t>
            </a:r>
            <a:r>
              <a:rPr lang="de-DE" b="1" dirty="0" smtClean="0"/>
              <a:t>Splits</a:t>
            </a:r>
            <a:endParaRPr lang="de-DE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>
              <a:defRPr/>
            </a:pPr>
            <a:endParaRPr lang="de-DE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>
              <a:defRPr/>
            </a:pPr>
            <a:endParaRPr lang="de-DE" b="1" dirty="0">
              <a:solidFill>
                <a:srgbClr val="00B050"/>
              </a:solidFill>
            </a:endParaRPr>
          </a:p>
          <a:p>
            <a:pPr>
              <a:defRPr/>
            </a:pPr>
            <a:r>
              <a:rPr lang="de-DE" b="1" dirty="0">
                <a:solidFill>
                  <a:srgbClr val="00B050"/>
                </a:solidFill>
              </a:rPr>
              <a:t>                              </a:t>
            </a:r>
          </a:p>
          <a:p>
            <a:pPr>
              <a:defRPr/>
            </a:pPr>
            <a:r>
              <a:rPr lang="de-DE" b="1" dirty="0">
                <a:solidFill>
                  <a:srgbClr val="00B050"/>
                </a:solidFill>
              </a:rPr>
              <a:t>	              Abbruchkriterien: 	          </a:t>
            </a:r>
            <a:endParaRPr lang="de-DE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defRPr/>
            </a:pPr>
            <a:r>
              <a:rPr lang="de-DE" b="1" dirty="0">
                <a:solidFill>
                  <a:srgbClr val="00B050"/>
                </a:solidFill>
              </a:rPr>
              <a:t>	        a. </a:t>
            </a:r>
            <a:r>
              <a:rPr lang="de-DE" dirty="0"/>
              <a:t>Kein weiterer Split möglich           	</a:t>
            </a:r>
            <a:endParaRPr lang="de-DE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defRPr/>
            </a:pPr>
            <a:r>
              <a:rPr lang="de-DE" b="1" dirty="0" smtClean="0">
                <a:solidFill>
                  <a:srgbClr val="00B050"/>
                </a:solidFill>
              </a:rPr>
              <a:t>	        b. </a:t>
            </a:r>
            <a:r>
              <a:rPr lang="de-DE" dirty="0" smtClean="0"/>
              <a:t>Kein weiterer Split nötig               </a:t>
            </a:r>
            <a:r>
              <a:rPr lang="de-DE" b="1" dirty="0" smtClean="0">
                <a:solidFill>
                  <a:schemeClr val="bg1">
                    <a:lumMod val="65000"/>
                  </a:schemeClr>
                </a:solidFill>
              </a:rPr>
              <a:t>	 </a:t>
            </a:r>
            <a:r>
              <a:rPr lang="en-US" b="1" dirty="0" smtClean="0">
                <a:solidFill>
                  <a:srgbClr val="00B050"/>
                </a:solidFill>
              </a:rPr>
              <a:t>	</a:t>
            </a:r>
          </a:p>
          <a:p>
            <a:pPr>
              <a:defRPr/>
            </a:pPr>
            <a:r>
              <a:rPr lang="en-US" b="1" dirty="0">
                <a:solidFill>
                  <a:srgbClr val="00B050"/>
                </a:solidFill>
              </a:rPr>
              <a:t>		</a:t>
            </a:r>
          </a:p>
          <a:p>
            <a:pPr>
              <a:defRPr/>
            </a:pPr>
            <a:r>
              <a:rPr lang="en-US" b="1" dirty="0">
                <a:solidFill>
                  <a:srgbClr val="00B050"/>
                </a:solidFill>
              </a:rPr>
              <a:t>		</a:t>
            </a:r>
            <a:endParaRPr dirty="0"/>
          </a:p>
        </p:txBody>
      </p:sp>
      <p:sp>
        <p:nvSpPr>
          <p:cNvPr id="6" name="Foliennummernplatzhalter 2"/>
          <p:cNvSpPr>
            <a:spLocks noGrp="1"/>
          </p:cNvSpPr>
          <p:nvPr>
            <p:ph type="sldNum" sz="quarter" idx="11"/>
          </p:nvPr>
        </p:nvSpPr>
        <p:spPr bwMode="auto">
          <a:xfrm>
            <a:off x="8221870" y="6546207"/>
            <a:ext cx="720000" cy="288000"/>
          </a:xfrm>
        </p:spPr>
        <p:txBody>
          <a:bodyPr/>
          <a:lstStyle/>
          <a:p>
            <a:pPr>
              <a:defRPr/>
            </a:pPr>
            <a:fld id="{C0BC624C-2554-4659-A1D8-66347873820C}" type="slidenum">
              <a:rPr lang="de-DE"/>
              <a:t>64</a:t>
            </a:fld>
            <a:endParaRPr lang="de-DE" sz="1800" dirty="0"/>
          </a:p>
        </p:txBody>
      </p:sp>
      <p:sp>
        <p:nvSpPr>
          <p:cNvPr id="12" name="Titel 1"/>
          <p:cNvSpPr>
            <a:spLocks noGrp="1"/>
          </p:cNvSpPr>
          <p:nvPr>
            <p:ph type="title"/>
          </p:nvPr>
        </p:nvSpPr>
        <p:spPr bwMode="auto">
          <a:xfrm>
            <a:off x="487161" y="931704"/>
            <a:ext cx="8243887" cy="539613"/>
          </a:xfrm>
        </p:spPr>
        <p:txBody>
          <a:bodyPr/>
          <a:lstStyle/>
          <a:p>
            <a:pPr>
              <a:defRPr/>
            </a:pPr>
            <a:r>
              <a:rPr lang="de-DE" dirty="0"/>
              <a:t>Algorithmisches Vorgehen</a:t>
            </a:r>
            <a:endParaRPr dirty="0"/>
          </a:p>
        </p:txBody>
      </p:sp>
      <p:sp>
        <p:nvSpPr>
          <p:cNvPr id="2" name="Rechteck 1"/>
          <p:cNvSpPr/>
          <p:nvPr/>
        </p:nvSpPr>
        <p:spPr>
          <a:xfrm>
            <a:off x="906011" y="1832711"/>
            <a:ext cx="3246539" cy="486561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 bwMode="auto">
          <a:xfrm>
            <a:off x="906010" y="2698176"/>
            <a:ext cx="3246539" cy="486561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 bwMode="auto">
          <a:xfrm>
            <a:off x="906009" y="3543433"/>
            <a:ext cx="3246539" cy="486561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" name="Gerade Verbindung mit Pfeil 4"/>
          <p:cNvCxnSpPr>
            <a:stCxn id="2" idx="2"/>
            <a:endCxn id="7" idx="0"/>
          </p:cNvCxnSpPr>
          <p:nvPr/>
        </p:nvCxnSpPr>
        <p:spPr>
          <a:xfrm flipH="1">
            <a:off x="2529280" y="2319272"/>
            <a:ext cx="1" cy="378904"/>
          </a:xfrm>
          <a:prstGeom prst="straightConnector1">
            <a:avLst/>
          </a:prstGeom>
          <a:ln w="1270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stCxn id="7" idx="2"/>
            <a:endCxn id="8" idx="0"/>
          </p:cNvCxnSpPr>
          <p:nvPr/>
        </p:nvCxnSpPr>
        <p:spPr>
          <a:xfrm flipH="1">
            <a:off x="2529279" y="3184737"/>
            <a:ext cx="1" cy="358696"/>
          </a:xfrm>
          <a:prstGeom prst="straightConnector1">
            <a:avLst/>
          </a:prstGeom>
          <a:ln w="1270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ussdiagramm: Verzweigung 14"/>
          <p:cNvSpPr/>
          <p:nvPr/>
        </p:nvSpPr>
        <p:spPr>
          <a:xfrm>
            <a:off x="763398" y="4434065"/>
            <a:ext cx="3531765" cy="1567189"/>
          </a:xfrm>
          <a:prstGeom prst="flowChartDecisi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winkelter Verbinder 16"/>
          <p:cNvCxnSpPr>
            <a:stCxn id="15" idx="1"/>
            <a:endCxn id="2" idx="1"/>
          </p:cNvCxnSpPr>
          <p:nvPr/>
        </p:nvCxnSpPr>
        <p:spPr>
          <a:xfrm rot="10800000" flipH="1">
            <a:off x="763397" y="2075992"/>
            <a:ext cx="142613" cy="3141668"/>
          </a:xfrm>
          <a:prstGeom prst="bentConnector3">
            <a:avLst>
              <a:gd name="adj1" fmla="val -219117"/>
            </a:avLst>
          </a:prstGeom>
          <a:ln w="1270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>
            <a:stCxn id="8" idx="2"/>
            <a:endCxn id="15" idx="0"/>
          </p:cNvCxnSpPr>
          <p:nvPr/>
        </p:nvCxnSpPr>
        <p:spPr bwMode="auto">
          <a:xfrm>
            <a:off x="2529279" y="4029994"/>
            <a:ext cx="2" cy="404071"/>
          </a:xfrm>
          <a:prstGeom prst="straightConnector1">
            <a:avLst/>
          </a:prstGeom>
          <a:ln w="1270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 rot="16200000">
            <a:off x="-337840" y="3462160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B050"/>
                </a:solidFill>
              </a:rPr>
              <a:t> nicht erfüllt </a:t>
            </a:r>
            <a:endParaRPr lang="de-DE" dirty="0"/>
          </a:p>
        </p:txBody>
      </p:sp>
      <p:cxnSp>
        <p:nvCxnSpPr>
          <p:cNvPr id="27" name="Gewinkelter Verbinder 26"/>
          <p:cNvCxnSpPr>
            <a:stCxn id="15" idx="2"/>
            <a:endCxn id="36" idx="1"/>
          </p:cNvCxnSpPr>
          <p:nvPr/>
        </p:nvCxnSpPr>
        <p:spPr bwMode="auto">
          <a:xfrm rot="16200000" flipH="1">
            <a:off x="3325993" y="5204541"/>
            <a:ext cx="169166" cy="1762591"/>
          </a:xfrm>
          <a:prstGeom prst="bentConnector2">
            <a:avLst/>
          </a:prstGeom>
          <a:ln w="1270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/>
          <p:cNvSpPr/>
          <p:nvPr/>
        </p:nvSpPr>
        <p:spPr bwMode="auto">
          <a:xfrm>
            <a:off x="4291872" y="5927139"/>
            <a:ext cx="3652502" cy="486561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Blattknoten</a:t>
            </a:r>
            <a:r>
              <a:rPr lang="de-DE" dirty="0">
                <a:solidFill>
                  <a:srgbClr val="000000"/>
                </a:solidFill>
              </a:rPr>
              <a:t> mit </a:t>
            </a:r>
            <a:r>
              <a:rPr lang="de-DE" b="1" dirty="0">
                <a:solidFill>
                  <a:srgbClr val="000000"/>
                </a:solidFill>
              </a:rPr>
              <a:t>Mehrheitswert </a:t>
            </a:r>
            <a:r>
              <a:rPr lang="de-DE" dirty="0">
                <a:solidFill>
                  <a:srgbClr val="000000"/>
                </a:solidFill>
              </a:rPr>
              <a:t>für ZV </a:t>
            </a:r>
          </a:p>
        </p:txBody>
      </p:sp>
      <p:sp>
        <p:nvSpPr>
          <p:cNvPr id="40" name="Textfeld 39"/>
          <p:cNvSpPr txBox="1"/>
          <p:nvPr/>
        </p:nvSpPr>
        <p:spPr bwMode="auto">
          <a:xfrm>
            <a:off x="3012208" y="581658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B050"/>
                </a:solidFill>
              </a:rPr>
              <a:t> erfüllt </a:t>
            </a:r>
            <a:endParaRPr lang="de-DE" dirty="0"/>
          </a:p>
        </p:txBody>
      </p:sp>
      <p:sp>
        <p:nvSpPr>
          <p:cNvPr id="10" name="Wolkenförmige Legende 9"/>
          <p:cNvSpPr/>
          <p:nvPr/>
        </p:nvSpPr>
        <p:spPr bwMode="auto">
          <a:xfrm>
            <a:off x="3923928" y="4028923"/>
            <a:ext cx="1944216" cy="938991"/>
          </a:xfrm>
          <a:prstGeom prst="cloudCallout">
            <a:avLst>
              <a:gd name="adj1" fmla="val -48760"/>
              <a:gd name="adj2" fmla="val 56921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00B050"/>
                </a:solidFill>
              </a:rPr>
              <a:t>nicht erfüllt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5" name="Wolkenförmige Legende 24"/>
          <p:cNvSpPr/>
          <p:nvPr/>
        </p:nvSpPr>
        <p:spPr bwMode="auto">
          <a:xfrm>
            <a:off x="4196894" y="4955462"/>
            <a:ext cx="1671250" cy="938991"/>
          </a:xfrm>
          <a:prstGeom prst="cloudCallout">
            <a:avLst>
              <a:gd name="adj1" fmla="val -80391"/>
              <a:gd name="adj2" fmla="val -1913"/>
            </a:avLst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00B050"/>
                </a:solidFill>
              </a:rPr>
              <a:t>erfüllt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6962936" y="3266226"/>
            <a:ext cx="1080120" cy="66683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/>
          <p:cNvSpPr/>
          <p:nvPr/>
        </p:nvSpPr>
        <p:spPr bwMode="auto">
          <a:xfrm>
            <a:off x="6372200" y="1987134"/>
            <a:ext cx="999104" cy="576693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 smtClean="0">
                <a:solidFill>
                  <a:schemeClr val="bg1">
                    <a:lumMod val="50000"/>
                  </a:schemeClr>
                </a:solidFill>
              </a:rPr>
              <a:t>[100,100]</a:t>
            </a:r>
          </a:p>
          <a:p>
            <a:pPr algn="ctr"/>
            <a:r>
              <a:rPr lang="de-DE" sz="2200" b="1" dirty="0" smtClean="0">
                <a:solidFill>
                  <a:srgbClr val="000000"/>
                </a:solidFill>
              </a:rPr>
              <a:t>Länge?</a:t>
            </a:r>
            <a:endParaRPr lang="de-DE" sz="2200" b="1" dirty="0">
              <a:solidFill>
                <a:srgbClr val="000000"/>
              </a:solidFill>
            </a:endParaRPr>
          </a:p>
        </p:txBody>
      </p:sp>
      <p:cxnSp>
        <p:nvCxnSpPr>
          <p:cNvPr id="28" name="Gerade Verbindung mit Pfeil 27"/>
          <p:cNvCxnSpPr>
            <a:endCxn id="31" idx="0"/>
          </p:cNvCxnSpPr>
          <p:nvPr/>
        </p:nvCxnSpPr>
        <p:spPr bwMode="auto">
          <a:xfrm>
            <a:off x="7040309" y="2563827"/>
            <a:ext cx="462687" cy="752337"/>
          </a:xfrm>
          <a:prstGeom prst="straightConnector1">
            <a:avLst/>
          </a:prstGeom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>
            <a:endCxn id="32" idx="0"/>
          </p:cNvCxnSpPr>
          <p:nvPr/>
        </p:nvCxnSpPr>
        <p:spPr bwMode="auto">
          <a:xfrm flipH="1">
            <a:off x="6159939" y="2563827"/>
            <a:ext cx="419908" cy="752337"/>
          </a:xfrm>
          <a:prstGeom prst="straightConnector1">
            <a:avLst/>
          </a:prstGeom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 bwMode="auto">
          <a:xfrm>
            <a:off x="6396970" y="271744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≤ 0.54     &gt;0.54</a:t>
            </a:r>
            <a:endParaRPr lang="de-DE" dirty="0"/>
          </a:p>
        </p:txBody>
      </p:sp>
      <p:sp>
        <p:nvSpPr>
          <p:cNvPr id="31" name="Rechteck 30"/>
          <p:cNvSpPr/>
          <p:nvPr/>
        </p:nvSpPr>
        <p:spPr bwMode="auto">
          <a:xfrm>
            <a:off x="7003145" y="3316164"/>
            <a:ext cx="999702" cy="55923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 smtClean="0">
                <a:solidFill>
                  <a:schemeClr val="bg1">
                    <a:lumMod val="50000"/>
                  </a:schemeClr>
                </a:solidFill>
              </a:rPr>
              <a:t>[0,85]</a:t>
            </a:r>
            <a:endParaRPr lang="de-DE" sz="2200" b="1" dirty="0" smtClean="0">
              <a:solidFill>
                <a:srgbClr val="000000"/>
              </a:solidFill>
            </a:endParaRPr>
          </a:p>
          <a:p>
            <a:pPr algn="ctr"/>
            <a:r>
              <a:rPr lang="de-DE" sz="2200" b="1" dirty="0" smtClean="0">
                <a:solidFill>
                  <a:srgbClr val="000000"/>
                </a:solidFill>
              </a:rPr>
              <a:t>Raupe</a:t>
            </a:r>
            <a:endParaRPr lang="de-DE" sz="2200" b="1" dirty="0">
              <a:solidFill>
                <a:srgbClr val="000000"/>
              </a:solidFill>
            </a:endParaRPr>
          </a:p>
        </p:txBody>
      </p:sp>
      <p:sp>
        <p:nvSpPr>
          <p:cNvPr id="32" name="Rechteck 31"/>
          <p:cNvSpPr/>
          <p:nvPr/>
        </p:nvSpPr>
        <p:spPr bwMode="auto">
          <a:xfrm>
            <a:off x="5643111" y="3316164"/>
            <a:ext cx="1033655" cy="8160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chemeClr val="bg1">
                    <a:lumMod val="50000"/>
                  </a:schemeClr>
                </a:solidFill>
              </a:rPr>
              <a:t>[100, 15]</a:t>
            </a:r>
          </a:p>
          <a:p>
            <a:pPr algn="ctr"/>
            <a:r>
              <a:rPr lang="de-DE" sz="2000" b="1" dirty="0" smtClean="0">
                <a:solidFill>
                  <a:srgbClr val="000000"/>
                </a:solidFill>
              </a:rPr>
              <a:t>Marien-käfer</a:t>
            </a:r>
            <a:endParaRPr lang="de-DE" sz="20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47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>
            <a:spLocks/>
          </p:cNvSpPr>
          <p:nvPr/>
        </p:nvSpPr>
        <p:spPr bwMode="auto">
          <a:xfrm>
            <a:off x="47711" y="1355171"/>
            <a:ext cx="983576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b="1" dirty="0">
                <a:solidFill>
                  <a:srgbClr val="00B050"/>
                </a:solidFill>
              </a:rPr>
              <a:t>	Input: </a:t>
            </a:r>
            <a:r>
              <a:rPr lang="de-DE" b="1" dirty="0"/>
              <a:t>Datensatz , Zielvariable (ZV)</a:t>
            </a:r>
            <a:endParaRPr lang="de-DE" dirty="0"/>
          </a:p>
          <a:p>
            <a:pPr>
              <a:defRPr/>
            </a:pPr>
            <a:r>
              <a:rPr lang="de-DE" dirty="0"/>
              <a:t>	</a:t>
            </a:r>
          </a:p>
          <a:p>
            <a:pPr>
              <a:defRPr/>
            </a:pPr>
            <a:r>
              <a:rPr lang="de-DE" dirty="0"/>
              <a:t>	1. </a:t>
            </a:r>
            <a:r>
              <a:rPr lang="de-DE" b="1" dirty="0"/>
              <a:t>Definiere alle möglichen </a:t>
            </a:r>
            <a:r>
              <a:rPr lang="de-DE" b="1" dirty="0" smtClean="0"/>
              <a:t>Splits</a:t>
            </a:r>
            <a:endParaRPr lang="de-DE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defRPr/>
            </a:pPr>
            <a:endParaRPr lang="de-DE"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 	2. </a:t>
            </a:r>
            <a:r>
              <a:rPr lang="de-DE" b="1" dirty="0"/>
              <a:t>Identifiziere </a:t>
            </a:r>
            <a:r>
              <a:rPr lang="de-DE" dirty="0"/>
              <a:t>den</a:t>
            </a:r>
            <a:r>
              <a:rPr lang="de-DE" b="1" dirty="0"/>
              <a:t> besten </a:t>
            </a:r>
            <a:r>
              <a:rPr lang="de-DE" b="1" dirty="0" smtClean="0"/>
              <a:t>Split         </a:t>
            </a:r>
            <a:r>
              <a:rPr lang="de-DE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defRPr/>
            </a:pPr>
            <a:endParaRPr lang="de-DE" b="1" dirty="0" smtClean="0"/>
          </a:p>
          <a:p>
            <a:pPr>
              <a:defRPr/>
            </a:pPr>
            <a:r>
              <a:rPr lang="de-DE" b="1" dirty="0"/>
              <a:t>		</a:t>
            </a:r>
            <a:endParaRPr lang="de-DE" dirty="0"/>
          </a:p>
          <a:p>
            <a:pPr>
              <a:defRPr/>
            </a:pPr>
            <a:r>
              <a:rPr lang="de-DE" dirty="0"/>
              <a:t> 	3. </a:t>
            </a:r>
            <a:r>
              <a:rPr lang="de-DE" b="1" dirty="0"/>
              <a:t>Anwenden</a:t>
            </a:r>
            <a:r>
              <a:rPr lang="de-DE" dirty="0"/>
              <a:t> des </a:t>
            </a:r>
            <a:r>
              <a:rPr lang="de-DE" b="1" dirty="0"/>
              <a:t>besten </a:t>
            </a:r>
            <a:r>
              <a:rPr lang="de-DE" b="1" dirty="0" smtClean="0"/>
              <a:t>Splits</a:t>
            </a:r>
            <a:endParaRPr lang="de-DE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>
              <a:defRPr/>
            </a:pPr>
            <a:endParaRPr lang="de-DE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>
              <a:defRPr/>
            </a:pPr>
            <a:endParaRPr lang="de-DE" b="1" dirty="0">
              <a:solidFill>
                <a:srgbClr val="00B050"/>
              </a:solidFill>
            </a:endParaRPr>
          </a:p>
          <a:p>
            <a:pPr>
              <a:defRPr/>
            </a:pPr>
            <a:r>
              <a:rPr lang="de-DE" b="1" dirty="0">
                <a:solidFill>
                  <a:srgbClr val="00B050"/>
                </a:solidFill>
              </a:rPr>
              <a:t>                              </a:t>
            </a:r>
          </a:p>
          <a:p>
            <a:pPr>
              <a:defRPr/>
            </a:pPr>
            <a:r>
              <a:rPr lang="de-DE" b="1" dirty="0">
                <a:solidFill>
                  <a:srgbClr val="00B050"/>
                </a:solidFill>
              </a:rPr>
              <a:t>	              Abbruchkriterien: 	          </a:t>
            </a:r>
            <a:endParaRPr lang="de-DE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defRPr/>
            </a:pPr>
            <a:r>
              <a:rPr lang="de-DE" b="1" dirty="0">
                <a:solidFill>
                  <a:srgbClr val="00B050"/>
                </a:solidFill>
              </a:rPr>
              <a:t>	        a. </a:t>
            </a:r>
            <a:r>
              <a:rPr lang="de-DE" dirty="0"/>
              <a:t>Kein weiterer Split möglich           	</a:t>
            </a:r>
            <a:endParaRPr lang="de-DE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defRPr/>
            </a:pPr>
            <a:r>
              <a:rPr lang="de-DE" b="1" dirty="0" smtClean="0">
                <a:solidFill>
                  <a:srgbClr val="00B050"/>
                </a:solidFill>
              </a:rPr>
              <a:t>	        b. </a:t>
            </a:r>
            <a:r>
              <a:rPr lang="de-DE" dirty="0" smtClean="0"/>
              <a:t>Kein weiterer Split nötig               </a:t>
            </a:r>
            <a:r>
              <a:rPr lang="de-DE" b="1" dirty="0" smtClean="0">
                <a:solidFill>
                  <a:schemeClr val="bg1">
                    <a:lumMod val="65000"/>
                  </a:schemeClr>
                </a:solidFill>
              </a:rPr>
              <a:t>	 </a:t>
            </a:r>
            <a:r>
              <a:rPr lang="en-US" b="1" dirty="0" smtClean="0">
                <a:solidFill>
                  <a:srgbClr val="00B050"/>
                </a:solidFill>
              </a:rPr>
              <a:t>	</a:t>
            </a:r>
          </a:p>
          <a:p>
            <a:pPr>
              <a:defRPr/>
            </a:pPr>
            <a:r>
              <a:rPr lang="en-US" b="1" dirty="0">
                <a:solidFill>
                  <a:srgbClr val="00B050"/>
                </a:solidFill>
              </a:rPr>
              <a:t>		</a:t>
            </a:r>
          </a:p>
          <a:p>
            <a:pPr>
              <a:defRPr/>
            </a:pPr>
            <a:r>
              <a:rPr lang="en-US" b="1" dirty="0">
                <a:solidFill>
                  <a:srgbClr val="00B050"/>
                </a:solidFill>
              </a:rPr>
              <a:t>		</a:t>
            </a:r>
            <a:endParaRPr dirty="0"/>
          </a:p>
        </p:txBody>
      </p:sp>
      <p:sp>
        <p:nvSpPr>
          <p:cNvPr id="6" name="Foliennummernplatzhalter 2"/>
          <p:cNvSpPr>
            <a:spLocks noGrp="1"/>
          </p:cNvSpPr>
          <p:nvPr>
            <p:ph type="sldNum" sz="quarter" idx="11"/>
          </p:nvPr>
        </p:nvSpPr>
        <p:spPr bwMode="auto">
          <a:xfrm>
            <a:off x="8221870" y="6546207"/>
            <a:ext cx="720000" cy="288000"/>
          </a:xfrm>
        </p:spPr>
        <p:txBody>
          <a:bodyPr/>
          <a:lstStyle/>
          <a:p>
            <a:pPr>
              <a:defRPr/>
            </a:pPr>
            <a:fld id="{C0BC624C-2554-4659-A1D8-66347873820C}" type="slidenum">
              <a:rPr lang="de-DE"/>
              <a:t>65</a:t>
            </a:fld>
            <a:endParaRPr lang="de-DE" sz="1800" dirty="0"/>
          </a:p>
        </p:txBody>
      </p:sp>
      <p:sp>
        <p:nvSpPr>
          <p:cNvPr id="12" name="Titel 1"/>
          <p:cNvSpPr>
            <a:spLocks noGrp="1"/>
          </p:cNvSpPr>
          <p:nvPr>
            <p:ph type="title"/>
          </p:nvPr>
        </p:nvSpPr>
        <p:spPr bwMode="auto">
          <a:xfrm>
            <a:off x="487161" y="931704"/>
            <a:ext cx="8243887" cy="539613"/>
          </a:xfrm>
        </p:spPr>
        <p:txBody>
          <a:bodyPr/>
          <a:lstStyle/>
          <a:p>
            <a:pPr>
              <a:defRPr/>
            </a:pPr>
            <a:r>
              <a:rPr lang="de-DE" dirty="0"/>
              <a:t>Algorithmisches Vorgehen</a:t>
            </a:r>
            <a:endParaRPr dirty="0"/>
          </a:p>
        </p:txBody>
      </p:sp>
      <p:sp>
        <p:nvSpPr>
          <p:cNvPr id="2" name="Rechteck 1"/>
          <p:cNvSpPr/>
          <p:nvPr/>
        </p:nvSpPr>
        <p:spPr>
          <a:xfrm>
            <a:off x="906011" y="1832711"/>
            <a:ext cx="3246539" cy="486561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 bwMode="auto">
          <a:xfrm>
            <a:off x="906010" y="2698176"/>
            <a:ext cx="3246539" cy="486561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 bwMode="auto">
          <a:xfrm>
            <a:off x="906009" y="3543433"/>
            <a:ext cx="3246539" cy="486561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" name="Gerade Verbindung mit Pfeil 4"/>
          <p:cNvCxnSpPr>
            <a:stCxn id="2" idx="2"/>
            <a:endCxn id="7" idx="0"/>
          </p:cNvCxnSpPr>
          <p:nvPr/>
        </p:nvCxnSpPr>
        <p:spPr>
          <a:xfrm flipH="1">
            <a:off x="2529280" y="2319272"/>
            <a:ext cx="1" cy="378904"/>
          </a:xfrm>
          <a:prstGeom prst="straightConnector1">
            <a:avLst/>
          </a:prstGeom>
          <a:ln w="1270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stCxn id="7" idx="2"/>
            <a:endCxn id="8" idx="0"/>
          </p:cNvCxnSpPr>
          <p:nvPr/>
        </p:nvCxnSpPr>
        <p:spPr>
          <a:xfrm flipH="1">
            <a:off x="2529279" y="3184737"/>
            <a:ext cx="1" cy="358696"/>
          </a:xfrm>
          <a:prstGeom prst="straightConnector1">
            <a:avLst/>
          </a:prstGeom>
          <a:ln w="1270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ussdiagramm: Verzweigung 14"/>
          <p:cNvSpPr/>
          <p:nvPr/>
        </p:nvSpPr>
        <p:spPr>
          <a:xfrm>
            <a:off x="763398" y="4434065"/>
            <a:ext cx="3531765" cy="1567189"/>
          </a:xfrm>
          <a:prstGeom prst="flowChartDecisi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winkelter Verbinder 16"/>
          <p:cNvCxnSpPr>
            <a:stCxn id="15" idx="1"/>
            <a:endCxn id="2" idx="1"/>
          </p:cNvCxnSpPr>
          <p:nvPr/>
        </p:nvCxnSpPr>
        <p:spPr>
          <a:xfrm rot="10800000" flipH="1">
            <a:off x="763397" y="2075992"/>
            <a:ext cx="142613" cy="3141668"/>
          </a:xfrm>
          <a:prstGeom prst="bentConnector3">
            <a:avLst>
              <a:gd name="adj1" fmla="val -219117"/>
            </a:avLst>
          </a:prstGeom>
          <a:ln w="1270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>
            <a:stCxn id="8" idx="2"/>
            <a:endCxn id="15" idx="0"/>
          </p:cNvCxnSpPr>
          <p:nvPr/>
        </p:nvCxnSpPr>
        <p:spPr bwMode="auto">
          <a:xfrm>
            <a:off x="2529279" y="4029994"/>
            <a:ext cx="2" cy="404071"/>
          </a:xfrm>
          <a:prstGeom prst="straightConnector1">
            <a:avLst/>
          </a:prstGeom>
          <a:ln w="1270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 rot="16200000">
            <a:off x="-337840" y="3462160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B050"/>
                </a:solidFill>
              </a:rPr>
              <a:t> nicht erfüllt </a:t>
            </a:r>
            <a:endParaRPr lang="de-DE" dirty="0"/>
          </a:p>
        </p:txBody>
      </p:sp>
      <p:cxnSp>
        <p:nvCxnSpPr>
          <p:cNvPr id="27" name="Gewinkelter Verbinder 26"/>
          <p:cNvCxnSpPr>
            <a:stCxn id="15" idx="2"/>
            <a:endCxn id="36" idx="1"/>
          </p:cNvCxnSpPr>
          <p:nvPr/>
        </p:nvCxnSpPr>
        <p:spPr bwMode="auto">
          <a:xfrm rot="16200000" flipH="1">
            <a:off x="3325993" y="5204541"/>
            <a:ext cx="169166" cy="1762591"/>
          </a:xfrm>
          <a:prstGeom prst="bentConnector2">
            <a:avLst/>
          </a:prstGeom>
          <a:ln w="1270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/>
          <p:cNvSpPr/>
          <p:nvPr/>
        </p:nvSpPr>
        <p:spPr bwMode="auto">
          <a:xfrm>
            <a:off x="4291872" y="5927139"/>
            <a:ext cx="3652502" cy="486561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Blattknoten</a:t>
            </a:r>
            <a:r>
              <a:rPr lang="de-DE" dirty="0">
                <a:solidFill>
                  <a:srgbClr val="000000"/>
                </a:solidFill>
              </a:rPr>
              <a:t> mit </a:t>
            </a:r>
            <a:r>
              <a:rPr lang="de-DE" b="1" dirty="0">
                <a:solidFill>
                  <a:srgbClr val="000000"/>
                </a:solidFill>
              </a:rPr>
              <a:t>Mehrheitswert </a:t>
            </a:r>
            <a:r>
              <a:rPr lang="de-DE" dirty="0">
                <a:solidFill>
                  <a:srgbClr val="000000"/>
                </a:solidFill>
              </a:rPr>
              <a:t>für ZV </a:t>
            </a:r>
          </a:p>
        </p:txBody>
      </p:sp>
      <p:sp>
        <p:nvSpPr>
          <p:cNvPr id="40" name="Textfeld 39"/>
          <p:cNvSpPr txBox="1"/>
          <p:nvPr/>
        </p:nvSpPr>
        <p:spPr bwMode="auto">
          <a:xfrm>
            <a:off x="3012208" y="581658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B050"/>
                </a:solidFill>
              </a:rPr>
              <a:t> erfüllt </a:t>
            </a:r>
            <a:endParaRPr lang="de-DE" dirty="0"/>
          </a:p>
        </p:txBody>
      </p:sp>
      <p:sp>
        <p:nvSpPr>
          <p:cNvPr id="23" name="Rechteck 22"/>
          <p:cNvSpPr/>
          <p:nvPr/>
        </p:nvSpPr>
        <p:spPr bwMode="auto">
          <a:xfrm>
            <a:off x="1389300" y="5268900"/>
            <a:ext cx="2318603" cy="27331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Wolkenförmige Legende 24"/>
          <p:cNvSpPr/>
          <p:nvPr/>
        </p:nvSpPr>
        <p:spPr bwMode="auto">
          <a:xfrm>
            <a:off x="4196894" y="4955462"/>
            <a:ext cx="1671250" cy="938991"/>
          </a:xfrm>
          <a:prstGeom prst="cloudCallout">
            <a:avLst>
              <a:gd name="adj1" fmla="val -80391"/>
              <a:gd name="adj2" fmla="val -1913"/>
            </a:avLst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rgbClr val="000000"/>
                </a:solidFill>
              </a:rPr>
              <a:t>Ist der </a:t>
            </a:r>
            <a:r>
              <a:rPr lang="de-DE" sz="1200" dirty="0" smtClean="0">
                <a:solidFill>
                  <a:srgbClr val="000000"/>
                </a:solidFill>
              </a:rPr>
              <a:t>Teildatensatz </a:t>
            </a:r>
            <a:r>
              <a:rPr lang="de-DE" sz="1200" dirty="0">
                <a:solidFill>
                  <a:srgbClr val="000000"/>
                </a:solidFill>
              </a:rPr>
              <a:t>„rein</a:t>
            </a:r>
            <a:r>
              <a:rPr lang="de-DE" sz="1200" dirty="0" smtClean="0">
                <a:solidFill>
                  <a:srgbClr val="000000"/>
                </a:solidFill>
              </a:rPr>
              <a:t>“ ?</a:t>
            </a:r>
            <a:endParaRPr lang="de-DE" sz="1200" dirty="0">
              <a:solidFill>
                <a:srgbClr val="000000"/>
              </a:solidFill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6962936" y="3266226"/>
            <a:ext cx="1080120" cy="66683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/>
          <p:cNvSpPr/>
          <p:nvPr/>
        </p:nvSpPr>
        <p:spPr bwMode="auto">
          <a:xfrm>
            <a:off x="6372200" y="1987134"/>
            <a:ext cx="999104" cy="576693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 smtClean="0">
                <a:solidFill>
                  <a:schemeClr val="bg1">
                    <a:lumMod val="50000"/>
                  </a:schemeClr>
                </a:solidFill>
              </a:rPr>
              <a:t>[100,100]</a:t>
            </a:r>
          </a:p>
          <a:p>
            <a:pPr algn="ctr"/>
            <a:r>
              <a:rPr lang="de-DE" sz="2200" b="1" dirty="0" smtClean="0">
                <a:solidFill>
                  <a:srgbClr val="000000"/>
                </a:solidFill>
              </a:rPr>
              <a:t>Länge?</a:t>
            </a:r>
            <a:endParaRPr lang="de-DE" sz="2200" b="1" dirty="0">
              <a:solidFill>
                <a:srgbClr val="000000"/>
              </a:solidFill>
            </a:endParaRPr>
          </a:p>
        </p:txBody>
      </p:sp>
      <p:cxnSp>
        <p:nvCxnSpPr>
          <p:cNvPr id="29" name="Gerade Verbindung mit Pfeil 28"/>
          <p:cNvCxnSpPr>
            <a:endCxn id="32" idx="0"/>
          </p:cNvCxnSpPr>
          <p:nvPr/>
        </p:nvCxnSpPr>
        <p:spPr bwMode="auto">
          <a:xfrm>
            <a:off x="7040309" y="2563827"/>
            <a:ext cx="462687" cy="752337"/>
          </a:xfrm>
          <a:prstGeom prst="straightConnector1">
            <a:avLst/>
          </a:prstGeom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>
            <a:endCxn id="33" idx="0"/>
          </p:cNvCxnSpPr>
          <p:nvPr/>
        </p:nvCxnSpPr>
        <p:spPr bwMode="auto">
          <a:xfrm flipH="1">
            <a:off x="6159939" y="2563827"/>
            <a:ext cx="419908" cy="752337"/>
          </a:xfrm>
          <a:prstGeom prst="straightConnector1">
            <a:avLst/>
          </a:prstGeom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/>
          <p:cNvSpPr txBox="1"/>
          <p:nvPr/>
        </p:nvSpPr>
        <p:spPr bwMode="auto">
          <a:xfrm>
            <a:off x="6396970" y="271744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≤ 0.54     &gt;0.54</a:t>
            </a:r>
            <a:endParaRPr lang="de-DE" dirty="0"/>
          </a:p>
        </p:txBody>
      </p:sp>
      <p:sp>
        <p:nvSpPr>
          <p:cNvPr id="32" name="Rechteck 31"/>
          <p:cNvSpPr/>
          <p:nvPr/>
        </p:nvSpPr>
        <p:spPr bwMode="auto">
          <a:xfrm>
            <a:off x="7003145" y="3316164"/>
            <a:ext cx="999702" cy="55923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 smtClean="0">
                <a:solidFill>
                  <a:schemeClr val="bg1">
                    <a:lumMod val="50000"/>
                  </a:schemeClr>
                </a:solidFill>
              </a:rPr>
              <a:t>[0,85]</a:t>
            </a:r>
            <a:endParaRPr lang="de-DE" sz="2200" b="1" dirty="0" smtClean="0">
              <a:solidFill>
                <a:srgbClr val="000000"/>
              </a:solidFill>
            </a:endParaRPr>
          </a:p>
          <a:p>
            <a:pPr algn="ctr"/>
            <a:r>
              <a:rPr lang="de-DE" sz="2200" b="1" dirty="0" smtClean="0">
                <a:solidFill>
                  <a:srgbClr val="000000"/>
                </a:solidFill>
              </a:rPr>
              <a:t>Raupe</a:t>
            </a:r>
            <a:endParaRPr lang="de-DE" sz="2200" b="1" dirty="0">
              <a:solidFill>
                <a:srgbClr val="000000"/>
              </a:solidFill>
            </a:endParaRPr>
          </a:p>
        </p:txBody>
      </p:sp>
      <p:sp>
        <p:nvSpPr>
          <p:cNvPr id="33" name="Rechteck 32"/>
          <p:cNvSpPr/>
          <p:nvPr/>
        </p:nvSpPr>
        <p:spPr bwMode="auto">
          <a:xfrm>
            <a:off x="5643111" y="3316164"/>
            <a:ext cx="1033655" cy="8160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chemeClr val="bg1">
                    <a:lumMod val="50000"/>
                  </a:schemeClr>
                </a:solidFill>
              </a:rPr>
              <a:t>[100, 15]</a:t>
            </a:r>
          </a:p>
          <a:p>
            <a:pPr algn="ctr"/>
            <a:r>
              <a:rPr lang="de-DE" sz="2000" b="1" dirty="0" smtClean="0">
                <a:solidFill>
                  <a:srgbClr val="000000"/>
                </a:solidFill>
              </a:rPr>
              <a:t>Marien-käfer</a:t>
            </a:r>
            <a:endParaRPr lang="de-DE" sz="20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68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>
            <a:spLocks/>
          </p:cNvSpPr>
          <p:nvPr/>
        </p:nvSpPr>
        <p:spPr bwMode="auto">
          <a:xfrm>
            <a:off x="47711" y="1355171"/>
            <a:ext cx="983576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b="1" dirty="0">
                <a:solidFill>
                  <a:srgbClr val="00B050"/>
                </a:solidFill>
              </a:rPr>
              <a:t>	Input: </a:t>
            </a:r>
            <a:r>
              <a:rPr lang="de-DE" b="1" dirty="0"/>
              <a:t>Datensatz , Zielvariable (ZV)</a:t>
            </a:r>
            <a:endParaRPr lang="de-DE" dirty="0"/>
          </a:p>
          <a:p>
            <a:pPr>
              <a:defRPr/>
            </a:pPr>
            <a:r>
              <a:rPr lang="de-DE" dirty="0"/>
              <a:t>	</a:t>
            </a:r>
          </a:p>
          <a:p>
            <a:pPr>
              <a:defRPr/>
            </a:pPr>
            <a:r>
              <a:rPr lang="de-DE" dirty="0"/>
              <a:t>	1. </a:t>
            </a:r>
            <a:r>
              <a:rPr lang="de-DE" b="1" dirty="0"/>
              <a:t>Definiere alle möglichen </a:t>
            </a:r>
            <a:r>
              <a:rPr lang="de-DE" b="1" dirty="0" smtClean="0"/>
              <a:t>Splits</a:t>
            </a:r>
            <a:endParaRPr lang="de-DE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defRPr/>
            </a:pPr>
            <a:endParaRPr lang="de-DE"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 	2. </a:t>
            </a:r>
            <a:r>
              <a:rPr lang="de-DE" b="1" dirty="0"/>
              <a:t>Identifiziere </a:t>
            </a:r>
            <a:r>
              <a:rPr lang="de-DE" dirty="0"/>
              <a:t>den</a:t>
            </a:r>
            <a:r>
              <a:rPr lang="de-DE" b="1" dirty="0"/>
              <a:t> besten </a:t>
            </a:r>
            <a:r>
              <a:rPr lang="de-DE" b="1" dirty="0" smtClean="0"/>
              <a:t>Split         </a:t>
            </a:r>
            <a:r>
              <a:rPr lang="de-DE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defRPr/>
            </a:pPr>
            <a:endParaRPr lang="de-DE" b="1" dirty="0" smtClean="0"/>
          </a:p>
          <a:p>
            <a:pPr>
              <a:defRPr/>
            </a:pPr>
            <a:r>
              <a:rPr lang="de-DE" b="1" dirty="0"/>
              <a:t>		</a:t>
            </a:r>
            <a:endParaRPr lang="de-DE" dirty="0"/>
          </a:p>
          <a:p>
            <a:pPr>
              <a:defRPr/>
            </a:pPr>
            <a:r>
              <a:rPr lang="de-DE" dirty="0"/>
              <a:t> 	3. </a:t>
            </a:r>
            <a:r>
              <a:rPr lang="de-DE" b="1" dirty="0"/>
              <a:t>Anwenden</a:t>
            </a:r>
            <a:r>
              <a:rPr lang="de-DE" dirty="0"/>
              <a:t> des </a:t>
            </a:r>
            <a:r>
              <a:rPr lang="de-DE" b="1" dirty="0"/>
              <a:t>besten </a:t>
            </a:r>
            <a:r>
              <a:rPr lang="de-DE" b="1" dirty="0" smtClean="0"/>
              <a:t>Splits</a:t>
            </a:r>
            <a:endParaRPr lang="de-DE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>
              <a:defRPr/>
            </a:pPr>
            <a:endParaRPr lang="de-DE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>
              <a:defRPr/>
            </a:pPr>
            <a:endParaRPr lang="de-DE" b="1" dirty="0">
              <a:solidFill>
                <a:srgbClr val="00B050"/>
              </a:solidFill>
            </a:endParaRPr>
          </a:p>
          <a:p>
            <a:pPr>
              <a:defRPr/>
            </a:pPr>
            <a:r>
              <a:rPr lang="de-DE" b="1" dirty="0">
                <a:solidFill>
                  <a:srgbClr val="00B050"/>
                </a:solidFill>
              </a:rPr>
              <a:t>                              </a:t>
            </a:r>
          </a:p>
          <a:p>
            <a:pPr>
              <a:defRPr/>
            </a:pPr>
            <a:r>
              <a:rPr lang="de-DE" b="1" dirty="0">
                <a:solidFill>
                  <a:srgbClr val="00B050"/>
                </a:solidFill>
              </a:rPr>
              <a:t>	              Abbruchkriterien: 	          </a:t>
            </a:r>
            <a:endParaRPr lang="de-DE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defRPr/>
            </a:pPr>
            <a:r>
              <a:rPr lang="de-DE" b="1" dirty="0">
                <a:solidFill>
                  <a:srgbClr val="00B050"/>
                </a:solidFill>
              </a:rPr>
              <a:t>	        a. </a:t>
            </a:r>
            <a:r>
              <a:rPr lang="de-DE" dirty="0"/>
              <a:t>Kein weiterer Split möglich           	</a:t>
            </a:r>
            <a:endParaRPr lang="de-DE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defRPr/>
            </a:pPr>
            <a:r>
              <a:rPr lang="de-DE" b="1" dirty="0">
                <a:solidFill>
                  <a:srgbClr val="00B050"/>
                </a:solidFill>
              </a:rPr>
              <a:t>	        b. </a:t>
            </a:r>
            <a:r>
              <a:rPr lang="de-DE" dirty="0"/>
              <a:t>Kein weiterer Split nötig               </a:t>
            </a:r>
            <a:r>
              <a:rPr lang="de-DE" b="1" dirty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de-DE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	</a:t>
            </a:r>
          </a:p>
          <a:p>
            <a:pPr>
              <a:defRPr/>
            </a:pPr>
            <a:r>
              <a:rPr lang="en-US" b="1" dirty="0">
                <a:solidFill>
                  <a:srgbClr val="00B050"/>
                </a:solidFill>
              </a:rPr>
              <a:t>		</a:t>
            </a:r>
          </a:p>
          <a:p>
            <a:pPr>
              <a:defRPr/>
            </a:pPr>
            <a:r>
              <a:rPr lang="en-US" b="1" dirty="0">
                <a:solidFill>
                  <a:srgbClr val="00B050"/>
                </a:solidFill>
              </a:rPr>
              <a:t>		</a:t>
            </a:r>
            <a:endParaRPr dirty="0"/>
          </a:p>
        </p:txBody>
      </p:sp>
      <p:sp>
        <p:nvSpPr>
          <p:cNvPr id="6" name="Foliennummernplatzhalter 2"/>
          <p:cNvSpPr>
            <a:spLocks noGrp="1"/>
          </p:cNvSpPr>
          <p:nvPr>
            <p:ph type="sldNum" sz="quarter" idx="11"/>
          </p:nvPr>
        </p:nvSpPr>
        <p:spPr bwMode="auto">
          <a:xfrm>
            <a:off x="8221870" y="6546207"/>
            <a:ext cx="720000" cy="288000"/>
          </a:xfrm>
        </p:spPr>
        <p:txBody>
          <a:bodyPr/>
          <a:lstStyle/>
          <a:p>
            <a:pPr>
              <a:defRPr/>
            </a:pPr>
            <a:fld id="{C0BC624C-2554-4659-A1D8-66347873820C}" type="slidenum">
              <a:rPr lang="de-DE"/>
              <a:t>66</a:t>
            </a:fld>
            <a:endParaRPr lang="de-DE" sz="1800" dirty="0"/>
          </a:p>
        </p:txBody>
      </p:sp>
      <p:sp>
        <p:nvSpPr>
          <p:cNvPr id="12" name="Titel 1"/>
          <p:cNvSpPr>
            <a:spLocks noGrp="1"/>
          </p:cNvSpPr>
          <p:nvPr>
            <p:ph type="title"/>
          </p:nvPr>
        </p:nvSpPr>
        <p:spPr bwMode="auto">
          <a:xfrm>
            <a:off x="487161" y="931704"/>
            <a:ext cx="8243887" cy="539613"/>
          </a:xfrm>
        </p:spPr>
        <p:txBody>
          <a:bodyPr/>
          <a:lstStyle/>
          <a:p>
            <a:pPr>
              <a:defRPr/>
            </a:pPr>
            <a:r>
              <a:rPr lang="de-DE" dirty="0"/>
              <a:t>Algorithmisches Vorgehen</a:t>
            </a:r>
            <a:endParaRPr dirty="0"/>
          </a:p>
        </p:txBody>
      </p:sp>
      <p:sp>
        <p:nvSpPr>
          <p:cNvPr id="2" name="Rechteck 1"/>
          <p:cNvSpPr/>
          <p:nvPr/>
        </p:nvSpPr>
        <p:spPr>
          <a:xfrm>
            <a:off x="906011" y="1832711"/>
            <a:ext cx="3246539" cy="486561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 bwMode="auto">
          <a:xfrm>
            <a:off x="906010" y="2698176"/>
            <a:ext cx="3246539" cy="486561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 bwMode="auto">
          <a:xfrm>
            <a:off x="906009" y="3543433"/>
            <a:ext cx="3246539" cy="486561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" name="Gerade Verbindung mit Pfeil 4"/>
          <p:cNvCxnSpPr>
            <a:stCxn id="2" idx="2"/>
            <a:endCxn id="7" idx="0"/>
          </p:cNvCxnSpPr>
          <p:nvPr/>
        </p:nvCxnSpPr>
        <p:spPr>
          <a:xfrm flipH="1">
            <a:off x="2529280" y="2319272"/>
            <a:ext cx="1" cy="378904"/>
          </a:xfrm>
          <a:prstGeom prst="straightConnector1">
            <a:avLst/>
          </a:prstGeom>
          <a:ln w="1270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stCxn id="7" idx="2"/>
            <a:endCxn id="8" idx="0"/>
          </p:cNvCxnSpPr>
          <p:nvPr/>
        </p:nvCxnSpPr>
        <p:spPr>
          <a:xfrm flipH="1">
            <a:off x="2529279" y="3184737"/>
            <a:ext cx="1" cy="358696"/>
          </a:xfrm>
          <a:prstGeom prst="straightConnector1">
            <a:avLst/>
          </a:prstGeom>
          <a:ln w="1270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ussdiagramm: Verzweigung 14"/>
          <p:cNvSpPr/>
          <p:nvPr/>
        </p:nvSpPr>
        <p:spPr>
          <a:xfrm>
            <a:off x="763398" y="4434065"/>
            <a:ext cx="3531765" cy="1567189"/>
          </a:xfrm>
          <a:prstGeom prst="flowChartDecisi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winkelter Verbinder 16"/>
          <p:cNvCxnSpPr>
            <a:stCxn id="15" idx="1"/>
            <a:endCxn id="2" idx="1"/>
          </p:cNvCxnSpPr>
          <p:nvPr/>
        </p:nvCxnSpPr>
        <p:spPr>
          <a:xfrm rot="10800000" flipH="1">
            <a:off x="763397" y="2075992"/>
            <a:ext cx="142613" cy="3141668"/>
          </a:xfrm>
          <a:prstGeom prst="bentConnector3">
            <a:avLst>
              <a:gd name="adj1" fmla="val -219117"/>
            </a:avLst>
          </a:prstGeom>
          <a:ln w="1270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>
            <a:stCxn id="8" idx="2"/>
            <a:endCxn id="15" idx="0"/>
          </p:cNvCxnSpPr>
          <p:nvPr/>
        </p:nvCxnSpPr>
        <p:spPr bwMode="auto">
          <a:xfrm>
            <a:off x="2529279" y="4029994"/>
            <a:ext cx="2" cy="404071"/>
          </a:xfrm>
          <a:prstGeom prst="straightConnector1">
            <a:avLst/>
          </a:prstGeom>
          <a:ln w="1270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 rot="16200000">
            <a:off x="-337840" y="3462160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B050"/>
                </a:solidFill>
              </a:rPr>
              <a:t> nicht erfüllt </a:t>
            </a:r>
            <a:endParaRPr lang="de-DE" dirty="0"/>
          </a:p>
        </p:txBody>
      </p:sp>
      <p:cxnSp>
        <p:nvCxnSpPr>
          <p:cNvPr id="27" name="Gewinkelter Verbinder 26"/>
          <p:cNvCxnSpPr>
            <a:stCxn id="15" idx="2"/>
            <a:endCxn id="36" idx="1"/>
          </p:cNvCxnSpPr>
          <p:nvPr/>
        </p:nvCxnSpPr>
        <p:spPr bwMode="auto">
          <a:xfrm rot="16200000" flipH="1">
            <a:off x="3325993" y="5204541"/>
            <a:ext cx="169166" cy="1762591"/>
          </a:xfrm>
          <a:prstGeom prst="bentConnector2">
            <a:avLst/>
          </a:prstGeom>
          <a:ln w="12700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/>
          <p:cNvSpPr/>
          <p:nvPr/>
        </p:nvSpPr>
        <p:spPr bwMode="auto">
          <a:xfrm>
            <a:off x="4291872" y="5927139"/>
            <a:ext cx="3652502" cy="48656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Blattknoten</a:t>
            </a:r>
            <a:r>
              <a:rPr lang="de-DE" dirty="0">
                <a:solidFill>
                  <a:srgbClr val="000000"/>
                </a:solidFill>
              </a:rPr>
              <a:t> mit </a:t>
            </a:r>
            <a:r>
              <a:rPr lang="de-DE" b="1" dirty="0">
                <a:solidFill>
                  <a:srgbClr val="000000"/>
                </a:solidFill>
              </a:rPr>
              <a:t>Mehrheitswert </a:t>
            </a:r>
            <a:r>
              <a:rPr lang="de-DE" dirty="0">
                <a:solidFill>
                  <a:srgbClr val="000000"/>
                </a:solidFill>
              </a:rPr>
              <a:t>für ZV </a:t>
            </a:r>
          </a:p>
        </p:txBody>
      </p:sp>
      <p:sp>
        <p:nvSpPr>
          <p:cNvPr id="40" name="Textfeld 39"/>
          <p:cNvSpPr txBox="1"/>
          <p:nvPr/>
        </p:nvSpPr>
        <p:spPr bwMode="auto">
          <a:xfrm>
            <a:off x="3012208" y="581658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B050"/>
                </a:solidFill>
              </a:rPr>
              <a:t> erfüllt </a:t>
            </a:r>
            <a:endParaRPr lang="de-DE" dirty="0"/>
          </a:p>
        </p:txBody>
      </p:sp>
      <p:sp>
        <p:nvSpPr>
          <p:cNvPr id="23" name="Rechteck 22"/>
          <p:cNvSpPr/>
          <p:nvPr/>
        </p:nvSpPr>
        <p:spPr bwMode="auto">
          <a:xfrm>
            <a:off x="1389300" y="5268900"/>
            <a:ext cx="2318603" cy="27331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eck 18"/>
          <p:cNvSpPr/>
          <p:nvPr/>
        </p:nvSpPr>
        <p:spPr bwMode="auto">
          <a:xfrm>
            <a:off x="6962936" y="3266226"/>
            <a:ext cx="1080120" cy="66683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hteck 20"/>
          <p:cNvSpPr/>
          <p:nvPr/>
        </p:nvSpPr>
        <p:spPr bwMode="auto">
          <a:xfrm>
            <a:off x="6372200" y="1987134"/>
            <a:ext cx="999104" cy="576693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 smtClean="0">
                <a:solidFill>
                  <a:schemeClr val="bg1">
                    <a:lumMod val="50000"/>
                  </a:schemeClr>
                </a:solidFill>
              </a:rPr>
              <a:t>[100,100]</a:t>
            </a:r>
          </a:p>
          <a:p>
            <a:pPr algn="ctr"/>
            <a:r>
              <a:rPr lang="de-DE" sz="2200" b="1" dirty="0" smtClean="0">
                <a:solidFill>
                  <a:srgbClr val="000000"/>
                </a:solidFill>
              </a:rPr>
              <a:t>Länge?</a:t>
            </a:r>
            <a:endParaRPr lang="de-DE" sz="2200" b="1" dirty="0">
              <a:solidFill>
                <a:srgbClr val="000000"/>
              </a:solidFill>
            </a:endParaRPr>
          </a:p>
        </p:txBody>
      </p:sp>
      <p:cxnSp>
        <p:nvCxnSpPr>
          <p:cNvPr id="22" name="Gerade Verbindung mit Pfeil 21"/>
          <p:cNvCxnSpPr>
            <a:endCxn id="29" idx="0"/>
          </p:cNvCxnSpPr>
          <p:nvPr/>
        </p:nvCxnSpPr>
        <p:spPr bwMode="auto">
          <a:xfrm>
            <a:off x="7040309" y="2563827"/>
            <a:ext cx="462687" cy="752337"/>
          </a:xfrm>
          <a:prstGeom prst="straightConnector1">
            <a:avLst/>
          </a:prstGeom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endCxn id="30" idx="0"/>
          </p:cNvCxnSpPr>
          <p:nvPr/>
        </p:nvCxnSpPr>
        <p:spPr bwMode="auto">
          <a:xfrm flipH="1">
            <a:off x="6159939" y="2563827"/>
            <a:ext cx="419908" cy="752337"/>
          </a:xfrm>
          <a:prstGeom prst="straightConnector1">
            <a:avLst/>
          </a:prstGeom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/>
          <p:cNvSpPr txBox="1"/>
          <p:nvPr/>
        </p:nvSpPr>
        <p:spPr bwMode="auto">
          <a:xfrm>
            <a:off x="6396970" y="271744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≤ 0.54     &gt;0.54</a:t>
            </a:r>
            <a:endParaRPr lang="de-DE" dirty="0"/>
          </a:p>
        </p:txBody>
      </p:sp>
      <p:sp>
        <p:nvSpPr>
          <p:cNvPr id="29" name="Rechteck 28"/>
          <p:cNvSpPr/>
          <p:nvPr/>
        </p:nvSpPr>
        <p:spPr bwMode="auto">
          <a:xfrm>
            <a:off x="7003145" y="3316164"/>
            <a:ext cx="999702" cy="55923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 smtClean="0">
                <a:solidFill>
                  <a:schemeClr val="bg1">
                    <a:lumMod val="50000"/>
                  </a:schemeClr>
                </a:solidFill>
              </a:rPr>
              <a:t>[0,85]</a:t>
            </a:r>
            <a:endParaRPr lang="de-DE" sz="2200" b="1" dirty="0" smtClean="0">
              <a:solidFill>
                <a:srgbClr val="000000"/>
              </a:solidFill>
            </a:endParaRPr>
          </a:p>
          <a:p>
            <a:pPr algn="ctr"/>
            <a:r>
              <a:rPr lang="de-DE" sz="2200" b="1" dirty="0" smtClean="0">
                <a:solidFill>
                  <a:srgbClr val="000000"/>
                </a:solidFill>
              </a:rPr>
              <a:t>Raupe</a:t>
            </a:r>
            <a:endParaRPr lang="de-DE" sz="2200" b="1" dirty="0">
              <a:solidFill>
                <a:srgbClr val="000000"/>
              </a:solidFill>
            </a:endParaRPr>
          </a:p>
        </p:txBody>
      </p:sp>
      <p:sp>
        <p:nvSpPr>
          <p:cNvPr id="30" name="Rechteck 29"/>
          <p:cNvSpPr/>
          <p:nvPr/>
        </p:nvSpPr>
        <p:spPr bwMode="auto">
          <a:xfrm>
            <a:off x="5643111" y="3316164"/>
            <a:ext cx="1033655" cy="8160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chemeClr val="bg1">
                    <a:lumMod val="50000"/>
                  </a:schemeClr>
                </a:solidFill>
              </a:rPr>
              <a:t>[100, 15]</a:t>
            </a:r>
          </a:p>
          <a:p>
            <a:pPr algn="ctr"/>
            <a:r>
              <a:rPr lang="de-DE" sz="2000" b="1" dirty="0" smtClean="0">
                <a:solidFill>
                  <a:srgbClr val="000000"/>
                </a:solidFill>
              </a:rPr>
              <a:t>Marien-käfer</a:t>
            </a:r>
            <a:endParaRPr lang="de-DE" sz="20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04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>
            <a:spLocks/>
          </p:cNvSpPr>
          <p:nvPr/>
        </p:nvSpPr>
        <p:spPr bwMode="auto">
          <a:xfrm>
            <a:off x="47711" y="1355171"/>
            <a:ext cx="983576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b="1" dirty="0">
                <a:solidFill>
                  <a:srgbClr val="00B050"/>
                </a:solidFill>
              </a:rPr>
              <a:t>	Input: </a:t>
            </a:r>
            <a:r>
              <a:rPr lang="de-DE" b="1" dirty="0"/>
              <a:t>Datensatz , Zielvariable (ZV)</a:t>
            </a:r>
            <a:endParaRPr lang="de-DE" dirty="0"/>
          </a:p>
          <a:p>
            <a:pPr>
              <a:defRPr/>
            </a:pPr>
            <a:r>
              <a:rPr lang="de-DE" dirty="0"/>
              <a:t>	</a:t>
            </a:r>
          </a:p>
          <a:p>
            <a:pPr>
              <a:defRPr/>
            </a:pPr>
            <a:r>
              <a:rPr lang="de-DE" dirty="0"/>
              <a:t>	1. </a:t>
            </a:r>
            <a:r>
              <a:rPr lang="de-DE" b="1" dirty="0"/>
              <a:t>Definiere alle möglichen </a:t>
            </a:r>
            <a:r>
              <a:rPr lang="de-DE" b="1" dirty="0" smtClean="0"/>
              <a:t>Splits</a:t>
            </a:r>
            <a:endParaRPr lang="de-DE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defRPr/>
            </a:pPr>
            <a:endParaRPr lang="de-DE"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 	2. </a:t>
            </a:r>
            <a:r>
              <a:rPr lang="de-DE" b="1" dirty="0"/>
              <a:t>Identifiziere </a:t>
            </a:r>
            <a:r>
              <a:rPr lang="de-DE" dirty="0"/>
              <a:t>den</a:t>
            </a:r>
            <a:r>
              <a:rPr lang="de-DE" b="1" dirty="0"/>
              <a:t> besten </a:t>
            </a:r>
            <a:r>
              <a:rPr lang="de-DE" b="1" dirty="0" smtClean="0"/>
              <a:t>Split         </a:t>
            </a:r>
            <a:r>
              <a:rPr lang="de-DE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defRPr/>
            </a:pPr>
            <a:endParaRPr lang="de-DE" b="1" dirty="0" smtClean="0"/>
          </a:p>
          <a:p>
            <a:pPr>
              <a:defRPr/>
            </a:pPr>
            <a:r>
              <a:rPr lang="de-DE" b="1" dirty="0"/>
              <a:t>		</a:t>
            </a:r>
            <a:endParaRPr lang="de-DE" dirty="0"/>
          </a:p>
          <a:p>
            <a:pPr>
              <a:defRPr/>
            </a:pPr>
            <a:r>
              <a:rPr lang="de-DE" dirty="0"/>
              <a:t> 	3. </a:t>
            </a:r>
            <a:r>
              <a:rPr lang="de-DE" b="1" dirty="0"/>
              <a:t>Anwenden</a:t>
            </a:r>
            <a:r>
              <a:rPr lang="de-DE" dirty="0"/>
              <a:t> des </a:t>
            </a:r>
            <a:r>
              <a:rPr lang="de-DE" b="1" dirty="0"/>
              <a:t>besten </a:t>
            </a:r>
            <a:r>
              <a:rPr lang="de-DE" b="1" dirty="0" smtClean="0"/>
              <a:t>Splits</a:t>
            </a:r>
            <a:endParaRPr lang="de-DE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>
              <a:defRPr/>
            </a:pPr>
            <a:endParaRPr lang="de-DE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>
              <a:defRPr/>
            </a:pPr>
            <a:endParaRPr lang="de-DE" b="1" dirty="0">
              <a:solidFill>
                <a:srgbClr val="00B050"/>
              </a:solidFill>
            </a:endParaRPr>
          </a:p>
          <a:p>
            <a:pPr>
              <a:defRPr/>
            </a:pPr>
            <a:r>
              <a:rPr lang="de-DE" b="1" dirty="0">
                <a:solidFill>
                  <a:srgbClr val="00B050"/>
                </a:solidFill>
              </a:rPr>
              <a:t>                              </a:t>
            </a:r>
          </a:p>
          <a:p>
            <a:pPr>
              <a:defRPr/>
            </a:pPr>
            <a:r>
              <a:rPr lang="de-DE" b="1" dirty="0">
                <a:solidFill>
                  <a:srgbClr val="00B050"/>
                </a:solidFill>
              </a:rPr>
              <a:t>	              Abbruchkriterien: 	          </a:t>
            </a:r>
            <a:endParaRPr lang="de-DE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defRPr/>
            </a:pPr>
            <a:r>
              <a:rPr lang="de-DE" b="1" dirty="0">
                <a:solidFill>
                  <a:srgbClr val="00B050"/>
                </a:solidFill>
              </a:rPr>
              <a:t>	        a. </a:t>
            </a:r>
            <a:r>
              <a:rPr lang="de-DE" dirty="0"/>
              <a:t>Kein weiterer Split möglich           	</a:t>
            </a:r>
            <a:endParaRPr lang="de-DE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defRPr/>
            </a:pPr>
            <a:r>
              <a:rPr lang="de-DE" b="1" dirty="0">
                <a:solidFill>
                  <a:srgbClr val="00B050"/>
                </a:solidFill>
              </a:rPr>
              <a:t>	        b. </a:t>
            </a:r>
            <a:r>
              <a:rPr lang="de-DE" dirty="0"/>
              <a:t>Kein weiterer Split nötig               </a:t>
            </a:r>
            <a:r>
              <a:rPr lang="de-DE" b="1" dirty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de-DE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	</a:t>
            </a:r>
          </a:p>
          <a:p>
            <a:pPr>
              <a:defRPr/>
            </a:pPr>
            <a:r>
              <a:rPr lang="en-US" b="1" dirty="0">
                <a:solidFill>
                  <a:srgbClr val="00B050"/>
                </a:solidFill>
              </a:rPr>
              <a:t>		</a:t>
            </a:r>
          </a:p>
          <a:p>
            <a:pPr>
              <a:defRPr/>
            </a:pPr>
            <a:r>
              <a:rPr lang="en-US" b="1" dirty="0">
                <a:solidFill>
                  <a:srgbClr val="00B050"/>
                </a:solidFill>
              </a:rPr>
              <a:t>		</a:t>
            </a:r>
            <a:endParaRPr dirty="0"/>
          </a:p>
        </p:txBody>
      </p:sp>
      <p:sp>
        <p:nvSpPr>
          <p:cNvPr id="6" name="Foliennummernplatzhalter 2"/>
          <p:cNvSpPr>
            <a:spLocks noGrp="1"/>
          </p:cNvSpPr>
          <p:nvPr>
            <p:ph type="sldNum" sz="quarter" idx="11"/>
          </p:nvPr>
        </p:nvSpPr>
        <p:spPr bwMode="auto">
          <a:xfrm>
            <a:off x="8221870" y="6546207"/>
            <a:ext cx="720000" cy="288000"/>
          </a:xfrm>
        </p:spPr>
        <p:txBody>
          <a:bodyPr/>
          <a:lstStyle/>
          <a:p>
            <a:pPr>
              <a:defRPr/>
            </a:pPr>
            <a:fld id="{C0BC624C-2554-4659-A1D8-66347873820C}" type="slidenum">
              <a:rPr lang="de-DE"/>
              <a:t>67</a:t>
            </a:fld>
            <a:endParaRPr lang="de-DE" sz="1800" dirty="0"/>
          </a:p>
        </p:txBody>
      </p:sp>
      <p:sp>
        <p:nvSpPr>
          <p:cNvPr id="12" name="Titel 1"/>
          <p:cNvSpPr>
            <a:spLocks noGrp="1"/>
          </p:cNvSpPr>
          <p:nvPr>
            <p:ph type="title"/>
          </p:nvPr>
        </p:nvSpPr>
        <p:spPr bwMode="auto">
          <a:xfrm>
            <a:off x="487161" y="931704"/>
            <a:ext cx="8243887" cy="539613"/>
          </a:xfrm>
        </p:spPr>
        <p:txBody>
          <a:bodyPr/>
          <a:lstStyle/>
          <a:p>
            <a:pPr>
              <a:defRPr/>
            </a:pPr>
            <a:r>
              <a:rPr lang="de-DE" dirty="0"/>
              <a:t>Algorithmisches Vorgehen</a:t>
            </a:r>
            <a:endParaRPr dirty="0"/>
          </a:p>
        </p:txBody>
      </p:sp>
      <p:sp>
        <p:nvSpPr>
          <p:cNvPr id="2" name="Rechteck 1"/>
          <p:cNvSpPr/>
          <p:nvPr/>
        </p:nvSpPr>
        <p:spPr>
          <a:xfrm>
            <a:off x="906011" y="1832711"/>
            <a:ext cx="3246539" cy="486561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 bwMode="auto">
          <a:xfrm>
            <a:off x="906010" y="2698176"/>
            <a:ext cx="3246539" cy="486561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 bwMode="auto">
          <a:xfrm>
            <a:off x="906009" y="3543433"/>
            <a:ext cx="3246539" cy="486561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" name="Gerade Verbindung mit Pfeil 4"/>
          <p:cNvCxnSpPr>
            <a:stCxn id="2" idx="2"/>
            <a:endCxn id="7" idx="0"/>
          </p:cNvCxnSpPr>
          <p:nvPr/>
        </p:nvCxnSpPr>
        <p:spPr>
          <a:xfrm flipH="1">
            <a:off x="2529280" y="2319272"/>
            <a:ext cx="1" cy="378904"/>
          </a:xfrm>
          <a:prstGeom prst="straightConnector1">
            <a:avLst/>
          </a:prstGeom>
          <a:ln w="1270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stCxn id="7" idx="2"/>
            <a:endCxn id="8" idx="0"/>
          </p:cNvCxnSpPr>
          <p:nvPr/>
        </p:nvCxnSpPr>
        <p:spPr>
          <a:xfrm flipH="1">
            <a:off x="2529279" y="3184737"/>
            <a:ext cx="1" cy="358696"/>
          </a:xfrm>
          <a:prstGeom prst="straightConnector1">
            <a:avLst/>
          </a:prstGeom>
          <a:ln w="1270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ussdiagramm: Verzweigung 14"/>
          <p:cNvSpPr/>
          <p:nvPr/>
        </p:nvSpPr>
        <p:spPr>
          <a:xfrm>
            <a:off x="763398" y="4434065"/>
            <a:ext cx="3531765" cy="1567189"/>
          </a:xfrm>
          <a:prstGeom prst="flowChartDecisi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winkelter Verbinder 16"/>
          <p:cNvCxnSpPr>
            <a:stCxn id="15" idx="1"/>
            <a:endCxn id="2" idx="1"/>
          </p:cNvCxnSpPr>
          <p:nvPr/>
        </p:nvCxnSpPr>
        <p:spPr>
          <a:xfrm rot="10800000" flipH="1">
            <a:off x="763397" y="2075992"/>
            <a:ext cx="142613" cy="3141668"/>
          </a:xfrm>
          <a:prstGeom prst="bentConnector3">
            <a:avLst>
              <a:gd name="adj1" fmla="val -219117"/>
            </a:avLst>
          </a:prstGeom>
          <a:ln w="1270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>
            <a:stCxn id="8" idx="2"/>
            <a:endCxn id="15" idx="0"/>
          </p:cNvCxnSpPr>
          <p:nvPr/>
        </p:nvCxnSpPr>
        <p:spPr bwMode="auto">
          <a:xfrm>
            <a:off x="2529279" y="4029994"/>
            <a:ext cx="2" cy="404071"/>
          </a:xfrm>
          <a:prstGeom prst="straightConnector1">
            <a:avLst/>
          </a:prstGeom>
          <a:ln w="1270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 rot="16200000">
            <a:off x="-337840" y="3462160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B050"/>
                </a:solidFill>
              </a:rPr>
              <a:t> nicht erfüllt </a:t>
            </a:r>
            <a:endParaRPr lang="de-DE" dirty="0"/>
          </a:p>
        </p:txBody>
      </p:sp>
      <p:cxnSp>
        <p:nvCxnSpPr>
          <p:cNvPr id="27" name="Gewinkelter Verbinder 26"/>
          <p:cNvCxnSpPr>
            <a:stCxn id="15" idx="2"/>
            <a:endCxn id="36" idx="1"/>
          </p:cNvCxnSpPr>
          <p:nvPr/>
        </p:nvCxnSpPr>
        <p:spPr bwMode="auto">
          <a:xfrm rot="16200000" flipH="1">
            <a:off x="3325993" y="5204541"/>
            <a:ext cx="169166" cy="1762591"/>
          </a:xfrm>
          <a:prstGeom prst="bentConnector2">
            <a:avLst/>
          </a:prstGeom>
          <a:ln w="1270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/>
          <p:cNvSpPr/>
          <p:nvPr/>
        </p:nvSpPr>
        <p:spPr bwMode="auto">
          <a:xfrm>
            <a:off x="4291872" y="5927139"/>
            <a:ext cx="3652502" cy="486561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Blattknoten</a:t>
            </a:r>
            <a:r>
              <a:rPr lang="de-DE" dirty="0">
                <a:solidFill>
                  <a:srgbClr val="000000"/>
                </a:solidFill>
              </a:rPr>
              <a:t> mit </a:t>
            </a:r>
            <a:r>
              <a:rPr lang="de-DE" b="1" dirty="0">
                <a:solidFill>
                  <a:srgbClr val="000000"/>
                </a:solidFill>
              </a:rPr>
              <a:t>Mehrheitswert </a:t>
            </a:r>
            <a:r>
              <a:rPr lang="de-DE" dirty="0">
                <a:solidFill>
                  <a:srgbClr val="000000"/>
                </a:solidFill>
              </a:rPr>
              <a:t>für ZV </a:t>
            </a:r>
          </a:p>
        </p:txBody>
      </p:sp>
      <p:sp>
        <p:nvSpPr>
          <p:cNvPr id="40" name="Textfeld 39"/>
          <p:cNvSpPr txBox="1"/>
          <p:nvPr/>
        </p:nvSpPr>
        <p:spPr bwMode="auto">
          <a:xfrm>
            <a:off x="3012208" y="581658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B050"/>
                </a:solidFill>
              </a:rPr>
              <a:t> erfüllt </a:t>
            </a:r>
            <a:endParaRPr lang="de-DE" dirty="0"/>
          </a:p>
        </p:txBody>
      </p:sp>
      <p:sp>
        <p:nvSpPr>
          <p:cNvPr id="18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51354" y="6615522"/>
            <a:ext cx="6804000" cy="288000"/>
          </a:xfrm>
        </p:spPr>
        <p:txBody>
          <a:bodyPr/>
          <a:lstStyle/>
          <a:p>
            <a:r>
              <a:rPr lang="de-DE" dirty="0"/>
              <a:t>Yannik Fleischer &amp; Rolf Biehler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7293841" y="6550268"/>
            <a:ext cx="1123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(Fleischer, 2019)</a:t>
            </a:r>
            <a:endParaRPr lang="en-GB" sz="1200" dirty="0"/>
          </a:p>
        </p:txBody>
      </p:sp>
      <p:sp>
        <p:nvSpPr>
          <p:cNvPr id="21" name="Rechteck 20"/>
          <p:cNvSpPr/>
          <p:nvPr/>
        </p:nvSpPr>
        <p:spPr bwMode="auto">
          <a:xfrm>
            <a:off x="5580112" y="3288594"/>
            <a:ext cx="1152128" cy="86048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hteck 22"/>
          <p:cNvSpPr/>
          <p:nvPr/>
        </p:nvSpPr>
        <p:spPr bwMode="auto">
          <a:xfrm>
            <a:off x="6372200" y="1987134"/>
            <a:ext cx="999104" cy="576693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 smtClean="0">
                <a:solidFill>
                  <a:schemeClr val="bg1">
                    <a:lumMod val="50000"/>
                  </a:schemeClr>
                </a:solidFill>
              </a:rPr>
              <a:t>[100,100]</a:t>
            </a:r>
          </a:p>
          <a:p>
            <a:pPr algn="ctr"/>
            <a:r>
              <a:rPr lang="de-DE" sz="2200" b="1" dirty="0" smtClean="0">
                <a:solidFill>
                  <a:srgbClr val="000000"/>
                </a:solidFill>
              </a:rPr>
              <a:t>Länge?</a:t>
            </a:r>
            <a:endParaRPr lang="de-DE" sz="2200" b="1" dirty="0">
              <a:solidFill>
                <a:srgbClr val="000000"/>
              </a:solidFill>
            </a:endParaRPr>
          </a:p>
        </p:txBody>
      </p:sp>
      <p:cxnSp>
        <p:nvCxnSpPr>
          <p:cNvPr id="24" name="Gerade Verbindung mit Pfeil 23"/>
          <p:cNvCxnSpPr>
            <a:endCxn id="31" idx="0"/>
          </p:cNvCxnSpPr>
          <p:nvPr/>
        </p:nvCxnSpPr>
        <p:spPr bwMode="auto">
          <a:xfrm>
            <a:off x="7040309" y="2563827"/>
            <a:ext cx="462687" cy="752337"/>
          </a:xfrm>
          <a:prstGeom prst="straightConnector1">
            <a:avLst/>
          </a:prstGeom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>
            <a:endCxn id="32" idx="0"/>
          </p:cNvCxnSpPr>
          <p:nvPr/>
        </p:nvCxnSpPr>
        <p:spPr bwMode="auto">
          <a:xfrm flipH="1">
            <a:off x="6159939" y="2563827"/>
            <a:ext cx="419908" cy="752337"/>
          </a:xfrm>
          <a:prstGeom prst="straightConnector1">
            <a:avLst/>
          </a:prstGeom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 bwMode="auto">
          <a:xfrm>
            <a:off x="6396970" y="271744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≤ 0.54     &gt;0.54</a:t>
            </a:r>
            <a:endParaRPr lang="de-DE" dirty="0"/>
          </a:p>
        </p:txBody>
      </p:sp>
      <p:sp>
        <p:nvSpPr>
          <p:cNvPr id="31" name="Rechteck 30"/>
          <p:cNvSpPr/>
          <p:nvPr/>
        </p:nvSpPr>
        <p:spPr bwMode="auto">
          <a:xfrm>
            <a:off x="7003145" y="3316164"/>
            <a:ext cx="999702" cy="55923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 smtClean="0">
                <a:solidFill>
                  <a:schemeClr val="bg1">
                    <a:lumMod val="50000"/>
                  </a:schemeClr>
                </a:solidFill>
              </a:rPr>
              <a:t>[0,85]</a:t>
            </a:r>
            <a:endParaRPr lang="de-DE" sz="2200" b="1" dirty="0" smtClean="0">
              <a:solidFill>
                <a:srgbClr val="000000"/>
              </a:solidFill>
            </a:endParaRPr>
          </a:p>
          <a:p>
            <a:pPr algn="ctr"/>
            <a:r>
              <a:rPr lang="de-DE" sz="2200" b="1" dirty="0" smtClean="0">
                <a:solidFill>
                  <a:srgbClr val="000000"/>
                </a:solidFill>
              </a:rPr>
              <a:t>Raupe</a:t>
            </a:r>
            <a:endParaRPr lang="de-DE" sz="2200" b="1" dirty="0">
              <a:solidFill>
                <a:srgbClr val="000000"/>
              </a:solidFill>
            </a:endParaRPr>
          </a:p>
        </p:txBody>
      </p:sp>
      <p:sp>
        <p:nvSpPr>
          <p:cNvPr id="32" name="Rechteck 31"/>
          <p:cNvSpPr/>
          <p:nvPr/>
        </p:nvSpPr>
        <p:spPr bwMode="auto">
          <a:xfrm>
            <a:off x="5643111" y="3316164"/>
            <a:ext cx="1033655" cy="8160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chemeClr val="bg1">
                    <a:lumMod val="50000"/>
                  </a:schemeClr>
                </a:solidFill>
              </a:rPr>
              <a:t>[100, 15]</a:t>
            </a:r>
          </a:p>
          <a:p>
            <a:pPr algn="ctr"/>
            <a:r>
              <a:rPr lang="de-DE" sz="2000" b="1" dirty="0" smtClean="0">
                <a:solidFill>
                  <a:srgbClr val="000000"/>
                </a:solidFill>
              </a:rPr>
              <a:t>Marien-käfer</a:t>
            </a:r>
            <a:endParaRPr lang="de-DE" sz="20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22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>
            <a:spLocks/>
          </p:cNvSpPr>
          <p:nvPr/>
        </p:nvSpPr>
        <p:spPr bwMode="auto">
          <a:xfrm>
            <a:off x="47711" y="1355171"/>
            <a:ext cx="983576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b="1" dirty="0">
                <a:solidFill>
                  <a:srgbClr val="00B050"/>
                </a:solidFill>
              </a:rPr>
              <a:t>	Input: </a:t>
            </a:r>
            <a:r>
              <a:rPr lang="de-DE" b="1" dirty="0"/>
              <a:t>Datensatz , Zielvariable (ZV)</a:t>
            </a:r>
            <a:endParaRPr lang="de-DE" dirty="0"/>
          </a:p>
          <a:p>
            <a:pPr>
              <a:defRPr/>
            </a:pPr>
            <a:r>
              <a:rPr lang="de-DE" dirty="0"/>
              <a:t>	</a:t>
            </a:r>
          </a:p>
          <a:p>
            <a:pPr>
              <a:defRPr/>
            </a:pPr>
            <a:r>
              <a:rPr lang="de-DE" dirty="0"/>
              <a:t>	1. </a:t>
            </a:r>
            <a:r>
              <a:rPr lang="de-DE" b="1" dirty="0"/>
              <a:t>Definiere alle möglichen </a:t>
            </a:r>
            <a:r>
              <a:rPr lang="de-DE" b="1" dirty="0" smtClean="0"/>
              <a:t>Splits</a:t>
            </a:r>
            <a:endParaRPr lang="de-DE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defRPr/>
            </a:pPr>
            <a:endParaRPr lang="de-DE"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 	2. </a:t>
            </a:r>
            <a:r>
              <a:rPr lang="de-DE" b="1" dirty="0"/>
              <a:t>Identifiziere </a:t>
            </a:r>
            <a:r>
              <a:rPr lang="de-DE" dirty="0"/>
              <a:t>den</a:t>
            </a:r>
            <a:r>
              <a:rPr lang="de-DE" b="1" dirty="0"/>
              <a:t> besten </a:t>
            </a:r>
            <a:r>
              <a:rPr lang="de-DE" b="1" dirty="0" smtClean="0"/>
              <a:t>Split         </a:t>
            </a:r>
            <a:r>
              <a:rPr lang="de-DE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defRPr/>
            </a:pPr>
            <a:endParaRPr lang="de-DE" b="1" dirty="0" smtClean="0"/>
          </a:p>
          <a:p>
            <a:pPr>
              <a:defRPr/>
            </a:pPr>
            <a:r>
              <a:rPr lang="de-DE" b="1" dirty="0"/>
              <a:t>		</a:t>
            </a:r>
            <a:endParaRPr lang="de-DE" dirty="0"/>
          </a:p>
          <a:p>
            <a:pPr>
              <a:defRPr/>
            </a:pPr>
            <a:r>
              <a:rPr lang="de-DE" dirty="0"/>
              <a:t> 	3. </a:t>
            </a:r>
            <a:r>
              <a:rPr lang="de-DE" b="1" dirty="0"/>
              <a:t>Anwenden</a:t>
            </a:r>
            <a:r>
              <a:rPr lang="de-DE" dirty="0"/>
              <a:t> des </a:t>
            </a:r>
            <a:r>
              <a:rPr lang="de-DE" b="1" dirty="0"/>
              <a:t>besten </a:t>
            </a:r>
            <a:r>
              <a:rPr lang="de-DE" b="1" dirty="0" smtClean="0"/>
              <a:t>Splits</a:t>
            </a:r>
            <a:endParaRPr lang="de-DE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>
              <a:defRPr/>
            </a:pPr>
            <a:endParaRPr lang="de-DE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>
              <a:defRPr/>
            </a:pPr>
            <a:endParaRPr lang="de-DE" b="1" dirty="0">
              <a:solidFill>
                <a:srgbClr val="00B050"/>
              </a:solidFill>
            </a:endParaRPr>
          </a:p>
          <a:p>
            <a:pPr>
              <a:defRPr/>
            </a:pPr>
            <a:r>
              <a:rPr lang="de-DE" b="1" dirty="0">
                <a:solidFill>
                  <a:srgbClr val="00B050"/>
                </a:solidFill>
              </a:rPr>
              <a:t>                              </a:t>
            </a:r>
          </a:p>
          <a:p>
            <a:pPr>
              <a:defRPr/>
            </a:pPr>
            <a:r>
              <a:rPr lang="de-DE" b="1" dirty="0">
                <a:solidFill>
                  <a:srgbClr val="00B050"/>
                </a:solidFill>
              </a:rPr>
              <a:t>	              Abbruchkriterien: 	          </a:t>
            </a:r>
            <a:endParaRPr lang="de-DE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defRPr/>
            </a:pPr>
            <a:r>
              <a:rPr lang="de-DE" b="1" dirty="0">
                <a:solidFill>
                  <a:srgbClr val="00B050"/>
                </a:solidFill>
              </a:rPr>
              <a:t>	        a. </a:t>
            </a:r>
            <a:r>
              <a:rPr lang="de-DE" dirty="0"/>
              <a:t>Kein weiterer Split möglich           	</a:t>
            </a:r>
            <a:endParaRPr lang="de-DE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defRPr/>
            </a:pPr>
            <a:r>
              <a:rPr lang="de-DE" b="1" dirty="0">
                <a:solidFill>
                  <a:srgbClr val="00B050"/>
                </a:solidFill>
              </a:rPr>
              <a:t>	        b. </a:t>
            </a:r>
            <a:r>
              <a:rPr lang="de-DE" dirty="0"/>
              <a:t>Kein weiterer Split nötig               </a:t>
            </a:r>
            <a:r>
              <a:rPr lang="de-DE" b="1" dirty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de-DE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	</a:t>
            </a:r>
          </a:p>
          <a:p>
            <a:pPr>
              <a:defRPr/>
            </a:pPr>
            <a:r>
              <a:rPr lang="en-US" b="1" dirty="0">
                <a:solidFill>
                  <a:srgbClr val="00B050"/>
                </a:solidFill>
              </a:rPr>
              <a:t>		</a:t>
            </a:r>
          </a:p>
          <a:p>
            <a:pPr>
              <a:defRPr/>
            </a:pPr>
            <a:r>
              <a:rPr lang="en-US" b="1" dirty="0">
                <a:solidFill>
                  <a:srgbClr val="00B050"/>
                </a:solidFill>
              </a:rPr>
              <a:t>		</a:t>
            </a:r>
            <a:endParaRPr dirty="0"/>
          </a:p>
        </p:txBody>
      </p:sp>
      <p:sp>
        <p:nvSpPr>
          <p:cNvPr id="6" name="Foliennummernplatzhalter 2"/>
          <p:cNvSpPr>
            <a:spLocks noGrp="1"/>
          </p:cNvSpPr>
          <p:nvPr>
            <p:ph type="sldNum" sz="quarter" idx="11"/>
          </p:nvPr>
        </p:nvSpPr>
        <p:spPr bwMode="auto">
          <a:xfrm>
            <a:off x="8221870" y="6546207"/>
            <a:ext cx="720000" cy="288000"/>
          </a:xfrm>
        </p:spPr>
        <p:txBody>
          <a:bodyPr/>
          <a:lstStyle/>
          <a:p>
            <a:pPr>
              <a:defRPr/>
            </a:pPr>
            <a:fld id="{C0BC624C-2554-4659-A1D8-66347873820C}" type="slidenum">
              <a:rPr lang="de-DE"/>
              <a:t>68</a:t>
            </a:fld>
            <a:endParaRPr lang="de-DE" sz="1800" dirty="0"/>
          </a:p>
        </p:txBody>
      </p:sp>
      <p:sp>
        <p:nvSpPr>
          <p:cNvPr id="12" name="Titel 1"/>
          <p:cNvSpPr>
            <a:spLocks noGrp="1"/>
          </p:cNvSpPr>
          <p:nvPr>
            <p:ph type="title"/>
          </p:nvPr>
        </p:nvSpPr>
        <p:spPr bwMode="auto">
          <a:xfrm>
            <a:off x="487161" y="931704"/>
            <a:ext cx="8243887" cy="539613"/>
          </a:xfrm>
        </p:spPr>
        <p:txBody>
          <a:bodyPr/>
          <a:lstStyle/>
          <a:p>
            <a:pPr>
              <a:defRPr/>
            </a:pPr>
            <a:r>
              <a:rPr lang="de-DE" dirty="0"/>
              <a:t>Algorithmisches Vorgehen</a:t>
            </a:r>
            <a:endParaRPr dirty="0"/>
          </a:p>
        </p:txBody>
      </p:sp>
      <p:sp>
        <p:nvSpPr>
          <p:cNvPr id="2" name="Rechteck 1"/>
          <p:cNvSpPr/>
          <p:nvPr/>
        </p:nvSpPr>
        <p:spPr>
          <a:xfrm>
            <a:off x="906011" y="1832711"/>
            <a:ext cx="3246539" cy="486561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 bwMode="auto">
          <a:xfrm>
            <a:off x="906010" y="2698176"/>
            <a:ext cx="3246539" cy="486561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 bwMode="auto">
          <a:xfrm>
            <a:off x="906009" y="3543433"/>
            <a:ext cx="3246539" cy="486561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" name="Gerade Verbindung mit Pfeil 4"/>
          <p:cNvCxnSpPr>
            <a:stCxn id="2" idx="2"/>
            <a:endCxn id="7" idx="0"/>
          </p:cNvCxnSpPr>
          <p:nvPr/>
        </p:nvCxnSpPr>
        <p:spPr>
          <a:xfrm flipH="1">
            <a:off x="2529280" y="2319272"/>
            <a:ext cx="1" cy="378904"/>
          </a:xfrm>
          <a:prstGeom prst="straightConnector1">
            <a:avLst/>
          </a:prstGeom>
          <a:ln w="1270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stCxn id="7" idx="2"/>
            <a:endCxn id="8" idx="0"/>
          </p:cNvCxnSpPr>
          <p:nvPr/>
        </p:nvCxnSpPr>
        <p:spPr>
          <a:xfrm flipH="1">
            <a:off x="2529279" y="3184737"/>
            <a:ext cx="1" cy="358696"/>
          </a:xfrm>
          <a:prstGeom prst="straightConnector1">
            <a:avLst/>
          </a:prstGeom>
          <a:ln w="1270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ussdiagramm: Verzweigung 14"/>
          <p:cNvSpPr/>
          <p:nvPr/>
        </p:nvSpPr>
        <p:spPr>
          <a:xfrm>
            <a:off x="763398" y="4434065"/>
            <a:ext cx="3531765" cy="1567189"/>
          </a:xfrm>
          <a:prstGeom prst="flowChartDecisi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winkelter Verbinder 16"/>
          <p:cNvCxnSpPr>
            <a:stCxn id="15" idx="1"/>
            <a:endCxn id="2" idx="1"/>
          </p:cNvCxnSpPr>
          <p:nvPr/>
        </p:nvCxnSpPr>
        <p:spPr>
          <a:xfrm rot="10800000" flipH="1">
            <a:off x="763397" y="2075992"/>
            <a:ext cx="142613" cy="3141668"/>
          </a:xfrm>
          <a:prstGeom prst="bentConnector3">
            <a:avLst>
              <a:gd name="adj1" fmla="val -219117"/>
            </a:avLst>
          </a:prstGeom>
          <a:ln w="1270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>
            <a:stCxn id="8" idx="2"/>
            <a:endCxn id="15" idx="0"/>
          </p:cNvCxnSpPr>
          <p:nvPr/>
        </p:nvCxnSpPr>
        <p:spPr bwMode="auto">
          <a:xfrm>
            <a:off x="2529279" y="4029994"/>
            <a:ext cx="2" cy="404071"/>
          </a:xfrm>
          <a:prstGeom prst="straightConnector1">
            <a:avLst/>
          </a:prstGeom>
          <a:ln w="1270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 rot="16200000">
            <a:off x="-337840" y="3462160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B050"/>
                </a:solidFill>
              </a:rPr>
              <a:t> nicht erfüllt </a:t>
            </a:r>
            <a:endParaRPr lang="de-DE" dirty="0"/>
          </a:p>
        </p:txBody>
      </p:sp>
      <p:cxnSp>
        <p:nvCxnSpPr>
          <p:cNvPr id="27" name="Gewinkelter Verbinder 26"/>
          <p:cNvCxnSpPr>
            <a:stCxn id="15" idx="2"/>
            <a:endCxn id="36" idx="1"/>
          </p:cNvCxnSpPr>
          <p:nvPr/>
        </p:nvCxnSpPr>
        <p:spPr bwMode="auto">
          <a:xfrm rot="16200000" flipH="1">
            <a:off x="3325993" y="5204541"/>
            <a:ext cx="169166" cy="1762591"/>
          </a:xfrm>
          <a:prstGeom prst="bentConnector2">
            <a:avLst/>
          </a:prstGeom>
          <a:ln w="1270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/>
          <p:cNvSpPr/>
          <p:nvPr/>
        </p:nvSpPr>
        <p:spPr bwMode="auto">
          <a:xfrm>
            <a:off x="4291872" y="5927139"/>
            <a:ext cx="3652502" cy="486561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Blattknoten</a:t>
            </a:r>
            <a:r>
              <a:rPr lang="de-DE" dirty="0">
                <a:solidFill>
                  <a:srgbClr val="000000"/>
                </a:solidFill>
              </a:rPr>
              <a:t> mit </a:t>
            </a:r>
            <a:r>
              <a:rPr lang="de-DE" b="1" dirty="0">
                <a:solidFill>
                  <a:srgbClr val="000000"/>
                </a:solidFill>
              </a:rPr>
              <a:t>Mehrheitswert </a:t>
            </a:r>
            <a:r>
              <a:rPr lang="de-DE" dirty="0">
                <a:solidFill>
                  <a:srgbClr val="000000"/>
                </a:solidFill>
              </a:rPr>
              <a:t>für ZV </a:t>
            </a:r>
          </a:p>
        </p:txBody>
      </p:sp>
      <p:sp>
        <p:nvSpPr>
          <p:cNvPr id="40" name="Textfeld 39"/>
          <p:cNvSpPr txBox="1"/>
          <p:nvPr/>
        </p:nvSpPr>
        <p:spPr bwMode="auto">
          <a:xfrm>
            <a:off x="3012208" y="581658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B050"/>
                </a:solidFill>
              </a:rPr>
              <a:t> erfüllt </a:t>
            </a:r>
            <a:endParaRPr lang="de-DE" dirty="0"/>
          </a:p>
        </p:txBody>
      </p:sp>
      <p:sp>
        <p:nvSpPr>
          <p:cNvPr id="18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51354" y="6615522"/>
            <a:ext cx="6804000" cy="288000"/>
          </a:xfrm>
        </p:spPr>
        <p:txBody>
          <a:bodyPr/>
          <a:lstStyle/>
          <a:p>
            <a:r>
              <a:rPr lang="de-DE" dirty="0"/>
              <a:t>Yannik Fleischer &amp; Rolf Biehler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7293841" y="6550268"/>
            <a:ext cx="1123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(Fleischer, 2019)</a:t>
            </a:r>
            <a:endParaRPr lang="en-GB" sz="1200" dirty="0"/>
          </a:p>
        </p:txBody>
      </p:sp>
      <p:sp>
        <p:nvSpPr>
          <p:cNvPr id="25" name="Wolkenförmige Legende 24"/>
          <p:cNvSpPr/>
          <p:nvPr/>
        </p:nvSpPr>
        <p:spPr bwMode="auto">
          <a:xfrm>
            <a:off x="3923928" y="4028923"/>
            <a:ext cx="1944216" cy="938991"/>
          </a:xfrm>
          <a:prstGeom prst="cloudCallout">
            <a:avLst>
              <a:gd name="adj1" fmla="val -48760"/>
              <a:gd name="adj2" fmla="val 56921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smtClean="0">
                <a:solidFill>
                  <a:srgbClr val="000000"/>
                </a:solidFill>
              </a:rPr>
              <a:t>Keine weiteren Prädiktorvariablen vorhanden?</a:t>
            </a:r>
            <a:endParaRPr lang="de-DE" sz="1200" dirty="0">
              <a:solidFill>
                <a:srgbClr val="000000"/>
              </a:solidFill>
            </a:endParaRPr>
          </a:p>
        </p:txBody>
      </p:sp>
      <p:sp>
        <p:nvSpPr>
          <p:cNvPr id="28" name="Wolkenförmige Legende 27"/>
          <p:cNvSpPr/>
          <p:nvPr/>
        </p:nvSpPr>
        <p:spPr bwMode="auto">
          <a:xfrm>
            <a:off x="4196894" y="4955462"/>
            <a:ext cx="1671250" cy="938991"/>
          </a:xfrm>
          <a:prstGeom prst="cloudCallout">
            <a:avLst>
              <a:gd name="adj1" fmla="val -80391"/>
              <a:gd name="adj2" fmla="val -1913"/>
            </a:avLst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rgbClr val="000000"/>
                </a:solidFill>
              </a:rPr>
              <a:t>Ist der </a:t>
            </a:r>
            <a:r>
              <a:rPr lang="de-DE" sz="1200" dirty="0" smtClean="0">
                <a:solidFill>
                  <a:srgbClr val="000000"/>
                </a:solidFill>
              </a:rPr>
              <a:t>Teildatensatz </a:t>
            </a:r>
            <a:r>
              <a:rPr lang="de-DE" sz="1200" dirty="0">
                <a:solidFill>
                  <a:srgbClr val="000000"/>
                </a:solidFill>
              </a:rPr>
              <a:t>„rein</a:t>
            </a:r>
            <a:r>
              <a:rPr lang="de-DE" sz="1200" dirty="0" smtClean="0">
                <a:solidFill>
                  <a:srgbClr val="000000"/>
                </a:solidFill>
              </a:rPr>
              <a:t>“ ?</a:t>
            </a:r>
            <a:endParaRPr lang="de-DE" sz="1200" dirty="0">
              <a:solidFill>
                <a:srgbClr val="000000"/>
              </a:solidFill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5580112" y="3288594"/>
            <a:ext cx="1152128" cy="86048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hteck 23"/>
          <p:cNvSpPr/>
          <p:nvPr/>
        </p:nvSpPr>
        <p:spPr bwMode="auto">
          <a:xfrm>
            <a:off x="6372200" y="1987134"/>
            <a:ext cx="999104" cy="576693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 smtClean="0">
                <a:solidFill>
                  <a:schemeClr val="bg1">
                    <a:lumMod val="50000"/>
                  </a:schemeClr>
                </a:solidFill>
              </a:rPr>
              <a:t>[100,100]</a:t>
            </a:r>
          </a:p>
          <a:p>
            <a:pPr algn="ctr"/>
            <a:r>
              <a:rPr lang="de-DE" sz="2200" b="1" dirty="0" smtClean="0">
                <a:solidFill>
                  <a:srgbClr val="000000"/>
                </a:solidFill>
              </a:rPr>
              <a:t>Länge?</a:t>
            </a:r>
            <a:endParaRPr lang="de-DE" sz="2200" b="1" dirty="0">
              <a:solidFill>
                <a:srgbClr val="000000"/>
              </a:solidFill>
            </a:endParaRPr>
          </a:p>
        </p:txBody>
      </p:sp>
      <p:cxnSp>
        <p:nvCxnSpPr>
          <p:cNvPr id="32" name="Gerade Verbindung mit Pfeil 31"/>
          <p:cNvCxnSpPr>
            <a:endCxn id="35" idx="0"/>
          </p:cNvCxnSpPr>
          <p:nvPr/>
        </p:nvCxnSpPr>
        <p:spPr bwMode="auto">
          <a:xfrm>
            <a:off x="7040309" y="2563827"/>
            <a:ext cx="462687" cy="752337"/>
          </a:xfrm>
          <a:prstGeom prst="straightConnector1">
            <a:avLst/>
          </a:prstGeom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>
            <a:endCxn id="37" idx="0"/>
          </p:cNvCxnSpPr>
          <p:nvPr/>
        </p:nvCxnSpPr>
        <p:spPr bwMode="auto">
          <a:xfrm flipH="1">
            <a:off x="6159939" y="2563827"/>
            <a:ext cx="419908" cy="752337"/>
          </a:xfrm>
          <a:prstGeom prst="straightConnector1">
            <a:avLst/>
          </a:prstGeom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/>
          <p:cNvSpPr txBox="1"/>
          <p:nvPr/>
        </p:nvSpPr>
        <p:spPr bwMode="auto">
          <a:xfrm>
            <a:off x="6396970" y="271744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≤ 0.54     &gt;0.54</a:t>
            </a:r>
            <a:endParaRPr lang="de-DE" dirty="0"/>
          </a:p>
        </p:txBody>
      </p:sp>
      <p:sp>
        <p:nvSpPr>
          <p:cNvPr id="35" name="Rechteck 34"/>
          <p:cNvSpPr/>
          <p:nvPr/>
        </p:nvSpPr>
        <p:spPr bwMode="auto">
          <a:xfrm>
            <a:off x="7003145" y="3316164"/>
            <a:ext cx="999702" cy="55923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 smtClean="0">
                <a:solidFill>
                  <a:schemeClr val="bg1">
                    <a:lumMod val="50000"/>
                  </a:schemeClr>
                </a:solidFill>
              </a:rPr>
              <a:t>[0,85]</a:t>
            </a:r>
            <a:endParaRPr lang="de-DE" sz="2200" b="1" dirty="0" smtClean="0">
              <a:solidFill>
                <a:srgbClr val="000000"/>
              </a:solidFill>
            </a:endParaRPr>
          </a:p>
          <a:p>
            <a:pPr algn="ctr"/>
            <a:r>
              <a:rPr lang="de-DE" sz="2200" b="1" dirty="0" smtClean="0">
                <a:solidFill>
                  <a:srgbClr val="000000"/>
                </a:solidFill>
              </a:rPr>
              <a:t>Raupe</a:t>
            </a:r>
            <a:endParaRPr lang="de-DE" sz="2200" b="1" dirty="0">
              <a:solidFill>
                <a:srgbClr val="000000"/>
              </a:solidFill>
            </a:endParaRPr>
          </a:p>
        </p:txBody>
      </p:sp>
      <p:sp>
        <p:nvSpPr>
          <p:cNvPr id="37" name="Rechteck 36"/>
          <p:cNvSpPr/>
          <p:nvPr/>
        </p:nvSpPr>
        <p:spPr bwMode="auto">
          <a:xfrm>
            <a:off x="5643111" y="3316164"/>
            <a:ext cx="1033655" cy="8160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chemeClr val="bg1">
                    <a:lumMod val="50000"/>
                  </a:schemeClr>
                </a:solidFill>
              </a:rPr>
              <a:t>[100, 15]</a:t>
            </a:r>
          </a:p>
          <a:p>
            <a:pPr algn="ctr"/>
            <a:r>
              <a:rPr lang="de-DE" sz="2000" b="1" dirty="0" smtClean="0">
                <a:solidFill>
                  <a:srgbClr val="000000"/>
                </a:solidFill>
              </a:rPr>
              <a:t>Marien-käfer</a:t>
            </a:r>
            <a:endParaRPr lang="de-DE" sz="20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86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>
            <a:spLocks/>
          </p:cNvSpPr>
          <p:nvPr/>
        </p:nvSpPr>
        <p:spPr bwMode="auto">
          <a:xfrm>
            <a:off x="47711" y="1355171"/>
            <a:ext cx="983576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b="1" dirty="0">
                <a:solidFill>
                  <a:srgbClr val="00B050"/>
                </a:solidFill>
              </a:rPr>
              <a:t>	Input: </a:t>
            </a:r>
            <a:r>
              <a:rPr lang="de-DE" b="1" dirty="0"/>
              <a:t>Datensatz , Zielvariable (ZV)</a:t>
            </a:r>
            <a:endParaRPr lang="de-DE" dirty="0"/>
          </a:p>
          <a:p>
            <a:pPr>
              <a:defRPr/>
            </a:pPr>
            <a:r>
              <a:rPr lang="de-DE" dirty="0"/>
              <a:t>	</a:t>
            </a:r>
          </a:p>
          <a:p>
            <a:pPr>
              <a:defRPr/>
            </a:pPr>
            <a:r>
              <a:rPr lang="de-DE" dirty="0"/>
              <a:t>	1. </a:t>
            </a:r>
            <a:r>
              <a:rPr lang="de-DE" b="1" dirty="0"/>
              <a:t>Definiere alle möglichen </a:t>
            </a:r>
            <a:r>
              <a:rPr lang="de-DE" b="1" dirty="0" smtClean="0"/>
              <a:t>Splits</a:t>
            </a:r>
            <a:endParaRPr lang="de-DE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defRPr/>
            </a:pPr>
            <a:endParaRPr lang="de-DE"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 	2. </a:t>
            </a:r>
            <a:r>
              <a:rPr lang="de-DE" b="1" dirty="0"/>
              <a:t>Identifiziere </a:t>
            </a:r>
            <a:r>
              <a:rPr lang="de-DE" dirty="0"/>
              <a:t>den</a:t>
            </a:r>
            <a:r>
              <a:rPr lang="de-DE" b="1" dirty="0"/>
              <a:t> besten </a:t>
            </a:r>
            <a:r>
              <a:rPr lang="de-DE" b="1" dirty="0" smtClean="0"/>
              <a:t>Split         </a:t>
            </a:r>
            <a:r>
              <a:rPr lang="de-DE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defRPr/>
            </a:pPr>
            <a:endParaRPr lang="de-DE" b="1" dirty="0" smtClean="0"/>
          </a:p>
          <a:p>
            <a:pPr>
              <a:defRPr/>
            </a:pPr>
            <a:r>
              <a:rPr lang="de-DE" b="1" dirty="0"/>
              <a:t>		</a:t>
            </a:r>
            <a:endParaRPr lang="de-DE" dirty="0"/>
          </a:p>
          <a:p>
            <a:pPr>
              <a:defRPr/>
            </a:pPr>
            <a:r>
              <a:rPr lang="de-DE" dirty="0"/>
              <a:t> 	3. </a:t>
            </a:r>
            <a:r>
              <a:rPr lang="de-DE" b="1" dirty="0"/>
              <a:t>Anwenden</a:t>
            </a:r>
            <a:r>
              <a:rPr lang="de-DE" dirty="0"/>
              <a:t> des </a:t>
            </a:r>
            <a:r>
              <a:rPr lang="de-DE" b="1" dirty="0"/>
              <a:t>besten </a:t>
            </a:r>
            <a:r>
              <a:rPr lang="de-DE" b="1" dirty="0" smtClean="0"/>
              <a:t>Splits</a:t>
            </a:r>
            <a:endParaRPr lang="de-DE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>
              <a:defRPr/>
            </a:pPr>
            <a:endParaRPr lang="de-DE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>
              <a:defRPr/>
            </a:pPr>
            <a:endParaRPr lang="de-DE" b="1" dirty="0">
              <a:solidFill>
                <a:srgbClr val="00B050"/>
              </a:solidFill>
            </a:endParaRPr>
          </a:p>
          <a:p>
            <a:pPr>
              <a:defRPr/>
            </a:pPr>
            <a:r>
              <a:rPr lang="de-DE" b="1" dirty="0">
                <a:solidFill>
                  <a:srgbClr val="00B050"/>
                </a:solidFill>
              </a:rPr>
              <a:t>                              </a:t>
            </a:r>
          </a:p>
          <a:p>
            <a:pPr>
              <a:defRPr/>
            </a:pPr>
            <a:r>
              <a:rPr lang="de-DE" b="1" dirty="0">
                <a:solidFill>
                  <a:srgbClr val="00B050"/>
                </a:solidFill>
              </a:rPr>
              <a:t>	              Abbruchkriterien: 	          </a:t>
            </a:r>
            <a:endParaRPr lang="de-DE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defRPr/>
            </a:pPr>
            <a:r>
              <a:rPr lang="de-DE" b="1" dirty="0">
                <a:solidFill>
                  <a:srgbClr val="00B050"/>
                </a:solidFill>
              </a:rPr>
              <a:t>	        a. </a:t>
            </a:r>
            <a:r>
              <a:rPr lang="de-DE" dirty="0"/>
              <a:t>Kein weiterer Split möglich           	</a:t>
            </a:r>
            <a:endParaRPr lang="de-DE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defRPr/>
            </a:pPr>
            <a:r>
              <a:rPr lang="de-DE" b="1" dirty="0">
                <a:solidFill>
                  <a:srgbClr val="00B050"/>
                </a:solidFill>
              </a:rPr>
              <a:t>	        b. </a:t>
            </a:r>
            <a:r>
              <a:rPr lang="de-DE" dirty="0"/>
              <a:t>Kein weiterer Split nötig               </a:t>
            </a:r>
            <a:r>
              <a:rPr lang="de-DE" b="1" dirty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de-DE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	</a:t>
            </a:r>
          </a:p>
          <a:p>
            <a:pPr>
              <a:defRPr/>
            </a:pPr>
            <a:r>
              <a:rPr lang="en-US" b="1" dirty="0">
                <a:solidFill>
                  <a:srgbClr val="00B050"/>
                </a:solidFill>
              </a:rPr>
              <a:t>		</a:t>
            </a:r>
          </a:p>
          <a:p>
            <a:pPr>
              <a:defRPr/>
            </a:pPr>
            <a:r>
              <a:rPr lang="en-US" b="1" dirty="0">
                <a:solidFill>
                  <a:srgbClr val="00B050"/>
                </a:solidFill>
              </a:rPr>
              <a:t>		</a:t>
            </a:r>
            <a:endParaRPr dirty="0"/>
          </a:p>
        </p:txBody>
      </p:sp>
      <p:sp>
        <p:nvSpPr>
          <p:cNvPr id="6" name="Foliennummernplatzhalter 2"/>
          <p:cNvSpPr>
            <a:spLocks noGrp="1"/>
          </p:cNvSpPr>
          <p:nvPr>
            <p:ph type="sldNum" sz="quarter" idx="11"/>
          </p:nvPr>
        </p:nvSpPr>
        <p:spPr bwMode="auto">
          <a:xfrm>
            <a:off x="8221870" y="6546207"/>
            <a:ext cx="720000" cy="288000"/>
          </a:xfrm>
        </p:spPr>
        <p:txBody>
          <a:bodyPr/>
          <a:lstStyle/>
          <a:p>
            <a:pPr>
              <a:defRPr/>
            </a:pPr>
            <a:fld id="{C0BC624C-2554-4659-A1D8-66347873820C}" type="slidenum">
              <a:rPr lang="de-DE"/>
              <a:t>69</a:t>
            </a:fld>
            <a:endParaRPr lang="de-DE" sz="1800" dirty="0"/>
          </a:p>
        </p:txBody>
      </p:sp>
      <p:sp>
        <p:nvSpPr>
          <p:cNvPr id="12" name="Titel 1"/>
          <p:cNvSpPr>
            <a:spLocks noGrp="1"/>
          </p:cNvSpPr>
          <p:nvPr>
            <p:ph type="title"/>
          </p:nvPr>
        </p:nvSpPr>
        <p:spPr bwMode="auto">
          <a:xfrm>
            <a:off x="487161" y="931704"/>
            <a:ext cx="8243887" cy="539613"/>
          </a:xfrm>
        </p:spPr>
        <p:txBody>
          <a:bodyPr/>
          <a:lstStyle/>
          <a:p>
            <a:pPr>
              <a:defRPr/>
            </a:pPr>
            <a:r>
              <a:rPr lang="de-DE" dirty="0"/>
              <a:t>Algorithmisches Vorgehen</a:t>
            </a:r>
            <a:endParaRPr dirty="0"/>
          </a:p>
        </p:txBody>
      </p:sp>
      <p:sp>
        <p:nvSpPr>
          <p:cNvPr id="2" name="Rechteck 1"/>
          <p:cNvSpPr/>
          <p:nvPr/>
        </p:nvSpPr>
        <p:spPr>
          <a:xfrm>
            <a:off x="906011" y="1832711"/>
            <a:ext cx="3246539" cy="486561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 bwMode="auto">
          <a:xfrm>
            <a:off x="906010" y="2698176"/>
            <a:ext cx="3246539" cy="486561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 bwMode="auto">
          <a:xfrm>
            <a:off x="906009" y="3543433"/>
            <a:ext cx="3246539" cy="486561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" name="Gerade Verbindung mit Pfeil 4"/>
          <p:cNvCxnSpPr>
            <a:stCxn id="2" idx="2"/>
            <a:endCxn id="7" idx="0"/>
          </p:cNvCxnSpPr>
          <p:nvPr/>
        </p:nvCxnSpPr>
        <p:spPr>
          <a:xfrm flipH="1">
            <a:off x="2529280" y="2319272"/>
            <a:ext cx="1" cy="378904"/>
          </a:xfrm>
          <a:prstGeom prst="straightConnector1">
            <a:avLst/>
          </a:prstGeom>
          <a:ln w="1270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stCxn id="7" idx="2"/>
            <a:endCxn id="8" idx="0"/>
          </p:cNvCxnSpPr>
          <p:nvPr/>
        </p:nvCxnSpPr>
        <p:spPr>
          <a:xfrm flipH="1">
            <a:off x="2529279" y="3184737"/>
            <a:ext cx="1" cy="358696"/>
          </a:xfrm>
          <a:prstGeom prst="straightConnector1">
            <a:avLst/>
          </a:prstGeom>
          <a:ln w="1270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ussdiagramm: Verzweigung 14"/>
          <p:cNvSpPr/>
          <p:nvPr/>
        </p:nvSpPr>
        <p:spPr>
          <a:xfrm>
            <a:off x="763398" y="4434065"/>
            <a:ext cx="3531765" cy="1567189"/>
          </a:xfrm>
          <a:prstGeom prst="flowChartDecisi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winkelter Verbinder 16"/>
          <p:cNvCxnSpPr>
            <a:stCxn id="15" idx="1"/>
            <a:endCxn id="2" idx="1"/>
          </p:cNvCxnSpPr>
          <p:nvPr/>
        </p:nvCxnSpPr>
        <p:spPr>
          <a:xfrm rot="10800000" flipH="1">
            <a:off x="763397" y="2075992"/>
            <a:ext cx="142613" cy="3141668"/>
          </a:xfrm>
          <a:prstGeom prst="bentConnector3">
            <a:avLst>
              <a:gd name="adj1" fmla="val -219117"/>
            </a:avLst>
          </a:prstGeom>
          <a:ln w="1270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>
            <a:stCxn id="8" idx="2"/>
            <a:endCxn id="15" idx="0"/>
          </p:cNvCxnSpPr>
          <p:nvPr/>
        </p:nvCxnSpPr>
        <p:spPr bwMode="auto">
          <a:xfrm>
            <a:off x="2529279" y="4029994"/>
            <a:ext cx="2" cy="404071"/>
          </a:xfrm>
          <a:prstGeom prst="straightConnector1">
            <a:avLst/>
          </a:prstGeom>
          <a:ln w="1270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 rot="16200000">
            <a:off x="-337840" y="3462160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B050"/>
                </a:solidFill>
              </a:rPr>
              <a:t> nicht erfüllt </a:t>
            </a:r>
            <a:endParaRPr lang="de-DE" dirty="0"/>
          </a:p>
        </p:txBody>
      </p:sp>
      <p:cxnSp>
        <p:nvCxnSpPr>
          <p:cNvPr id="27" name="Gewinkelter Verbinder 26"/>
          <p:cNvCxnSpPr>
            <a:stCxn id="15" idx="2"/>
            <a:endCxn id="36" idx="1"/>
          </p:cNvCxnSpPr>
          <p:nvPr/>
        </p:nvCxnSpPr>
        <p:spPr bwMode="auto">
          <a:xfrm rot="16200000" flipH="1">
            <a:off x="3325993" y="5204541"/>
            <a:ext cx="169166" cy="1762591"/>
          </a:xfrm>
          <a:prstGeom prst="bentConnector2">
            <a:avLst/>
          </a:prstGeom>
          <a:ln w="1270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/>
          <p:cNvSpPr/>
          <p:nvPr/>
        </p:nvSpPr>
        <p:spPr bwMode="auto">
          <a:xfrm>
            <a:off x="4291872" y="5927139"/>
            <a:ext cx="3652502" cy="486561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Blattknoten</a:t>
            </a:r>
            <a:r>
              <a:rPr lang="de-DE" dirty="0">
                <a:solidFill>
                  <a:srgbClr val="000000"/>
                </a:solidFill>
              </a:rPr>
              <a:t> mit </a:t>
            </a:r>
            <a:r>
              <a:rPr lang="de-DE" b="1" dirty="0">
                <a:solidFill>
                  <a:srgbClr val="000000"/>
                </a:solidFill>
              </a:rPr>
              <a:t>Mehrheitswert </a:t>
            </a:r>
            <a:r>
              <a:rPr lang="de-DE" dirty="0">
                <a:solidFill>
                  <a:srgbClr val="000000"/>
                </a:solidFill>
              </a:rPr>
              <a:t>für ZV </a:t>
            </a:r>
          </a:p>
        </p:txBody>
      </p:sp>
      <p:sp>
        <p:nvSpPr>
          <p:cNvPr id="40" name="Textfeld 39"/>
          <p:cNvSpPr txBox="1"/>
          <p:nvPr/>
        </p:nvSpPr>
        <p:spPr bwMode="auto">
          <a:xfrm>
            <a:off x="3012208" y="581658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B050"/>
                </a:solidFill>
              </a:rPr>
              <a:t> erfüllt </a:t>
            </a:r>
            <a:endParaRPr lang="de-DE" dirty="0"/>
          </a:p>
        </p:txBody>
      </p:sp>
      <p:sp>
        <p:nvSpPr>
          <p:cNvPr id="30" name="Wolkenförmige Legende 29"/>
          <p:cNvSpPr/>
          <p:nvPr/>
        </p:nvSpPr>
        <p:spPr bwMode="auto">
          <a:xfrm>
            <a:off x="3923928" y="4028923"/>
            <a:ext cx="1944216" cy="938991"/>
          </a:xfrm>
          <a:prstGeom prst="cloudCallout">
            <a:avLst>
              <a:gd name="adj1" fmla="val -48760"/>
              <a:gd name="adj2" fmla="val 56921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00B050"/>
                </a:solidFill>
              </a:rPr>
              <a:t>nicht erfüllt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1" name="Wolkenförmige Legende 30"/>
          <p:cNvSpPr/>
          <p:nvPr/>
        </p:nvSpPr>
        <p:spPr bwMode="auto">
          <a:xfrm>
            <a:off x="4196893" y="4955462"/>
            <a:ext cx="1842839" cy="938991"/>
          </a:xfrm>
          <a:prstGeom prst="cloudCallout">
            <a:avLst>
              <a:gd name="adj1" fmla="val -80391"/>
              <a:gd name="adj2" fmla="val -1913"/>
            </a:avLst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00B050"/>
                </a:solidFill>
              </a:rPr>
              <a:t>n</a:t>
            </a:r>
            <a:r>
              <a:rPr lang="de-DE" b="1" dirty="0" smtClean="0">
                <a:solidFill>
                  <a:srgbClr val="00B050"/>
                </a:solidFill>
              </a:rPr>
              <a:t>icht erfüllt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5580112" y="3288594"/>
            <a:ext cx="1152128" cy="86048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/>
          <p:cNvSpPr/>
          <p:nvPr/>
        </p:nvSpPr>
        <p:spPr bwMode="auto">
          <a:xfrm>
            <a:off x="6372200" y="1987134"/>
            <a:ext cx="999104" cy="576693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 smtClean="0">
                <a:solidFill>
                  <a:schemeClr val="bg1">
                    <a:lumMod val="50000"/>
                  </a:schemeClr>
                </a:solidFill>
              </a:rPr>
              <a:t>[100,100]</a:t>
            </a:r>
          </a:p>
          <a:p>
            <a:pPr algn="ctr"/>
            <a:r>
              <a:rPr lang="de-DE" sz="2200" b="1" dirty="0" smtClean="0">
                <a:solidFill>
                  <a:srgbClr val="000000"/>
                </a:solidFill>
              </a:rPr>
              <a:t>Länge?</a:t>
            </a:r>
            <a:endParaRPr lang="de-DE" sz="2200" b="1" dirty="0">
              <a:solidFill>
                <a:srgbClr val="000000"/>
              </a:solidFill>
            </a:endParaRPr>
          </a:p>
        </p:txBody>
      </p:sp>
      <p:cxnSp>
        <p:nvCxnSpPr>
          <p:cNvPr id="23" name="Gerade Verbindung mit Pfeil 22"/>
          <p:cNvCxnSpPr>
            <a:endCxn id="32" idx="0"/>
          </p:cNvCxnSpPr>
          <p:nvPr/>
        </p:nvCxnSpPr>
        <p:spPr bwMode="auto">
          <a:xfrm>
            <a:off x="7040309" y="2563827"/>
            <a:ext cx="462687" cy="752337"/>
          </a:xfrm>
          <a:prstGeom prst="straightConnector1">
            <a:avLst/>
          </a:prstGeom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>
            <a:endCxn id="33" idx="0"/>
          </p:cNvCxnSpPr>
          <p:nvPr/>
        </p:nvCxnSpPr>
        <p:spPr bwMode="auto">
          <a:xfrm flipH="1">
            <a:off x="6159939" y="2563827"/>
            <a:ext cx="419908" cy="752337"/>
          </a:xfrm>
          <a:prstGeom prst="straightConnector1">
            <a:avLst/>
          </a:prstGeom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 bwMode="auto">
          <a:xfrm>
            <a:off x="6396970" y="271744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≤ 0.54     &gt;0.54</a:t>
            </a:r>
            <a:endParaRPr lang="de-DE" dirty="0"/>
          </a:p>
        </p:txBody>
      </p:sp>
      <p:sp>
        <p:nvSpPr>
          <p:cNvPr id="32" name="Rechteck 31"/>
          <p:cNvSpPr/>
          <p:nvPr/>
        </p:nvSpPr>
        <p:spPr bwMode="auto">
          <a:xfrm>
            <a:off x="7003145" y="3316164"/>
            <a:ext cx="999702" cy="55923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 smtClean="0">
                <a:solidFill>
                  <a:schemeClr val="bg1">
                    <a:lumMod val="50000"/>
                  </a:schemeClr>
                </a:solidFill>
              </a:rPr>
              <a:t>[0,85]</a:t>
            </a:r>
            <a:endParaRPr lang="de-DE" sz="2200" b="1" dirty="0" smtClean="0">
              <a:solidFill>
                <a:srgbClr val="000000"/>
              </a:solidFill>
            </a:endParaRPr>
          </a:p>
          <a:p>
            <a:pPr algn="ctr"/>
            <a:r>
              <a:rPr lang="de-DE" sz="2200" b="1" dirty="0" smtClean="0">
                <a:solidFill>
                  <a:srgbClr val="000000"/>
                </a:solidFill>
              </a:rPr>
              <a:t>Raupe</a:t>
            </a:r>
            <a:endParaRPr lang="de-DE" sz="2200" b="1" dirty="0">
              <a:solidFill>
                <a:srgbClr val="000000"/>
              </a:solidFill>
            </a:endParaRPr>
          </a:p>
        </p:txBody>
      </p:sp>
      <p:sp>
        <p:nvSpPr>
          <p:cNvPr id="33" name="Rechteck 32"/>
          <p:cNvSpPr/>
          <p:nvPr/>
        </p:nvSpPr>
        <p:spPr bwMode="auto">
          <a:xfrm>
            <a:off x="5643111" y="3316164"/>
            <a:ext cx="1033655" cy="8160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chemeClr val="bg1">
                    <a:lumMod val="50000"/>
                  </a:schemeClr>
                </a:solidFill>
              </a:rPr>
              <a:t>[100, 15]</a:t>
            </a:r>
          </a:p>
          <a:p>
            <a:pPr algn="ctr"/>
            <a:r>
              <a:rPr lang="de-DE" sz="2000" b="1" dirty="0" smtClean="0">
                <a:solidFill>
                  <a:srgbClr val="000000"/>
                </a:solidFill>
              </a:rPr>
              <a:t>Marien-käfer</a:t>
            </a:r>
            <a:endParaRPr lang="de-DE" sz="20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61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bgerundete rechteckige Legende 46"/>
          <p:cNvSpPr/>
          <p:nvPr/>
        </p:nvSpPr>
        <p:spPr>
          <a:xfrm>
            <a:off x="5896395" y="5159774"/>
            <a:ext cx="2976964" cy="1711100"/>
          </a:xfrm>
          <a:prstGeom prst="wedgeRoundRectCallout">
            <a:avLst>
              <a:gd name="adj1" fmla="val -63766"/>
              <a:gd name="adj2" fmla="val 7053"/>
              <a:gd name="adj3" fmla="val 16667"/>
            </a:avLst>
          </a:prstGeom>
          <a:solidFill>
            <a:schemeClr val="accent1">
              <a:lumMod val="50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Abgerundete rechteckige Legende 29"/>
          <p:cNvSpPr/>
          <p:nvPr/>
        </p:nvSpPr>
        <p:spPr>
          <a:xfrm>
            <a:off x="5892318" y="3285327"/>
            <a:ext cx="3097074" cy="1809007"/>
          </a:xfrm>
          <a:prstGeom prst="wedgeRoundRectCallout">
            <a:avLst>
              <a:gd name="adj1" fmla="val -56058"/>
              <a:gd name="adj2" fmla="val 11818"/>
              <a:gd name="adj3" fmla="val 16667"/>
            </a:avLst>
          </a:prstGeom>
          <a:solidFill>
            <a:schemeClr val="accent1">
              <a:lumMod val="7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bgerundete rechteckige Legende 26"/>
          <p:cNvSpPr/>
          <p:nvPr/>
        </p:nvSpPr>
        <p:spPr>
          <a:xfrm>
            <a:off x="5809866" y="1427309"/>
            <a:ext cx="3097074" cy="1809007"/>
          </a:xfrm>
          <a:prstGeom prst="wedgeRoundRectCallout">
            <a:avLst>
              <a:gd name="adj1" fmla="val -62275"/>
              <a:gd name="adj2" fmla="val 12225"/>
              <a:gd name="adj3" fmla="val 16667"/>
            </a:avLst>
          </a:prstGeom>
          <a:solidFill>
            <a:schemeClr val="accent1">
              <a:lumMod val="40000"/>
              <a:lumOff val="6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bgerundete rechteckige Legende 23"/>
          <p:cNvSpPr/>
          <p:nvPr/>
        </p:nvSpPr>
        <p:spPr>
          <a:xfrm>
            <a:off x="163773" y="5091649"/>
            <a:ext cx="2490717" cy="1700724"/>
          </a:xfrm>
          <a:prstGeom prst="wedgeRoundRectCallout">
            <a:avLst>
              <a:gd name="adj1" fmla="val 81416"/>
              <a:gd name="adj2" fmla="val -20783"/>
              <a:gd name="adj3" fmla="val 16667"/>
            </a:avLst>
          </a:prstGeom>
          <a:solidFill>
            <a:schemeClr val="accent1">
              <a:lumMod val="5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bgerundete rechteckige Legende 20"/>
          <p:cNvSpPr/>
          <p:nvPr/>
        </p:nvSpPr>
        <p:spPr>
          <a:xfrm>
            <a:off x="163773" y="3301243"/>
            <a:ext cx="2647666" cy="1700724"/>
          </a:xfrm>
          <a:prstGeom prst="wedgeRoundRectCallout">
            <a:avLst>
              <a:gd name="adj1" fmla="val 66130"/>
              <a:gd name="adj2" fmla="val -22322"/>
              <a:gd name="adj3" fmla="val 16667"/>
            </a:avLst>
          </a:prstGeom>
          <a:solidFill>
            <a:schemeClr val="accent1">
              <a:lumMod val="60000"/>
              <a:lumOff val="4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bgerundete rechteckige Legende 19"/>
          <p:cNvSpPr/>
          <p:nvPr/>
        </p:nvSpPr>
        <p:spPr>
          <a:xfrm>
            <a:off x="163773" y="1460309"/>
            <a:ext cx="3186752" cy="1809007"/>
          </a:xfrm>
          <a:prstGeom prst="wedgeRoundRectCallout">
            <a:avLst>
              <a:gd name="adj1" fmla="val 62804"/>
              <a:gd name="adj2" fmla="val -24870"/>
              <a:gd name="adj3" fmla="val 16667"/>
            </a:avLst>
          </a:prstGeom>
          <a:solidFill>
            <a:schemeClr val="accent1">
              <a:lumMod val="20000"/>
              <a:lumOff val="8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1566" y="945834"/>
            <a:ext cx="8243887" cy="481475"/>
          </a:xfrm>
        </p:spPr>
        <p:txBody>
          <a:bodyPr/>
          <a:lstStyle/>
          <a:p>
            <a:r>
              <a:rPr lang="de-DE" dirty="0"/>
              <a:t>Künstliche </a:t>
            </a:r>
            <a:r>
              <a:rPr lang="de-DE" dirty="0" smtClean="0"/>
              <a:t>Intelligenz heute - Maschinelles Lernen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2993" y="1467834"/>
            <a:ext cx="3919585" cy="4833261"/>
          </a:xfrm>
        </p:spPr>
        <p:txBody>
          <a:bodyPr/>
          <a:lstStyle/>
          <a:p>
            <a:pPr algn="ctr"/>
            <a:endParaRPr lang="en-GB" dirty="0" smtClean="0"/>
          </a:p>
          <a:p>
            <a:pPr algn="ctr"/>
            <a:r>
              <a:rPr lang="de-DE" dirty="0"/>
              <a:t>Bilderkennung</a:t>
            </a:r>
            <a:r>
              <a:rPr lang="en-GB" dirty="0"/>
              <a:t> </a:t>
            </a:r>
          </a:p>
          <a:p>
            <a:pPr algn="ctr"/>
            <a:endParaRPr lang="en-GB" dirty="0"/>
          </a:p>
          <a:p>
            <a:pPr algn="ctr"/>
            <a:r>
              <a:rPr lang="de-DE" dirty="0"/>
              <a:t>Spracherkennung</a:t>
            </a:r>
          </a:p>
          <a:p>
            <a:pPr algn="ctr"/>
            <a:endParaRPr lang="en-GB" dirty="0"/>
          </a:p>
          <a:p>
            <a:pPr algn="ctr"/>
            <a:endParaRPr lang="de-DE" dirty="0"/>
          </a:p>
          <a:p>
            <a:pPr algn="ctr"/>
            <a:endParaRPr lang="en-GB" dirty="0"/>
          </a:p>
          <a:p>
            <a:pPr algn="ctr"/>
            <a:r>
              <a:rPr lang="de-DE" dirty="0"/>
              <a:t>personalisierte</a:t>
            </a:r>
            <a:r>
              <a:rPr lang="en-GB" dirty="0"/>
              <a:t> </a:t>
            </a:r>
            <a:r>
              <a:rPr lang="de-DE" dirty="0"/>
              <a:t>Werbung</a:t>
            </a:r>
          </a:p>
          <a:p>
            <a:pPr algn="ctr"/>
            <a:endParaRPr lang="en-GB" dirty="0"/>
          </a:p>
          <a:p>
            <a:pPr algn="ctr"/>
            <a:r>
              <a:rPr lang="de-DE" dirty="0"/>
              <a:t>medizinische</a:t>
            </a:r>
            <a:r>
              <a:rPr lang="en-GB" dirty="0"/>
              <a:t> </a:t>
            </a:r>
            <a:r>
              <a:rPr lang="de-DE" dirty="0" smtClean="0"/>
              <a:t>Diagnosen</a:t>
            </a:r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r>
              <a:rPr lang="de-DE" dirty="0" smtClean="0"/>
              <a:t>autonomes</a:t>
            </a:r>
            <a:r>
              <a:rPr lang="en-GB" dirty="0" smtClean="0"/>
              <a:t> </a:t>
            </a:r>
            <a:r>
              <a:rPr lang="de-DE" dirty="0" smtClean="0"/>
              <a:t>Fahren</a:t>
            </a:r>
          </a:p>
          <a:p>
            <a:pPr algn="ctr"/>
            <a:endParaRPr lang="en-GB" dirty="0"/>
          </a:p>
          <a:p>
            <a:pPr algn="ctr"/>
            <a:r>
              <a:rPr lang="de-DE" dirty="0" smtClean="0"/>
              <a:t>Spiele</a:t>
            </a:r>
            <a:r>
              <a:rPr lang="en-GB" dirty="0" smtClean="0"/>
              <a:t> (</a:t>
            </a:r>
            <a:r>
              <a:rPr lang="de-DE" dirty="0" err="1" smtClean="0"/>
              <a:t>z.B</a:t>
            </a:r>
            <a:r>
              <a:rPr lang="en-GB" dirty="0" smtClean="0"/>
              <a:t>. </a:t>
            </a:r>
            <a:r>
              <a:rPr lang="en-GB" dirty="0" err="1"/>
              <a:t>Schach</a:t>
            </a:r>
            <a:r>
              <a:rPr lang="en-GB" dirty="0"/>
              <a:t>)</a:t>
            </a:r>
          </a:p>
          <a:p>
            <a:pPr algn="ctr"/>
            <a:endParaRPr lang="en-GB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66" y="2442435"/>
            <a:ext cx="744615" cy="746779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66" y="1576407"/>
            <a:ext cx="744615" cy="755406"/>
          </a:xfrm>
          <a:prstGeom prst="rect">
            <a:avLst/>
          </a:prstGeom>
        </p:spPr>
      </p:pic>
      <p:pic>
        <p:nvPicPr>
          <p:cNvPr id="42" name="Grafik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776" y="3841096"/>
            <a:ext cx="862298" cy="906925"/>
          </a:xfrm>
          <a:prstGeom prst="rect">
            <a:avLst/>
          </a:prstGeom>
        </p:spPr>
      </p:pic>
      <p:pic>
        <p:nvPicPr>
          <p:cNvPr id="44" name="Grafik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581" y="4047048"/>
            <a:ext cx="1041476" cy="930666"/>
          </a:xfrm>
          <a:prstGeom prst="rect">
            <a:avLst/>
          </a:prstGeom>
        </p:spPr>
      </p:pic>
      <p:pic>
        <p:nvPicPr>
          <p:cNvPr id="45" name="Grafik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8631" y="3856290"/>
            <a:ext cx="1019518" cy="1022521"/>
          </a:xfrm>
          <a:prstGeom prst="rect">
            <a:avLst/>
          </a:prstGeom>
        </p:spPr>
      </p:pic>
      <p:pic>
        <p:nvPicPr>
          <p:cNvPr id="43" name="Grafik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8259" y="3412855"/>
            <a:ext cx="889624" cy="909648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41A9CD35-09C5-41DB-A95B-72C90F9E17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 bwMode="auto">
          <a:xfrm rot="20796403">
            <a:off x="243915" y="3484414"/>
            <a:ext cx="1614593" cy="645837"/>
          </a:xfrm>
          <a:prstGeom prst="rect">
            <a:avLst/>
          </a:prstGeom>
        </p:spPr>
      </p:pic>
      <p:pic>
        <p:nvPicPr>
          <p:cNvPr id="48" name="Grafik 4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376" y="5252156"/>
            <a:ext cx="1252027" cy="70352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51734" y="1534851"/>
            <a:ext cx="1280106" cy="130000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23685" y="1574801"/>
            <a:ext cx="753325" cy="751141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3194" y="2430986"/>
            <a:ext cx="747364" cy="75822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92677" y="1556792"/>
            <a:ext cx="2389528" cy="1211768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915" y="2478936"/>
            <a:ext cx="1355940" cy="67797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74872" y="3391646"/>
            <a:ext cx="1842370" cy="1420551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18882" y="3606246"/>
            <a:ext cx="1450846" cy="129712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14220" y="5211015"/>
            <a:ext cx="1661026" cy="1560666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98747" y="5227282"/>
            <a:ext cx="1757143" cy="143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68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999" y="1988840"/>
            <a:ext cx="2550770" cy="2280818"/>
          </a:xfrm>
          <a:prstGeom prst="rect">
            <a:avLst/>
          </a:prstGeom>
        </p:spPr>
      </p:pic>
      <p:sp>
        <p:nvSpPr>
          <p:cNvPr id="4" name="Textfeld 3"/>
          <p:cNvSpPr>
            <a:spLocks/>
          </p:cNvSpPr>
          <p:nvPr/>
        </p:nvSpPr>
        <p:spPr bwMode="auto">
          <a:xfrm>
            <a:off x="47711" y="1355171"/>
            <a:ext cx="983576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b="1" dirty="0">
                <a:solidFill>
                  <a:srgbClr val="00B050"/>
                </a:solidFill>
              </a:rPr>
              <a:t>	Input: </a:t>
            </a:r>
            <a:r>
              <a:rPr lang="de-DE" b="1" dirty="0"/>
              <a:t>Datensatz , Zielvariable (ZV)</a:t>
            </a:r>
            <a:endParaRPr lang="de-DE" dirty="0"/>
          </a:p>
          <a:p>
            <a:pPr>
              <a:defRPr/>
            </a:pPr>
            <a:r>
              <a:rPr lang="de-DE" dirty="0"/>
              <a:t>	</a:t>
            </a:r>
          </a:p>
          <a:p>
            <a:pPr>
              <a:defRPr/>
            </a:pPr>
            <a:r>
              <a:rPr lang="de-DE" dirty="0"/>
              <a:t>	1. </a:t>
            </a:r>
            <a:r>
              <a:rPr lang="de-DE" b="1" dirty="0"/>
              <a:t>Definiere alle möglichen </a:t>
            </a:r>
            <a:r>
              <a:rPr lang="de-DE" b="1" dirty="0" smtClean="0"/>
              <a:t>Splits</a:t>
            </a:r>
            <a:endParaRPr lang="de-DE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defRPr/>
            </a:pPr>
            <a:endParaRPr lang="de-DE" dirty="0"/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 	2. </a:t>
            </a:r>
            <a:r>
              <a:rPr lang="de-DE" b="1" dirty="0"/>
              <a:t>Identifiziere </a:t>
            </a:r>
            <a:r>
              <a:rPr lang="de-DE" dirty="0"/>
              <a:t>den</a:t>
            </a:r>
            <a:r>
              <a:rPr lang="de-DE" b="1" dirty="0"/>
              <a:t> besten </a:t>
            </a:r>
            <a:r>
              <a:rPr lang="de-DE" b="1" dirty="0" smtClean="0"/>
              <a:t>Split         </a:t>
            </a:r>
            <a:r>
              <a:rPr lang="de-DE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defRPr/>
            </a:pPr>
            <a:endParaRPr lang="de-DE" b="1" dirty="0" smtClean="0"/>
          </a:p>
          <a:p>
            <a:pPr>
              <a:defRPr/>
            </a:pPr>
            <a:r>
              <a:rPr lang="de-DE" b="1" dirty="0"/>
              <a:t>		</a:t>
            </a:r>
            <a:endParaRPr lang="de-DE" dirty="0"/>
          </a:p>
          <a:p>
            <a:pPr>
              <a:defRPr/>
            </a:pPr>
            <a:r>
              <a:rPr lang="de-DE" dirty="0"/>
              <a:t> 	3. </a:t>
            </a:r>
            <a:r>
              <a:rPr lang="de-DE" b="1" dirty="0"/>
              <a:t>Anwenden</a:t>
            </a:r>
            <a:r>
              <a:rPr lang="de-DE" dirty="0"/>
              <a:t> des </a:t>
            </a:r>
            <a:r>
              <a:rPr lang="de-DE" b="1" dirty="0"/>
              <a:t>besten </a:t>
            </a:r>
            <a:r>
              <a:rPr lang="de-DE" b="1" dirty="0" smtClean="0"/>
              <a:t>Splits</a:t>
            </a:r>
            <a:endParaRPr lang="de-DE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>
              <a:defRPr/>
            </a:pPr>
            <a:endParaRPr lang="de-DE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>
              <a:defRPr/>
            </a:pPr>
            <a:endParaRPr lang="de-DE" b="1" dirty="0">
              <a:solidFill>
                <a:srgbClr val="00B050"/>
              </a:solidFill>
            </a:endParaRPr>
          </a:p>
          <a:p>
            <a:pPr>
              <a:defRPr/>
            </a:pPr>
            <a:r>
              <a:rPr lang="de-DE" b="1" dirty="0">
                <a:solidFill>
                  <a:srgbClr val="00B050"/>
                </a:solidFill>
              </a:rPr>
              <a:t>                              </a:t>
            </a:r>
          </a:p>
          <a:p>
            <a:pPr>
              <a:defRPr/>
            </a:pPr>
            <a:r>
              <a:rPr lang="de-DE" b="1" dirty="0">
                <a:solidFill>
                  <a:srgbClr val="00B050"/>
                </a:solidFill>
              </a:rPr>
              <a:t>	              Abbruchkriterien: 	          </a:t>
            </a:r>
            <a:endParaRPr lang="de-DE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defRPr/>
            </a:pPr>
            <a:r>
              <a:rPr lang="de-DE" b="1" dirty="0">
                <a:solidFill>
                  <a:srgbClr val="00B050"/>
                </a:solidFill>
              </a:rPr>
              <a:t>	        a. </a:t>
            </a:r>
            <a:r>
              <a:rPr lang="de-DE" dirty="0"/>
              <a:t>Kein weiterer Split möglich           	</a:t>
            </a:r>
            <a:endParaRPr lang="de-DE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defRPr/>
            </a:pPr>
            <a:r>
              <a:rPr lang="de-DE" b="1" dirty="0">
                <a:solidFill>
                  <a:srgbClr val="00B050"/>
                </a:solidFill>
              </a:rPr>
              <a:t>	        b. </a:t>
            </a:r>
            <a:r>
              <a:rPr lang="de-DE" dirty="0"/>
              <a:t>Kein weiterer Split nötig               </a:t>
            </a:r>
            <a:r>
              <a:rPr lang="de-DE" b="1" dirty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de-DE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	</a:t>
            </a:r>
          </a:p>
          <a:p>
            <a:pPr>
              <a:defRPr/>
            </a:pPr>
            <a:r>
              <a:rPr lang="en-US" b="1" dirty="0">
                <a:solidFill>
                  <a:srgbClr val="00B050"/>
                </a:solidFill>
              </a:rPr>
              <a:t>		</a:t>
            </a:r>
          </a:p>
          <a:p>
            <a:pPr>
              <a:defRPr/>
            </a:pPr>
            <a:r>
              <a:rPr lang="en-US" b="1" dirty="0">
                <a:solidFill>
                  <a:srgbClr val="00B050"/>
                </a:solidFill>
              </a:rPr>
              <a:t>		</a:t>
            </a:r>
            <a:endParaRPr dirty="0"/>
          </a:p>
        </p:txBody>
      </p:sp>
      <p:sp>
        <p:nvSpPr>
          <p:cNvPr id="6" name="Foliennummernplatzhalter 2"/>
          <p:cNvSpPr>
            <a:spLocks noGrp="1"/>
          </p:cNvSpPr>
          <p:nvPr>
            <p:ph type="sldNum" sz="quarter" idx="11"/>
          </p:nvPr>
        </p:nvSpPr>
        <p:spPr bwMode="auto">
          <a:xfrm>
            <a:off x="8221870" y="6546207"/>
            <a:ext cx="720000" cy="288000"/>
          </a:xfrm>
        </p:spPr>
        <p:txBody>
          <a:bodyPr/>
          <a:lstStyle/>
          <a:p>
            <a:pPr>
              <a:defRPr/>
            </a:pPr>
            <a:fld id="{C0BC624C-2554-4659-A1D8-66347873820C}" type="slidenum">
              <a:rPr lang="de-DE"/>
              <a:t>70</a:t>
            </a:fld>
            <a:endParaRPr lang="de-DE" sz="1800" dirty="0"/>
          </a:p>
        </p:txBody>
      </p:sp>
      <p:sp>
        <p:nvSpPr>
          <p:cNvPr id="12" name="Titel 1"/>
          <p:cNvSpPr>
            <a:spLocks noGrp="1"/>
          </p:cNvSpPr>
          <p:nvPr>
            <p:ph type="title"/>
          </p:nvPr>
        </p:nvSpPr>
        <p:spPr bwMode="auto">
          <a:xfrm>
            <a:off x="487161" y="931704"/>
            <a:ext cx="8243887" cy="539613"/>
          </a:xfrm>
        </p:spPr>
        <p:txBody>
          <a:bodyPr/>
          <a:lstStyle/>
          <a:p>
            <a:pPr>
              <a:defRPr/>
            </a:pPr>
            <a:r>
              <a:rPr lang="de-DE" dirty="0"/>
              <a:t>Algorithmisches Vorgehen</a:t>
            </a:r>
            <a:endParaRPr dirty="0"/>
          </a:p>
        </p:txBody>
      </p:sp>
      <p:sp>
        <p:nvSpPr>
          <p:cNvPr id="2" name="Rechteck 1"/>
          <p:cNvSpPr/>
          <p:nvPr/>
        </p:nvSpPr>
        <p:spPr>
          <a:xfrm>
            <a:off x="906011" y="1832711"/>
            <a:ext cx="3246539" cy="48656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 bwMode="auto">
          <a:xfrm>
            <a:off x="906010" y="2698176"/>
            <a:ext cx="3246539" cy="486561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 bwMode="auto">
          <a:xfrm>
            <a:off x="906009" y="3543433"/>
            <a:ext cx="3246539" cy="486561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" name="Gerade Verbindung mit Pfeil 4"/>
          <p:cNvCxnSpPr>
            <a:stCxn id="2" idx="2"/>
            <a:endCxn id="7" idx="0"/>
          </p:cNvCxnSpPr>
          <p:nvPr/>
        </p:nvCxnSpPr>
        <p:spPr>
          <a:xfrm flipH="1">
            <a:off x="2529280" y="2319272"/>
            <a:ext cx="1" cy="378904"/>
          </a:xfrm>
          <a:prstGeom prst="straightConnector1">
            <a:avLst/>
          </a:prstGeom>
          <a:ln w="1270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stCxn id="7" idx="2"/>
            <a:endCxn id="8" idx="0"/>
          </p:cNvCxnSpPr>
          <p:nvPr/>
        </p:nvCxnSpPr>
        <p:spPr>
          <a:xfrm flipH="1">
            <a:off x="2529279" y="3184737"/>
            <a:ext cx="1" cy="358696"/>
          </a:xfrm>
          <a:prstGeom prst="straightConnector1">
            <a:avLst/>
          </a:prstGeom>
          <a:ln w="1270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ussdiagramm: Verzweigung 14"/>
          <p:cNvSpPr/>
          <p:nvPr/>
        </p:nvSpPr>
        <p:spPr>
          <a:xfrm>
            <a:off x="763398" y="4434065"/>
            <a:ext cx="3531765" cy="1567189"/>
          </a:xfrm>
          <a:prstGeom prst="flowChartDecision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winkelter Verbinder 16"/>
          <p:cNvCxnSpPr>
            <a:stCxn id="15" idx="1"/>
            <a:endCxn id="2" idx="1"/>
          </p:cNvCxnSpPr>
          <p:nvPr/>
        </p:nvCxnSpPr>
        <p:spPr>
          <a:xfrm rot="10800000" flipH="1">
            <a:off x="763397" y="2075992"/>
            <a:ext cx="142613" cy="3141668"/>
          </a:xfrm>
          <a:prstGeom prst="bentConnector3">
            <a:avLst>
              <a:gd name="adj1" fmla="val -219117"/>
            </a:avLst>
          </a:prstGeom>
          <a:ln w="12700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>
            <a:stCxn id="8" idx="2"/>
            <a:endCxn id="15" idx="0"/>
          </p:cNvCxnSpPr>
          <p:nvPr/>
        </p:nvCxnSpPr>
        <p:spPr bwMode="auto">
          <a:xfrm>
            <a:off x="2529279" y="4029994"/>
            <a:ext cx="2" cy="404071"/>
          </a:xfrm>
          <a:prstGeom prst="straightConnector1">
            <a:avLst/>
          </a:prstGeom>
          <a:ln w="1270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 rot="16200000">
            <a:off x="-337840" y="3462160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B050"/>
                </a:solidFill>
              </a:rPr>
              <a:t> nicht erfüllt </a:t>
            </a:r>
            <a:endParaRPr lang="de-DE" dirty="0"/>
          </a:p>
        </p:txBody>
      </p:sp>
      <p:cxnSp>
        <p:nvCxnSpPr>
          <p:cNvPr id="27" name="Gewinkelter Verbinder 26"/>
          <p:cNvCxnSpPr>
            <a:stCxn id="15" idx="2"/>
            <a:endCxn id="36" idx="1"/>
          </p:cNvCxnSpPr>
          <p:nvPr/>
        </p:nvCxnSpPr>
        <p:spPr bwMode="auto">
          <a:xfrm rot="16200000" flipH="1">
            <a:off x="3325993" y="5204541"/>
            <a:ext cx="169166" cy="1762591"/>
          </a:xfrm>
          <a:prstGeom prst="bentConnector2">
            <a:avLst/>
          </a:prstGeom>
          <a:ln w="1270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/>
          <p:cNvSpPr/>
          <p:nvPr/>
        </p:nvSpPr>
        <p:spPr bwMode="auto">
          <a:xfrm>
            <a:off x="4291872" y="5927139"/>
            <a:ext cx="3652502" cy="486561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000000"/>
                </a:solidFill>
              </a:rPr>
              <a:t>Blattknoten</a:t>
            </a:r>
            <a:r>
              <a:rPr lang="de-DE" dirty="0">
                <a:solidFill>
                  <a:srgbClr val="000000"/>
                </a:solidFill>
              </a:rPr>
              <a:t> mit </a:t>
            </a:r>
            <a:r>
              <a:rPr lang="de-DE" b="1" dirty="0">
                <a:solidFill>
                  <a:srgbClr val="000000"/>
                </a:solidFill>
              </a:rPr>
              <a:t>Mehrheitswert </a:t>
            </a:r>
            <a:r>
              <a:rPr lang="de-DE" dirty="0">
                <a:solidFill>
                  <a:srgbClr val="000000"/>
                </a:solidFill>
              </a:rPr>
              <a:t>für ZV </a:t>
            </a:r>
          </a:p>
        </p:txBody>
      </p:sp>
      <p:sp>
        <p:nvSpPr>
          <p:cNvPr id="40" name="Textfeld 39"/>
          <p:cNvSpPr txBox="1"/>
          <p:nvPr/>
        </p:nvSpPr>
        <p:spPr bwMode="auto">
          <a:xfrm>
            <a:off x="3012208" y="581658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B050"/>
                </a:solidFill>
              </a:rPr>
              <a:t> erfüllt </a:t>
            </a:r>
            <a:endParaRPr lang="de-DE" dirty="0"/>
          </a:p>
        </p:txBody>
      </p:sp>
      <p:sp>
        <p:nvSpPr>
          <p:cNvPr id="22" name="Rechteck 21"/>
          <p:cNvSpPr/>
          <p:nvPr/>
        </p:nvSpPr>
        <p:spPr bwMode="auto">
          <a:xfrm>
            <a:off x="7405849" y="1940270"/>
            <a:ext cx="999104" cy="576693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 smtClean="0">
                <a:solidFill>
                  <a:schemeClr val="bg1">
                    <a:lumMod val="50000"/>
                  </a:schemeClr>
                </a:solidFill>
              </a:rPr>
              <a:t>[100,100]</a:t>
            </a:r>
          </a:p>
          <a:p>
            <a:pPr algn="ctr"/>
            <a:r>
              <a:rPr lang="de-DE" sz="2200" b="1" dirty="0" smtClean="0">
                <a:solidFill>
                  <a:srgbClr val="000000"/>
                </a:solidFill>
              </a:rPr>
              <a:t>Länge?</a:t>
            </a:r>
            <a:endParaRPr lang="de-DE" sz="2200" b="1" dirty="0">
              <a:solidFill>
                <a:srgbClr val="000000"/>
              </a:solidFill>
            </a:endParaRPr>
          </a:p>
        </p:txBody>
      </p:sp>
      <p:cxnSp>
        <p:nvCxnSpPr>
          <p:cNvPr id="23" name="Gerade Verbindung mit Pfeil 22"/>
          <p:cNvCxnSpPr>
            <a:endCxn id="31" idx="0"/>
          </p:cNvCxnSpPr>
          <p:nvPr/>
        </p:nvCxnSpPr>
        <p:spPr bwMode="auto">
          <a:xfrm>
            <a:off x="8073958" y="2516963"/>
            <a:ext cx="462687" cy="752337"/>
          </a:xfrm>
          <a:prstGeom prst="straightConnector1">
            <a:avLst/>
          </a:prstGeom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 bwMode="auto">
          <a:xfrm flipH="1">
            <a:off x="7193588" y="2516963"/>
            <a:ext cx="419908" cy="752337"/>
          </a:xfrm>
          <a:prstGeom prst="straightConnector1">
            <a:avLst/>
          </a:prstGeom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/>
          <p:cNvSpPr txBox="1"/>
          <p:nvPr/>
        </p:nvSpPr>
        <p:spPr bwMode="auto">
          <a:xfrm>
            <a:off x="7430619" y="2670576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≤ 0.54     &gt;0.54</a:t>
            </a:r>
            <a:endParaRPr lang="de-DE" dirty="0"/>
          </a:p>
        </p:txBody>
      </p:sp>
      <p:sp>
        <p:nvSpPr>
          <p:cNvPr id="31" name="Rechteck 30"/>
          <p:cNvSpPr/>
          <p:nvPr/>
        </p:nvSpPr>
        <p:spPr bwMode="auto">
          <a:xfrm>
            <a:off x="8036794" y="3269300"/>
            <a:ext cx="999702" cy="55923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 smtClean="0">
                <a:solidFill>
                  <a:schemeClr val="bg1">
                    <a:lumMod val="50000"/>
                  </a:schemeClr>
                </a:solidFill>
              </a:rPr>
              <a:t>[0,85]</a:t>
            </a:r>
            <a:endParaRPr lang="de-DE" sz="2200" b="1" dirty="0" smtClean="0">
              <a:solidFill>
                <a:srgbClr val="000000"/>
              </a:solidFill>
            </a:endParaRPr>
          </a:p>
          <a:p>
            <a:pPr algn="ctr"/>
            <a:r>
              <a:rPr lang="de-DE" sz="2200" b="1" dirty="0" smtClean="0">
                <a:solidFill>
                  <a:srgbClr val="000000"/>
                </a:solidFill>
              </a:rPr>
              <a:t>Raupe</a:t>
            </a:r>
            <a:endParaRPr lang="de-DE" sz="2200" b="1" dirty="0">
              <a:solidFill>
                <a:srgbClr val="000000"/>
              </a:solidFill>
            </a:endParaRPr>
          </a:p>
        </p:txBody>
      </p:sp>
      <p:sp>
        <p:nvSpPr>
          <p:cNvPr id="33" name="Rechteck 32"/>
          <p:cNvSpPr/>
          <p:nvPr/>
        </p:nvSpPr>
        <p:spPr bwMode="auto">
          <a:xfrm>
            <a:off x="6645073" y="3269300"/>
            <a:ext cx="1077567" cy="585331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 smtClean="0">
                <a:solidFill>
                  <a:schemeClr val="bg1">
                    <a:lumMod val="50000"/>
                  </a:schemeClr>
                </a:solidFill>
              </a:rPr>
              <a:t>[100,15]</a:t>
            </a:r>
            <a:endParaRPr lang="de-DE" sz="11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de-DE" sz="2200" b="1" dirty="0" smtClean="0">
                <a:solidFill>
                  <a:srgbClr val="000000"/>
                </a:solidFill>
              </a:rPr>
              <a:t>?</a:t>
            </a:r>
            <a:endParaRPr lang="de-DE" sz="2200" b="1" dirty="0">
              <a:solidFill>
                <a:srgbClr val="000000"/>
              </a:solidFill>
            </a:endParaRPr>
          </a:p>
        </p:txBody>
      </p:sp>
      <p:cxnSp>
        <p:nvCxnSpPr>
          <p:cNvPr id="34" name="Gerade Verbindung mit Pfeil 33"/>
          <p:cNvCxnSpPr/>
          <p:nvPr/>
        </p:nvCxnSpPr>
        <p:spPr bwMode="auto">
          <a:xfrm>
            <a:off x="7407412" y="3846313"/>
            <a:ext cx="441837" cy="798235"/>
          </a:xfrm>
          <a:prstGeom prst="straightConnector1">
            <a:avLst/>
          </a:prstGeom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/>
          <p:cNvCxnSpPr/>
          <p:nvPr/>
        </p:nvCxnSpPr>
        <p:spPr bwMode="auto">
          <a:xfrm flipH="1">
            <a:off x="6524733" y="3846313"/>
            <a:ext cx="411866" cy="794996"/>
          </a:xfrm>
          <a:prstGeom prst="straightConnector1">
            <a:avLst/>
          </a:prstGeom>
          <a:ln w="1905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534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leichschenkliges Dreieck 16"/>
          <p:cNvSpPr/>
          <p:nvPr/>
        </p:nvSpPr>
        <p:spPr>
          <a:xfrm rot="16200000">
            <a:off x="5094460" y="2836631"/>
            <a:ext cx="517816" cy="308740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Gleichschenkliges Dreieck 15"/>
          <p:cNvSpPr/>
          <p:nvPr/>
        </p:nvSpPr>
        <p:spPr>
          <a:xfrm rot="5400000">
            <a:off x="4019929" y="3216950"/>
            <a:ext cx="517816" cy="308740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Gleichschenkliges Dreieck 10"/>
          <p:cNvSpPr/>
          <p:nvPr/>
        </p:nvSpPr>
        <p:spPr>
          <a:xfrm rot="5400000">
            <a:off x="4015177" y="2569026"/>
            <a:ext cx="517816" cy="308740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C624C-2554-4659-A1D8-66347873820C}" type="slidenum">
              <a:rPr lang="de-DE" smtClean="0"/>
              <a:pPr/>
              <a:t>71</a:t>
            </a:fld>
            <a:endParaRPr lang="de-DE" sz="1800" dirty="0"/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449261" y="1026008"/>
            <a:ext cx="8243887" cy="10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3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 smtClean="0"/>
              <a:t>Maschinelles</a:t>
            </a:r>
            <a:r>
              <a:rPr lang="en-GB" dirty="0" smtClean="0"/>
              <a:t> </a:t>
            </a:r>
            <a:r>
              <a:rPr lang="en-GB" dirty="0" err="1" smtClean="0"/>
              <a:t>Lernen</a:t>
            </a:r>
            <a:r>
              <a:rPr lang="en-GB" dirty="0" smtClean="0"/>
              <a:t> – </a:t>
            </a:r>
            <a:r>
              <a:rPr lang="de-DE" dirty="0" smtClean="0"/>
              <a:t>Ein</a:t>
            </a:r>
            <a:r>
              <a:rPr lang="en-GB" dirty="0" smtClean="0"/>
              <a:t> </a:t>
            </a:r>
            <a:r>
              <a:rPr lang="de-DE" dirty="0" smtClean="0"/>
              <a:t>Klassifikationsproblem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385650" y="1508693"/>
            <a:ext cx="79740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u="sng" dirty="0" smtClean="0">
                <a:solidFill>
                  <a:srgbClr val="000000"/>
                </a:solidFill>
              </a:rPr>
              <a:t>Aufgabe:</a:t>
            </a:r>
            <a:r>
              <a:rPr lang="de-DE" b="1" dirty="0" smtClean="0">
                <a:solidFill>
                  <a:srgbClr val="000000"/>
                </a:solidFill>
              </a:rPr>
              <a:t> </a:t>
            </a:r>
          </a:p>
          <a:p>
            <a:r>
              <a:rPr lang="de-DE" b="1" dirty="0" smtClean="0">
                <a:solidFill>
                  <a:srgbClr val="000000"/>
                </a:solidFill>
              </a:rPr>
              <a:t>Finde einen </a:t>
            </a:r>
            <a:r>
              <a:rPr lang="de-DE" b="1" dirty="0" err="1" smtClean="0">
                <a:solidFill>
                  <a:schemeClr val="accent1">
                    <a:lumMod val="75000"/>
                  </a:schemeClr>
                </a:solidFill>
              </a:rPr>
              <a:t>Klassifikator</a:t>
            </a:r>
            <a:r>
              <a:rPr lang="de-DE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b="1" dirty="0" smtClean="0">
                <a:solidFill>
                  <a:srgbClr val="000000"/>
                </a:solidFill>
              </a:rPr>
              <a:t>der für alle möglichen Ausprägungen der</a:t>
            </a:r>
            <a:r>
              <a:rPr lang="en-GB" b="1" dirty="0" smtClean="0">
                <a:solidFill>
                  <a:srgbClr val="000000"/>
                </a:solidFill>
              </a:rPr>
              <a:t> </a:t>
            </a:r>
            <a:r>
              <a:rPr lang="de-DE" b="1" dirty="0" smtClean="0">
                <a:solidFill>
                  <a:srgbClr val="FFC000"/>
                </a:solidFill>
              </a:rPr>
              <a:t>Prädiktorvariablen </a:t>
            </a:r>
          </a:p>
          <a:p>
            <a:r>
              <a:rPr lang="de-DE" b="1" dirty="0" smtClean="0">
                <a:solidFill>
                  <a:srgbClr val="000000"/>
                </a:solidFill>
              </a:rPr>
              <a:t>die</a:t>
            </a:r>
            <a:r>
              <a:rPr lang="de-DE" b="1" dirty="0" smtClean="0">
                <a:solidFill>
                  <a:srgbClr val="FFC000"/>
                </a:solidFill>
              </a:rPr>
              <a:t> </a:t>
            </a:r>
            <a:r>
              <a:rPr lang="de-DE" b="1" dirty="0" smtClean="0">
                <a:solidFill>
                  <a:srgbClr val="00B050"/>
                </a:solidFill>
              </a:rPr>
              <a:t>Zielvariable</a:t>
            </a:r>
            <a:r>
              <a:rPr lang="de-DE" b="1" dirty="0" smtClean="0">
                <a:solidFill>
                  <a:srgbClr val="FFC000"/>
                </a:solidFill>
              </a:rPr>
              <a:t> </a:t>
            </a:r>
            <a:r>
              <a:rPr lang="de-DE" b="1" dirty="0" smtClean="0">
                <a:solidFill>
                  <a:srgbClr val="000000"/>
                </a:solidFill>
              </a:rPr>
              <a:t>vorhersagt</a:t>
            </a:r>
            <a:endParaRPr lang="de-DE" b="1" dirty="0">
              <a:solidFill>
                <a:srgbClr val="000000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085" y="2379182"/>
            <a:ext cx="1056577" cy="1206244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2231493" y="2428306"/>
            <a:ext cx="16530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FFC000"/>
                </a:solidFill>
              </a:rPr>
              <a:t>Breite      </a:t>
            </a:r>
            <a:r>
              <a:rPr lang="de-DE" sz="2400" b="1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  <a:endParaRPr lang="de-DE" sz="2400" b="1" dirty="0" smtClean="0">
              <a:solidFill>
                <a:srgbClr val="000000"/>
              </a:solidFill>
            </a:endParaRPr>
          </a:p>
          <a:p>
            <a:endParaRPr lang="de-DE" sz="2400" b="1" dirty="0" smtClean="0">
              <a:solidFill>
                <a:srgbClr val="FFC000"/>
              </a:solidFill>
            </a:endParaRPr>
          </a:p>
          <a:p>
            <a:r>
              <a:rPr lang="de-DE" sz="2400" b="1" dirty="0" smtClean="0">
                <a:solidFill>
                  <a:srgbClr val="FFC000"/>
                </a:solidFill>
              </a:rPr>
              <a:t>Länge      </a:t>
            </a:r>
            <a:r>
              <a:rPr lang="de-DE" sz="2400" b="1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  <a:endParaRPr lang="de-DE" sz="2400" b="1" dirty="0" smtClean="0">
              <a:solidFill>
                <a:srgbClr val="000000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5718353" y="2723396"/>
            <a:ext cx="14285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  <a:r>
              <a:rPr lang="en-GB" sz="2400" b="1" dirty="0" smtClean="0">
                <a:solidFill>
                  <a:srgbClr val="00B050"/>
                </a:solidFill>
              </a:rPr>
              <a:t>   </a:t>
            </a:r>
            <a:r>
              <a:rPr lang="en-GB" sz="2400" b="1" dirty="0" err="1" smtClean="0">
                <a:solidFill>
                  <a:srgbClr val="00B050"/>
                </a:solidFill>
              </a:rPr>
              <a:t>Insekt</a:t>
            </a:r>
            <a:endParaRPr lang="en-GB" sz="2400" b="1" dirty="0" smtClean="0">
              <a:solidFill>
                <a:srgbClr val="00B050"/>
              </a:solidFill>
            </a:endParaRPr>
          </a:p>
          <a:p>
            <a:endParaRPr lang="en-GB" b="1" dirty="0">
              <a:solidFill>
                <a:srgbClr val="000000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392" y="2283778"/>
            <a:ext cx="1567899" cy="1809114"/>
          </a:xfrm>
          <a:prstGeom prst="rect">
            <a:avLst/>
          </a:prstGeom>
        </p:spPr>
      </p:pic>
      <p:sp>
        <p:nvSpPr>
          <p:cNvPr id="13" name="Wolkenförmige Legende 12"/>
          <p:cNvSpPr/>
          <p:nvPr/>
        </p:nvSpPr>
        <p:spPr>
          <a:xfrm rot="17172658">
            <a:off x="1001670" y="4037521"/>
            <a:ext cx="2997642" cy="2453729"/>
          </a:xfrm>
          <a:prstGeom prst="cloudCallout">
            <a:avLst>
              <a:gd name="adj1" fmla="val 85923"/>
              <a:gd name="adj2" fmla="val 52593"/>
            </a:avLst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344" y="3922640"/>
            <a:ext cx="1512691" cy="2648905"/>
          </a:xfrm>
          <a:prstGeom prst="rect">
            <a:avLst/>
          </a:prstGeom>
        </p:spPr>
      </p:pic>
      <p:sp>
        <p:nvSpPr>
          <p:cNvPr id="20" name="Wolkenförmige Legende 19"/>
          <p:cNvSpPr/>
          <p:nvPr/>
        </p:nvSpPr>
        <p:spPr>
          <a:xfrm rot="17172658">
            <a:off x="3664868" y="4105549"/>
            <a:ext cx="2997642" cy="2453729"/>
          </a:xfrm>
          <a:prstGeom prst="cloudCallout">
            <a:avLst>
              <a:gd name="adj1" fmla="val 66050"/>
              <a:gd name="adj2" fmla="val -37877"/>
            </a:avLst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Wolkenförmige Legende 21"/>
          <p:cNvSpPr/>
          <p:nvPr/>
        </p:nvSpPr>
        <p:spPr>
          <a:xfrm rot="17172658">
            <a:off x="6235537" y="4230861"/>
            <a:ext cx="2724176" cy="2067047"/>
          </a:xfrm>
          <a:prstGeom prst="cloudCallout">
            <a:avLst>
              <a:gd name="adj1" fmla="val 54133"/>
              <a:gd name="adj2" fmla="val -115693"/>
            </a:avLst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…</a:t>
            </a:r>
            <a:endParaRPr lang="en-GB" dirty="0"/>
          </a:p>
        </p:txBody>
      </p:sp>
      <p:sp>
        <p:nvSpPr>
          <p:cNvPr id="23" name="Textfeld 22"/>
          <p:cNvSpPr txBox="1"/>
          <p:nvPr/>
        </p:nvSpPr>
        <p:spPr>
          <a:xfrm>
            <a:off x="7347396" y="4685670"/>
            <a:ext cx="5004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dirty="0" smtClean="0"/>
              <a:t>…</a:t>
            </a:r>
            <a:endParaRPr lang="en-GB" sz="3000" dirty="0"/>
          </a:p>
        </p:txBody>
      </p:sp>
    </p:spTree>
    <p:extLst>
      <p:ext uri="{BB962C8B-B14F-4D97-AF65-F5344CB8AC3E}">
        <p14:creationId xmlns:p14="http://schemas.microsoft.com/office/powerpoint/2010/main" val="165603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81481E-6 L -0.27378 0.2856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98" y="14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80" y="1953355"/>
            <a:ext cx="7562174" cy="4652456"/>
          </a:xfrm>
          <a:prstGeom prst="rect">
            <a:avLst/>
          </a:prstGeom>
        </p:spPr>
      </p:pic>
      <p:sp>
        <p:nvSpPr>
          <p:cNvPr id="32" name="Titel 1"/>
          <p:cNvSpPr>
            <a:spLocks noGrp="1"/>
          </p:cNvSpPr>
          <p:nvPr>
            <p:ph type="title"/>
          </p:nvPr>
        </p:nvSpPr>
        <p:spPr>
          <a:xfrm>
            <a:off x="380104" y="1028740"/>
            <a:ext cx="8243887" cy="498833"/>
          </a:xfrm>
        </p:spPr>
        <p:txBody>
          <a:bodyPr/>
          <a:lstStyle/>
          <a:p>
            <a:r>
              <a:rPr lang="de-DE" dirty="0" smtClean="0"/>
              <a:t>Was hat das Käferbeispiel mit den andern Beispielen für Maschinelles Lernen zu tun</a:t>
            </a:r>
            <a:r>
              <a:rPr lang="en-GB" dirty="0" smtClean="0"/>
              <a:t>…? 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870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0104" y="1028740"/>
            <a:ext cx="8243887" cy="498833"/>
          </a:xfrm>
        </p:spPr>
        <p:txBody>
          <a:bodyPr/>
          <a:lstStyle/>
          <a:p>
            <a:r>
              <a:rPr lang="de-DE" dirty="0" smtClean="0"/>
              <a:t>Was hat das Käferbeispiel mit den andern Beispielen für Maschinelles Lernen zu tun</a:t>
            </a:r>
            <a:r>
              <a:rPr lang="en-GB" dirty="0" smtClean="0"/>
              <a:t>…? 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C624C-2554-4659-A1D8-66347873820C}" type="slidenum">
              <a:rPr lang="de-DE" smtClean="0"/>
              <a:pPr/>
              <a:t>73</a:t>
            </a:fld>
            <a:endParaRPr lang="de-DE" sz="18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383" y="2106857"/>
            <a:ext cx="4211540" cy="4251211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2059296" y="6358068"/>
            <a:ext cx="4757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/>
              <a:t>Verbirgt sich hier ein Klassifikationsproblem?</a:t>
            </a:r>
          </a:p>
        </p:txBody>
      </p:sp>
    </p:spTree>
    <p:extLst>
      <p:ext uri="{BB962C8B-B14F-4D97-AF65-F5344CB8AC3E}">
        <p14:creationId xmlns:p14="http://schemas.microsoft.com/office/powerpoint/2010/main" val="168608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C624C-2554-4659-A1D8-66347873820C}" type="slidenum">
              <a:rPr lang="de-DE" smtClean="0"/>
              <a:pPr/>
              <a:t>74</a:t>
            </a:fld>
            <a:endParaRPr lang="de-DE" sz="18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350" y="1899224"/>
            <a:ext cx="6140424" cy="4675051"/>
          </a:xfrm>
          <a:prstGeom prst="rect">
            <a:avLst/>
          </a:prstGeom>
        </p:spPr>
      </p:pic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380104" y="980972"/>
            <a:ext cx="8243887" cy="498833"/>
          </a:xfrm>
        </p:spPr>
        <p:txBody>
          <a:bodyPr/>
          <a:lstStyle/>
          <a:p>
            <a:r>
              <a:rPr lang="de-DE" dirty="0" smtClean="0"/>
              <a:t>Was hat das Käferbeispiel mit den andern Beispielen für Maschinelles Lernen zu tun</a:t>
            </a:r>
            <a:r>
              <a:rPr lang="en-GB" dirty="0" smtClean="0"/>
              <a:t>…? 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834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C624C-2554-4659-A1D8-66347873820C}" type="slidenum">
              <a:rPr lang="de-DE" smtClean="0"/>
              <a:pPr/>
              <a:t>75</a:t>
            </a:fld>
            <a:endParaRPr lang="de-DE" sz="18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941" y="1888838"/>
            <a:ext cx="6442072" cy="4861558"/>
          </a:xfrm>
          <a:prstGeom prst="rect">
            <a:avLst/>
          </a:prstGeom>
        </p:spPr>
      </p:pic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380104" y="1001444"/>
            <a:ext cx="8243887" cy="498833"/>
          </a:xfrm>
        </p:spPr>
        <p:txBody>
          <a:bodyPr/>
          <a:lstStyle/>
          <a:p>
            <a:r>
              <a:rPr lang="de-DE" dirty="0" smtClean="0"/>
              <a:t>Was hat das Käferbeispiel mit den andern Beispielen für Maschinelles Lernen zu tun</a:t>
            </a:r>
            <a:r>
              <a:rPr lang="en-GB" dirty="0" smtClean="0"/>
              <a:t>…? 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7742600" y="2043683"/>
            <a:ext cx="109881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P1:    </a:t>
            </a:r>
            <a:r>
              <a:rPr lang="en-GB" sz="2000" dirty="0" smtClean="0"/>
              <a:t> 0</a:t>
            </a:r>
            <a:endParaRPr lang="en-GB" sz="2000" dirty="0"/>
          </a:p>
          <a:p>
            <a:r>
              <a:rPr lang="en-GB" sz="2000" dirty="0" smtClean="0"/>
              <a:t>P2</a:t>
            </a:r>
            <a:r>
              <a:rPr lang="en-GB" sz="2000" dirty="0"/>
              <a:t>:    </a:t>
            </a:r>
            <a:r>
              <a:rPr lang="en-GB" sz="2000" dirty="0" smtClean="0"/>
              <a:t> 0</a:t>
            </a:r>
          </a:p>
          <a:p>
            <a:r>
              <a:rPr lang="en-GB" sz="2000" dirty="0" smtClean="0"/>
              <a:t>.</a:t>
            </a:r>
          </a:p>
          <a:p>
            <a:r>
              <a:rPr lang="en-GB" sz="2000" dirty="0" smtClean="0"/>
              <a:t>.</a:t>
            </a:r>
          </a:p>
          <a:p>
            <a:r>
              <a:rPr lang="en-GB" sz="2000" dirty="0" smtClean="0"/>
              <a:t>.</a:t>
            </a:r>
          </a:p>
          <a:p>
            <a:r>
              <a:rPr lang="en-GB" sz="2000" dirty="0" smtClean="0"/>
              <a:t>P99:   74</a:t>
            </a:r>
          </a:p>
          <a:p>
            <a:r>
              <a:rPr lang="en-GB" sz="2000" dirty="0" smtClean="0"/>
              <a:t>.</a:t>
            </a:r>
          </a:p>
          <a:p>
            <a:r>
              <a:rPr lang="en-GB" sz="2000" dirty="0" smtClean="0"/>
              <a:t>.</a:t>
            </a:r>
          </a:p>
          <a:p>
            <a:r>
              <a:rPr lang="en-GB" sz="2000" dirty="0" smtClean="0"/>
              <a:t>.</a:t>
            </a:r>
          </a:p>
          <a:p>
            <a:r>
              <a:rPr lang="en-GB" sz="2000" dirty="0" smtClean="0"/>
              <a:t>P784:  0</a:t>
            </a:r>
            <a:endParaRPr lang="en-GB" sz="2000" dirty="0"/>
          </a:p>
          <a:p>
            <a:endParaRPr lang="en-GB" sz="2000" dirty="0"/>
          </a:p>
        </p:txBody>
      </p:sp>
      <p:sp>
        <p:nvSpPr>
          <p:cNvPr id="8" name="Rechteck 7"/>
          <p:cNvSpPr/>
          <p:nvPr/>
        </p:nvSpPr>
        <p:spPr>
          <a:xfrm>
            <a:off x="1171020" y="1932173"/>
            <a:ext cx="178073" cy="195648"/>
          </a:xfrm>
          <a:prstGeom prst="rect">
            <a:avLst/>
          </a:prstGeom>
          <a:solidFill>
            <a:srgbClr val="00B0F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eck 8"/>
          <p:cNvSpPr/>
          <p:nvPr/>
        </p:nvSpPr>
        <p:spPr>
          <a:xfrm>
            <a:off x="7787481" y="2127822"/>
            <a:ext cx="910152" cy="247018"/>
          </a:xfrm>
          <a:prstGeom prst="rect">
            <a:avLst/>
          </a:prstGeom>
          <a:solidFill>
            <a:srgbClr val="00B0F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hteck 9"/>
          <p:cNvSpPr/>
          <p:nvPr/>
        </p:nvSpPr>
        <p:spPr>
          <a:xfrm>
            <a:off x="7787480" y="2422568"/>
            <a:ext cx="910153" cy="247018"/>
          </a:xfrm>
          <a:prstGeom prst="rect">
            <a:avLst/>
          </a:prstGeom>
          <a:solidFill>
            <a:srgbClr val="FF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hteck 10"/>
          <p:cNvSpPr/>
          <p:nvPr/>
        </p:nvSpPr>
        <p:spPr>
          <a:xfrm>
            <a:off x="7787481" y="3659111"/>
            <a:ext cx="910152" cy="247018"/>
          </a:xfrm>
          <a:prstGeom prst="rect">
            <a:avLst/>
          </a:prstGeom>
          <a:solidFill>
            <a:srgbClr val="00B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hteck 11"/>
          <p:cNvSpPr/>
          <p:nvPr/>
        </p:nvSpPr>
        <p:spPr>
          <a:xfrm>
            <a:off x="7787481" y="4856651"/>
            <a:ext cx="910152" cy="247018"/>
          </a:xfrm>
          <a:prstGeom prst="rect">
            <a:avLst/>
          </a:prstGeom>
          <a:solidFill>
            <a:srgbClr val="FFC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/>
          <p:cNvSpPr/>
          <p:nvPr/>
        </p:nvSpPr>
        <p:spPr>
          <a:xfrm>
            <a:off x="1347350" y="1932173"/>
            <a:ext cx="256100" cy="195649"/>
          </a:xfrm>
          <a:prstGeom prst="rect">
            <a:avLst/>
          </a:prstGeom>
          <a:solidFill>
            <a:srgbClr val="FF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4355645" y="2448253"/>
            <a:ext cx="220689" cy="151937"/>
          </a:xfrm>
          <a:prstGeom prst="rect">
            <a:avLst/>
          </a:prstGeom>
          <a:solidFill>
            <a:srgbClr val="00B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7289199" y="6513964"/>
            <a:ext cx="211722" cy="195648"/>
          </a:xfrm>
          <a:prstGeom prst="rect">
            <a:avLst/>
          </a:prstGeom>
          <a:solidFill>
            <a:srgbClr val="FFC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541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C624C-2554-4659-A1D8-66347873820C}" type="slidenum">
              <a:rPr lang="de-DE" smtClean="0"/>
              <a:pPr/>
              <a:t>76</a:t>
            </a:fld>
            <a:endParaRPr lang="de-DE" sz="18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63" y="2051437"/>
            <a:ext cx="8204628" cy="3726644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380104" y="1028740"/>
            <a:ext cx="8243887" cy="498833"/>
          </a:xfrm>
        </p:spPr>
        <p:txBody>
          <a:bodyPr/>
          <a:lstStyle/>
          <a:p>
            <a:r>
              <a:rPr lang="de-DE" dirty="0" smtClean="0"/>
              <a:t>Was hat das Käferbeispiel mit den andern Beispielen für Maschinelles Lernen zu tun</a:t>
            </a:r>
            <a:r>
              <a:rPr lang="en-GB" dirty="0" smtClean="0"/>
              <a:t>…? 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50" y="5778081"/>
            <a:ext cx="919700" cy="928363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606950" y="5778081"/>
            <a:ext cx="919700" cy="928363"/>
          </a:xfrm>
          <a:prstGeom prst="rect">
            <a:avLst/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hteck 10"/>
          <p:cNvSpPr/>
          <p:nvPr/>
        </p:nvSpPr>
        <p:spPr>
          <a:xfrm>
            <a:off x="419362" y="2986397"/>
            <a:ext cx="8043237" cy="281590"/>
          </a:xfrm>
          <a:prstGeom prst="rect">
            <a:avLst/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feld 11"/>
          <p:cNvSpPr txBox="1"/>
          <p:nvPr/>
        </p:nvSpPr>
        <p:spPr>
          <a:xfrm>
            <a:off x="1819260" y="5715527"/>
            <a:ext cx="6362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/>
              <a:t>Klassifikationsproblem</a:t>
            </a:r>
            <a:r>
              <a:rPr lang="en-GB" b="1" dirty="0"/>
              <a:t> </a:t>
            </a:r>
            <a:r>
              <a:rPr lang="en-GB" b="1" dirty="0" smtClean="0"/>
              <a:t>(</a:t>
            </a:r>
            <a:r>
              <a:rPr lang="en-GB" b="1" dirty="0" err="1" smtClean="0"/>
              <a:t>Ziffern</a:t>
            </a:r>
            <a:r>
              <a:rPr lang="en-GB" b="1" dirty="0" smtClean="0"/>
              <a:t> auf </a:t>
            </a:r>
            <a:r>
              <a:rPr lang="en-GB" b="1" dirty="0" err="1" smtClean="0"/>
              <a:t>Bildern</a:t>
            </a:r>
            <a:r>
              <a:rPr lang="en-GB" b="1" dirty="0" smtClean="0"/>
              <a:t> </a:t>
            </a:r>
            <a:r>
              <a:rPr lang="en-GB" b="1" dirty="0" err="1" smtClean="0"/>
              <a:t>erkennen</a:t>
            </a:r>
            <a:r>
              <a:rPr lang="en-GB" b="1" dirty="0" smtClean="0"/>
              <a:t>)</a:t>
            </a:r>
          </a:p>
          <a:p>
            <a:r>
              <a:rPr lang="en-GB" dirty="0" smtClean="0"/>
              <a:t>Prädiktorvariablen: 	</a:t>
            </a:r>
            <a:r>
              <a:rPr lang="en-GB" dirty="0" err="1" smtClean="0"/>
              <a:t>Grauwerte</a:t>
            </a:r>
            <a:r>
              <a:rPr lang="en-GB" dirty="0" smtClean="0"/>
              <a:t> der </a:t>
            </a:r>
            <a:r>
              <a:rPr lang="en-GB" dirty="0" err="1" smtClean="0"/>
              <a:t>einzelnen</a:t>
            </a:r>
            <a:r>
              <a:rPr lang="en-GB" dirty="0" smtClean="0"/>
              <a:t> Pixel (P1, P2, … , P784)</a:t>
            </a:r>
            <a:endParaRPr lang="en-GB" dirty="0"/>
          </a:p>
          <a:p>
            <a:r>
              <a:rPr lang="en-GB" dirty="0" err="1" smtClean="0"/>
              <a:t>Zielvariable</a:t>
            </a:r>
            <a:r>
              <a:rPr lang="en-GB" dirty="0" smtClean="0"/>
              <a:t> (Label): 	</a:t>
            </a:r>
            <a:r>
              <a:rPr lang="en-GB" dirty="0" err="1" smtClean="0"/>
              <a:t>Bezeichnung</a:t>
            </a:r>
            <a:r>
              <a:rPr lang="en-GB" dirty="0" smtClean="0"/>
              <a:t> der </a:t>
            </a:r>
            <a:r>
              <a:rPr lang="en-GB" dirty="0" err="1" smtClean="0"/>
              <a:t>Ziffer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025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0851" y="992193"/>
            <a:ext cx="8243887" cy="1044000"/>
          </a:xfrm>
        </p:spPr>
        <p:txBody>
          <a:bodyPr/>
          <a:lstStyle/>
          <a:p>
            <a:r>
              <a:rPr lang="en-GB" sz="2800" dirty="0" err="1" smtClean="0"/>
              <a:t>Maschinelles</a:t>
            </a:r>
            <a:r>
              <a:rPr lang="en-GB" sz="2800" dirty="0" smtClean="0"/>
              <a:t> </a:t>
            </a:r>
            <a:r>
              <a:rPr lang="en-GB" sz="2800" dirty="0" err="1" smtClean="0"/>
              <a:t>Lerne</a:t>
            </a:r>
            <a:r>
              <a:rPr lang="en-GB" sz="2800" dirty="0" smtClean="0"/>
              <a:t> - </a:t>
            </a:r>
            <a:r>
              <a:rPr lang="en-GB" sz="2800" dirty="0" err="1" smtClean="0"/>
              <a:t>Rollen</a:t>
            </a:r>
            <a:r>
              <a:rPr lang="en-GB" sz="2800" dirty="0" smtClean="0"/>
              <a:t> von </a:t>
            </a:r>
            <a:r>
              <a:rPr lang="en-GB" sz="2800" dirty="0" err="1" smtClean="0"/>
              <a:t>Daten</a:t>
            </a:r>
            <a:r>
              <a:rPr lang="en-GB" sz="2800" dirty="0" smtClean="0"/>
              <a:t>, Mensch, und Computer</a:t>
            </a:r>
            <a:endParaRPr lang="en-GB" sz="28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0BC624C-2554-4659-A1D8-66347873820C}" type="slidenum">
              <a:rPr lang="de-DE" smtClean="0"/>
              <a:t>77</a:t>
            </a:fld>
            <a:endParaRPr lang="de-DE" sz="1800"/>
          </a:p>
        </p:txBody>
      </p:sp>
      <p:sp>
        <p:nvSpPr>
          <p:cNvPr id="6" name="Rechteck 5"/>
          <p:cNvSpPr/>
          <p:nvPr/>
        </p:nvSpPr>
        <p:spPr bwMode="auto">
          <a:xfrm>
            <a:off x="3779912" y="1916832"/>
            <a:ext cx="1368152" cy="85258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Daten erheben und vorbereiten 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 bwMode="auto">
          <a:xfrm>
            <a:off x="3779912" y="3068960"/>
            <a:ext cx="1368152" cy="93610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Lösung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Problem </a:t>
            </a:r>
            <a:r>
              <a:rPr lang="en-US" dirty="0" err="1" smtClean="0"/>
              <a:t>entwerfen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 bwMode="auto">
          <a:xfrm>
            <a:off x="3779912" y="4332006"/>
            <a:ext cx="1368152" cy="88568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Lösung evaluieren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884" y="2024317"/>
            <a:ext cx="739143" cy="74510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885" y="4402296"/>
            <a:ext cx="739143" cy="745103"/>
          </a:xfrm>
          <a:prstGeom prst="rect">
            <a:avLst/>
          </a:prstGeom>
        </p:spPr>
      </p:pic>
      <p:cxnSp>
        <p:nvCxnSpPr>
          <p:cNvPr id="13" name="Gerade Verbindung mit Pfeil 12"/>
          <p:cNvCxnSpPr>
            <a:stCxn id="6" idx="2"/>
            <a:endCxn id="7" idx="0"/>
          </p:cNvCxnSpPr>
          <p:nvPr/>
        </p:nvCxnSpPr>
        <p:spPr>
          <a:xfrm>
            <a:off x="4463988" y="2769420"/>
            <a:ext cx="0" cy="299540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7" idx="2"/>
            <a:endCxn id="8" idx="0"/>
          </p:cNvCxnSpPr>
          <p:nvPr/>
        </p:nvCxnSpPr>
        <p:spPr>
          <a:xfrm>
            <a:off x="4463988" y="4005064"/>
            <a:ext cx="0" cy="326942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/>
          <p:cNvSpPr/>
          <p:nvPr/>
        </p:nvSpPr>
        <p:spPr>
          <a:xfrm>
            <a:off x="233238" y="2097665"/>
            <a:ext cx="316310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 smtClean="0"/>
              <a:t>Daten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b="1" dirty="0" err="1" smtClean="0"/>
              <a:t>Grundlage</a:t>
            </a:r>
            <a:r>
              <a:rPr lang="en-US" b="1" dirty="0" smtClean="0"/>
              <a:t> der </a:t>
            </a:r>
            <a:r>
              <a:rPr lang="en-US" b="1" dirty="0" err="1" smtClean="0"/>
              <a:t>Lösung</a:t>
            </a:r>
            <a:r>
              <a:rPr lang="en-US" b="1" dirty="0" smtClean="0"/>
              <a:t> </a:t>
            </a:r>
            <a:r>
              <a:rPr lang="en-US" dirty="0"/>
              <a:t>u</a:t>
            </a:r>
            <a:r>
              <a:rPr lang="en-US" dirty="0" smtClean="0"/>
              <a:t>nd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b="1" dirty="0" err="1" smtClean="0"/>
              <a:t>Gestaltungselement</a:t>
            </a:r>
            <a:endParaRPr lang="en-US" b="1" dirty="0"/>
          </a:p>
          <a:p>
            <a:pPr algn="ctr"/>
            <a:endParaRPr lang="de-DE" b="1" dirty="0"/>
          </a:p>
          <a:p>
            <a:pPr algn="ctr"/>
            <a:endParaRPr lang="de-DE" dirty="0" smtClean="0"/>
          </a:p>
          <a:p>
            <a:pPr algn="ctr"/>
            <a:r>
              <a:rPr lang="de-DE" dirty="0"/>
              <a:t>Computer </a:t>
            </a:r>
            <a:r>
              <a:rPr lang="de-DE" dirty="0" smtClean="0"/>
              <a:t>als </a:t>
            </a:r>
            <a:r>
              <a:rPr lang="de-DE" b="1" dirty="0" smtClean="0"/>
              <a:t>algorithmischer Problemlöser</a:t>
            </a:r>
            <a:endParaRPr lang="de-DE" b="1" dirty="0"/>
          </a:p>
          <a:p>
            <a:pPr algn="ctr"/>
            <a:endParaRPr lang="de-DE" dirty="0" smtClean="0"/>
          </a:p>
          <a:p>
            <a:pPr algn="ctr"/>
            <a:endParaRPr lang="de-DE" dirty="0" smtClean="0"/>
          </a:p>
          <a:p>
            <a:pPr algn="ctr"/>
            <a:r>
              <a:rPr lang="de-DE" dirty="0" smtClean="0"/>
              <a:t>Mensch als </a:t>
            </a:r>
            <a:r>
              <a:rPr lang="de-DE" b="1" dirty="0" err="1" smtClean="0"/>
              <a:t>Superviser</a:t>
            </a:r>
            <a:r>
              <a:rPr lang="de-DE" dirty="0" smtClean="0"/>
              <a:t> des Prozesses</a:t>
            </a:r>
            <a:endParaRPr lang="de-DE" dirty="0"/>
          </a:p>
          <a:p>
            <a:endParaRPr lang="de-DE" b="1" dirty="0"/>
          </a:p>
        </p:txBody>
      </p:sp>
      <p:cxnSp>
        <p:nvCxnSpPr>
          <p:cNvPr id="23" name="Gewinkelter Verbinder 22"/>
          <p:cNvCxnSpPr>
            <a:stCxn id="8" idx="1"/>
            <a:endCxn id="6" idx="1"/>
          </p:cNvCxnSpPr>
          <p:nvPr/>
        </p:nvCxnSpPr>
        <p:spPr>
          <a:xfrm rot="10800000">
            <a:off x="3779912" y="2343127"/>
            <a:ext cx="12700" cy="2431723"/>
          </a:xfrm>
          <a:prstGeom prst="bentConnector3">
            <a:avLst>
              <a:gd name="adj1" fmla="val 1800000"/>
            </a:avLst>
          </a:prstGeom>
          <a:ln w="1270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/>
          <p:cNvSpPr/>
          <p:nvPr/>
        </p:nvSpPr>
        <p:spPr bwMode="auto">
          <a:xfrm>
            <a:off x="6660232" y="5229200"/>
            <a:ext cx="1728192" cy="8526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Lösunge</a:t>
            </a:r>
            <a:r>
              <a:rPr lang="en-GB" dirty="0" smtClean="0"/>
              <a:t> </a:t>
            </a:r>
            <a:r>
              <a:rPr lang="en-GB" dirty="0" err="1" smtClean="0"/>
              <a:t>anwenden</a:t>
            </a:r>
            <a:r>
              <a:rPr lang="en-GB" dirty="0" smtClean="0"/>
              <a:t> </a:t>
            </a:r>
            <a:br>
              <a:rPr lang="en-GB" dirty="0" smtClean="0"/>
            </a:br>
            <a:r>
              <a:rPr lang="en-GB" dirty="0" smtClean="0"/>
              <a:t>(</a:t>
            </a:r>
            <a:r>
              <a:rPr lang="en-GB" dirty="0" err="1" smtClean="0"/>
              <a:t>mit</a:t>
            </a:r>
            <a:r>
              <a:rPr lang="de-DE" dirty="0" smtClean="0"/>
              <a:t> </a:t>
            </a:r>
            <a:r>
              <a:rPr lang="de-DE" dirty="0" err="1" smtClean="0"/>
              <a:t>monitoring</a:t>
            </a:r>
            <a:r>
              <a:rPr lang="en-GB" dirty="0" smtClean="0"/>
              <a:t>) </a:t>
            </a:r>
            <a:endParaRPr lang="en-GB" dirty="0"/>
          </a:p>
        </p:txBody>
      </p:sp>
      <p:cxnSp>
        <p:nvCxnSpPr>
          <p:cNvPr id="25" name="Gewinkelter Verbinder 24"/>
          <p:cNvCxnSpPr>
            <a:stCxn id="8" idx="2"/>
            <a:endCxn id="24" idx="1"/>
          </p:cNvCxnSpPr>
          <p:nvPr/>
        </p:nvCxnSpPr>
        <p:spPr>
          <a:xfrm rot="16200000" flipH="1">
            <a:off x="5343201" y="4338478"/>
            <a:ext cx="437818" cy="2196244"/>
          </a:xfrm>
          <a:prstGeom prst="bentConnector2">
            <a:avLst/>
          </a:prstGeom>
          <a:ln w="1270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649" y="3212976"/>
            <a:ext cx="763378" cy="720777"/>
          </a:xfrm>
          <a:prstGeom prst="rect">
            <a:avLst/>
          </a:prstGeom>
        </p:spPr>
      </p:pic>
      <p:sp>
        <p:nvSpPr>
          <p:cNvPr id="16" name="Rechteck 15"/>
          <p:cNvSpPr/>
          <p:nvPr/>
        </p:nvSpPr>
        <p:spPr>
          <a:xfrm>
            <a:off x="107504" y="5805264"/>
            <a:ext cx="55943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/>
              <a:t>Was sollen Schüler lernen?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In den “Maschinenraum” der Algorithmen schauen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Bedeutung von Daten und Mensch im ML Prozess verstehen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778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Hintergrundnetz">
            <a:extLst>
              <a:ext uri="{FF2B5EF4-FFF2-40B4-BE49-F238E27FC236}">
                <a16:creationId xmlns:a16="http://schemas.microsoft.com/office/drawing/2014/main" id="{2FB2D3E2-39A5-6347-B37B-8DA7E6BD538A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193107" y="68297"/>
            <a:ext cx="9131300" cy="6858000"/>
          </a:xfrm>
          <a:custGeom>
            <a:avLst/>
            <a:gdLst>
              <a:gd name="T0" fmla="*/ 11923 w 25400"/>
              <a:gd name="T1" fmla="*/ 3320 h 19050"/>
              <a:gd name="T2" fmla="*/ 10023 w 25400"/>
              <a:gd name="T3" fmla="*/ 4808 h 19050"/>
              <a:gd name="T4" fmla="*/ 10862 w 25400"/>
              <a:gd name="T5" fmla="*/ 3283 h 19050"/>
              <a:gd name="T6" fmla="*/ 4657 w 25400"/>
              <a:gd name="T7" fmla="*/ 5594 h 19050"/>
              <a:gd name="T8" fmla="*/ 7180 w 25400"/>
              <a:gd name="T9" fmla="*/ 5671 h 19050"/>
              <a:gd name="T10" fmla="*/ 8344 w 25400"/>
              <a:gd name="T11" fmla="*/ 5707 h 19050"/>
              <a:gd name="T12" fmla="*/ 2461 w 25400"/>
              <a:gd name="T13" fmla="*/ 5169 h 19050"/>
              <a:gd name="T14" fmla="*/ 3123 w 25400"/>
              <a:gd name="T15" fmla="*/ 5291 h 19050"/>
              <a:gd name="T16" fmla="*/ 13439 w 25400"/>
              <a:gd name="T17" fmla="*/ 7971 h 19050"/>
              <a:gd name="T18" fmla="*/ 15341 w 25400"/>
              <a:gd name="T19" fmla="*/ 9056 h 19050"/>
              <a:gd name="T20" fmla="*/ 9954 w 25400"/>
              <a:gd name="T21" fmla="*/ 5938 h 19050"/>
              <a:gd name="T22" fmla="*/ 11356 w 25400"/>
              <a:gd name="T23" fmla="*/ 6738 h 19050"/>
              <a:gd name="T24" fmla="*/ 10546 w 25400"/>
              <a:gd name="T25" fmla="*/ 5177 h 19050"/>
              <a:gd name="T26" fmla="*/ 11397 w 25400"/>
              <a:gd name="T27" fmla="*/ 4735 h 19050"/>
              <a:gd name="T28" fmla="*/ 198 w 25400"/>
              <a:gd name="T29" fmla="*/ 4970 h 19050"/>
              <a:gd name="T30" fmla="*/ 11941 w 25400"/>
              <a:gd name="T31" fmla="*/ 1758 h 19050"/>
              <a:gd name="T32" fmla="*/ 13358 w 25400"/>
              <a:gd name="T33" fmla="*/ 249 h 19050"/>
              <a:gd name="T34" fmla="*/ 15214 w 25400"/>
              <a:gd name="T35" fmla="*/ 370 h 19050"/>
              <a:gd name="T36" fmla="*/ 9256 w 25400"/>
              <a:gd name="T37" fmla="*/ 1522 h 19050"/>
              <a:gd name="T38" fmla="*/ 7370 w 25400"/>
              <a:gd name="T39" fmla="*/ 502 h 19050"/>
              <a:gd name="T40" fmla="*/ 7953 w 25400"/>
              <a:gd name="T41" fmla="*/ 817 h 19050"/>
              <a:gd name="T42" fmla="*/ 403 w 25400"/>
              <a:gd name="T43" fmla="*/ 3631 h 19050"/>
              <a:gd name="T44" fmla="*/ 582 w 25400"/>
              <a:gd name="T45" fmla="*/ 4066 h 19050"/>
              <a:gd name="T46" fmla="*/ 13982 w 25400"/>
              <a:gd name="T47" fmla="*/ 17462 h 19050"/>
              <a:gd name="T48" fmla="*/ 16192 w 25400"/>
              <a:gd name="T49" fmla="*/ 11507 h 19050"/>
              <a:gd name="T50" fmla="*/ 15658 w 25400"/>
              <a:gd name="T51" fmla="*/ 12421 h 19050"/>
              <a:gd name="T52" fmla="*/ 14820 w 25400"/>
              <a:gd name="T53" fmla="*/ 13743 h 19050"/>
              <a:gd name="T54" fmla="*/ 12514 w 25400"/>
              <a:gd name="T55" fmla="*/ 17381 h 19050"/>
              <a:gd name="T56" fmla="*/ 13290 w 25400"/>
              <a:gd name="T57" fmla="*/ 16157 h 19050"/>
              <a:gd name="T58" fmla="*/ 22526 w 25400"/>
              <a:gd name="T59" fmla="*/ 14113 h 19050"/>
              <a:gd name="T60" fmla="*/ 22688 w 25400"/>
              <a:gd name="T61" fmla="*/ 13426 h 19050"/>
              <a:gd name="T62" fmla="*/ 20271 w 25400"/>
              <a:gd name="T63" fmla="*/ 16525 h 19050"/>
              <a:gd name="T64" fmla="*/ 20697 w 25400"/>
              <a:gd name="T65" fmla="*/ 16320 h 19050"/>
              <a:gd name="T66" fmla="*/ 16675 w 25400"/>
              <a:gd name="T67" fmla="*/ 18115 h 19050"/>
              <a:gd name="T68" fmla="*/ 17158 w 25400"/>
              <a:gd name="T69" fmla="*/ 17716 h 19050"/>
              <a:gd name="T70" fmla="*/ 19311 w 25400"/>
              <a:gd name="T71" fmla="*/ 14734 h 19050"/>
              <a:gd name="T72" fmla="*/ 20316 w 25400"/>
              <a:gd name="T73" fmla="*/ 15114 h 19050"/>
              <a:gd name="T74" fmla="*/ 17836 w 25400"/>
              <a:gd name="T75" fmla="*/ 12851 h 19050"/>
              <a:gd name="T76" fmla="*/ 17071 w 25400"/>
              <a:gd name="T77" fmla="*/ 11230 h 19050"/>
              <a:gd name="T78" fmla="*/ 23150 w 25400"/>
              <a:gd name="T79" fmla="*/ 15966 h 19050"/>
              <a:gd name="T80" fmla="*/ 23969 w 25400"/>
              <a:gd name="T81" fmla="*/ 16146 h 19050"/>
              <a:gd name="T82" fmla="*/ 9396 w 25400"/>
              <a:gd name="T83" fmla="*/ 3334 h 19050"/>
              <a:gd name="T84" fmla="*/ 5372 w 25400"/>
              <a:gd name="T85" fmla="*/ 5019 h 19050"/>
              <a:gd name="T86" fmla="*/ 7794 w 25400"/>
              <a:gd name="T87" fmla="*/ 4005 h 19050"/>
              <a:gd name="T88" fmla="*/ 4330 w 25400"/>
              <a:gd name="T89" fmla="*/ 5455 h 19050"/>
              <a:gd name="T90" fmla="*/ 5301 w 25400"/>
              <a:gd name="T91" fmla="*/ 5048 h 19050"/>
              <a:gd name="T92" fmla="*/ 14473 w 25400"/>
              <a:gd name="T93" fmla="*/ 1703 h 19050"/>
              <a:gd name="T94" fmla="*/ 15099 w 25400"/>
              <a:gd name="T95" fmla="*/ 1481 h 19050"/>
              <a:gd name="T96" fmla="*/ 12217 w 25400"/>
              <a:gd name="T97" fmla="*/ 2317 h 19050"/>
              <a:gd name="T98" fmla="*/ 17287 w 25400"/>
              <a:gd name="T99" fmla="*/ 15392 h 19050"/>
              <a:gd name="T100" fmla="*/ 15337 w 25400"/>
              <a:gd name="T101" fmla="*/ 16772 h 19050"/>
              <a:gd name="T102" fmla="*/ 17623 w 25400"/>
              <a:gd name="T103" fmla="*/ 15201 h 19050"/>
              <a:gd name="T104" fmla="*/ 17487 w 25400"/>
              <a:gd name="T105" fmla="*/ 16451 h 19050"/>
              <a:gd name="T106" fmla="*/ 17966 w 25400"/>
              <a:gd name="T107" fmla="*/ 15627 h 19050"/>
              <a:gd name="T108" fmla="*/ 9101 w 25400"/>
              <a:gd name="T109" fmla="*/ 18362 h 19050"/>
              <a:gd name="T110" fmla="*/ 10727 w 25400"/>
              <a:gd name="T111" fmla="*/ 18043 h 19050"/>
              <a:gd name="T112" fmla="*/ 4916 w 25400"/>
              <a:gd name="T113" fmla="*/ 19044 h 19050"/>
              <a:gd name="T114" fmla="*/ 7316 w 25400"/>
              <a:gd name="T115" fmla="*/ 18670 h 19050"/>
              <a:gd name="T116" fmla="*/ 16075 w 25400"/>
              <a:gd name="T117" fmla="*/ 18569 h 19050"/>
              <a:gd name="T118" fmla="*/ 14763 w 25400"/>
              <a:gd name="T119" fmla="*/ 18457 h 19050"/>
              <a:gd name="T120" fmla="*/ 15730 w 25400"/>
              <a:gd name="T121" fmla="*/ 1250 h 19050"/>
              <a:gd name="T122" fmla="*/ 10892 w 25400"/>
              <a:gd name="T123" fmla="*/ 2708 h 19050"/>
              <a:gd name="T124" fmla="*/ 18847 w 25400"/>
              <a:gd name="T125" fmla="*/ 14601 h 19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5400" h="19050">
                <a:moveTo>
                  <a:pt x="22330" y="15806"/>
                </a:moveTo>
                <a:cubicBezTo>
                  <a:pt x="22330" y="15705"/>
                  <a:pt x="22267" y="15620"/>
                  <a:pt x="22178" y="15586"/>
                </a:cubicBezTo>
                <a:lnTo>
                  <a:pt x="22193" y="15523"/>
                </a:lnTo>
                <a:lnTo>
                  <a:pt x="22155" y="15514"/>
                </a:lnTo>
                <a:lnTo>
                  <a:pt x="22141" y="15575"/>
                </a:lnTo>
                <a:cubicBezTo>
                  <a:pt x="22126" y="15572"/>
                  <a:pt x="22111" y="15571"/>
                  <a:pt x="22095" y="15571"/>
                </a:cubicBezTo>
                <a:cubicBezTo>
                  <a:pt x="22001" y="15571"/>
                  <a:pt x="21921" y="15626"/>
                  <a:pt x="21883" y="15705"/>
                </a:cubicBezTo>
                <a:lnTo>
                  <a:pt x="21805" y="15675"/>
                </a:lnTo>
                <a:lnTo>
                  <a:pt x="21791" y="15712"/>
                </a:lnTo>
                <a:lnTo>
                  <a:pt x="21869" y="15741"/>
                </a:lnTo>
                <a:cubicBezTo>
                  <a:pt x="21863" y="15762"/>
                  <a:pt x="21860" y="15783"/>
                  <a:pt x="21860" y="15806"/>
                </a:cubicBezTo>
                <a:cubicBezTo>
                  <a:pt x="21860" y="15828"/>
                  <a:pt x="21863" y="15850"/>
                  <a:pt x="21869" y="15871"/>
                </a:cubicBezTo>
                <a:lnTo>
                  <a:pt x="21795" y="15900"/>
                </a:lnTo>
                <a:lnTo>
                  <a:pt x="21809" y="15936"/>
                </a:lnTo>
                <a:lnTo>
                  <a:pt x="21883" y="15907"/>
                </a:lnTo>
                <a:cubicBezTo>
                  <a:pt x="21921" y="15986"/>
                  <a:pt x="22002" y="16041"/>
                  <a:pt x="22095" y="16041"/>
                </a:cubicBezTo>
                <a:cubicBezTo>
                  <a:pt x="22205" y="16041"/>
                  <a:pt x="22296" y="15966"/>
                  <a:pt x="22322" y="15864"/>
                </a:cubicBezTo>
                <a:lnTo>
                  <a:pt x="22393" y="15876"/>
                </a:lnTo>
                <a:lnTo>
                  <a:pt x="22399" y="15838"/>
                </a:lnTo>
                <a:lnTo>
                  <a:pt x="22329" y="15826"/>
                </a:lnTo>
                <a:cubicBezTo>
                  <a:pt x="22330" y="15819"/>
                  <a:pt x="22330" y="15812"/>
                  <a:pt x="22330" y="15806"/>
                </a:cubicBezTo>
                <a:close/>
                <a:moveTo>
                  <a:pt x="6919" y="4414"/>
                </a:moveTo>
                <a:lnTo>
                  <a:pt x="6904" y="4378"/>
                </a:lnTo>
                <a:lnTo>
                  <a:pt x="6797" y="4422"/>
                </a:lnTo>
                <a:lnTo>
                  <a:pt x="6812" y="4458"/>
                </a:lnTo>
                <a:lnTo>
                  <a:pt x="6812" y="4458"/>
                </a:lnTo>
                <a:lnTo>
                  <a:pt x="6919" y="4414"/>
                </a:lnTo>
                <a:close/>
                <a:moveTo>
                  <a:pt x="11646" y="3058"/>
                </a:moveTo>
                <a:lnTo>
                  <a:pt x="11563" y="2979"/>
                </a:lnTo>
                <a:lnTo>
                  <a:pt x="11536" y="3007"/>
                </a:lnTo>
                <a:lnTo>
                  <a:pt x="11619" y="3086"/>
                </a:lnTo>
                <a:lnTo>
                  <a:pt x="11646" y="3058"/>
                </a:lnTo>
                <a:close/>
                <a:moveTo>
                  <a:pt x="11785" y="3189"/>
                </a:moveTo>
                <a:lnTo>
                  <a:pt x="11701" y="3110"/>
                </a:lnTo>
                <a:lnTo>
                  <a:pt x="11675" y="3138"/>
                </a:lnTo>
                <a:lnTo>
                  <a:pt x="11758" y="3217"/>
                </a:lnTo>
                <a:lnTo>
                  <a:pt x="11785" y="3189"/>
                </a:lnTo>
                <a:close/>
                <a:moveTo>
                  <a:pt x="11923" y="3320"/>
                </a:moveTo>
                <a:lnTo>
                  <a:pt x="11840" y="3241"/>
                </a:lnTo>
                <a:lnTo>
                  <a:pt x="11813" y="3269"/>
                </a:lnTo>
                <a:lnTo>
                  <a:pt x="11897" y="3348"/>
                </a:lnTo>
                <a:lnTo>
                  <a:pt x="11923" y="3320"/>
                </a:lnTo>
                <a:close/>
                <a:moveTo>
                  <a:pt x="11424" y="2848"/>
                </a:moveTo>
                <a:lnTo>
                  <a:pt x="11397" y="2877"/>
                </a:lnTo>
                <a:lnTo>
                  <a:pt x="11481" y="2955"/>
                </a:lnTo>
                <a:lnTo>
                  <a:pt x="11507" y="2927"/>
                </a:lnTo>
                <a:lnTo>
                  <a:pt x="11424" y="2848"/>
                </a:lnTo>
                <a:close/>
                <a:moveTo>
                  <a:pt x="12451" y="3871"/>
                </a:moveTo>
                <a:lnTo>
                  <a:pt x="12478" y="3843"/>
                </a:lnTo>
                <a:lnTo>
                  <a:pt x="12394" y="3764"/>
                </a:lnTo>
                <a:lnTo>
                  <a:pt x="12368" y="3793"/>
                </a:lnTo>
                <a:lnTo>
                  <a:pt x="12451" y="3871"/>
                </a:lnTo>
                <a:close/>
                <a:moveTo>
                  <a:pt x="11952" y="3400"/>
                </a:moveTo>
                <a:lnTo>
                  <a:pt x="12035" y="3479"/>
                </a:lnTo>
                <a:lnTo>
                  <a:pt x="12062" y="3451"/>
                </a:lnTo>
                <a:lnTo>
                  <a:pt x="11978" y="3372"/>
                </a:lnTo>
                <a:lnTo>
                  <a:pt x="11952" y="3400"/>
                </a:lnTo>
                <a:close/>
                <a:moveTo>
                  <a:pt x="12174" y="3610"/>
                </a:moveTo>
                <a:lnTo>
                  <a:pt x="12200" y="3581"/>
                </a:lnTo>
                <a:lnTo>
                  <a:pt x="12117" y="3503"/>
                </a:lnTo>
                <a:lnTo>
                  <a:pt x="12090" y="3531"/>
                </a:lnTo>
                <a:lnTo>
                  <a:pt x="12174" y="3610"/>
                </a:lnTo>
                <a:close/>
                <a:moveTo>
                  <a:pt x="12229" y="3662"/>
                </a:moveTo>
                <a:lnTo>
                  <a:pt x="12312" y="3741"/>
                </a:lnTo>
                <a:lnTo>
                  <a:pt x="12339" y="3712"/>
                </a:lnTo>
                <a:lnTo>
                  <a:pt x="12256" y="3634"/>
                </a:lnTo>
                <a:lnTo>
                  <a:pt x="12229" y="3662"/>
                </a:lnTo>
                <a:close/>
                <a:moveTo>
                  <a:pt x="10236" y="4483"/>
                </a:moveTo>
                <a:lnTo>
                  <a:pt x="10202" y="4465"/>
                </a:lnTo>
                <a:lnTo>
                  <a:pt x="10148" y="4568"/>
                </a:lnTo>
                <a:lnTo>
                  <a:pt x="10183" y="4586"/>
                </a:lnTo>
                <a:lnTo>
                  <a:pt x="10236" y="4483"/>
                </a:lnTo>
                <a:close/>
                <a:moveTo>
                  <a:pt x="10059" y="4739"/>
                </a:moveTo>
                <a:lnTo>
                  <a:pt x="10093" y="4757"/>
                </a:lnTo>
                <a:lnTo>
                  <a:pt x="10147" y="4654"/>
                </a:lnTo>
                <a:lnTo>
                  <a:pt x="10112" y="4636"/>
                </a:lnTo>
                <a:lnTo>
                  <a:pt x="10059" y="4739"/>
                </a:lnTo>
                <a:close/>
                <a:moveTo>
                  <a:pt x="9701" y="5425"/>
                </a:moveTo>
                <a:lnTo>
                  <a:pt x="9736" y="5443"/>
                </a:lnTo>
                <a:lnTo>
                  <a:pt x="9790" y="5340"/>
                </a:lnTo>
                <a:lnTo>
                  <a:pt x="9755" y="5322"/>
                </a:lnTo>
                <a:lnTo>
                  <a:pt x="9701" y="5425"/>
                </a:lnTo>
                <a:close/>
                <a:moveTo>
                  <a:pt x="10058" y="4826"/>
                </a:moveTo>
                <a:lnTo>
                  <a:pt x="10023" y="4808"/>
                </a:lnTo>
                <a:lnTo>
                  <a:pt x="9970" y="4911"/>
                </a:lnTo>
                <a:lnTo>
                  <a:pt x="10004" y="4929"/>
                </a:lnTo>
                <a:lnTo>
                  <a:pt x="10058" y="4826"/>
                </a:lnTo>
                <a:close/>
                <a:moveTo>
                  <a:pt x="10415" y="4140"/>
                </a:moveTo>
                <a:lnTo>
                  <a:pt x="10380" y="4122"/>
                </a:lnTo>
                <a:lnTo>
                  <a:pt x="10327" y="4225"/>
                </a:lnTo>
                <a:lnTo>
                  <a:pt x="10361" y="4243"/>
                </a:lnTo>
                <a:lnTo>
                  <a:pt x="10415" y="4140"/>
                </a:lnTo>
                <a:close/>
                <a:moveTo>
                  <a:pt x="9844" y="5150"/>
                </a:moveTo>
                <a:lnTo>
                  <a:pt x="9791" y="5253"/>
                </a:lnTo>
                <a:lnTo>
                  <a:pt x="9825" y="5271"/>
                </a:lnTo>
                <a:lnTo>
                  <a:pt x="9879" y="5168"/>
                </a:lnTo>
                <a:lnTo>
                  <a:pt x="9844" y="5150"/>
                </a:lnTo>
                <a:close/>
                <a:moveTo>
                  <a:pt x="10291" y="4294"/>
                </a:moveTo>
                <a:lnTo>
                  <a:pt x="10238" y="4397"/>
                </a:lnTo>
                <a:lnTo>
                  <a:pt x="10272" y="4414"/>
                </a:lnTo>
                <a:lnTo>
                  <a:pt x="10326" y="4312"/>
                </a:lnTo>
                <a:lnTo>
                  <a:pt x="10291" y="4294"/>
                </a:lnTo>
                <a:close/>
                <a:moveTo>
                  <a:pt x="10917" y="3094"/>
                </a:moveTo>
                <a:lnTo>
                  <a:pt x="10863" y="3197"/>
                </a:lnTo>
                <a:lnTo>
                  <a:pt x="10897" y="3215"/>
                </a:lnTo>
                <a:lnTo>
                  <a:pt x="10951" y="3112"/>
                </a:lnTo>
                <a:lnTo>
                  <a:pt x="10917" y="3094"/>
                </a:lnTo>
                <a:close/>
                <a:moveTo>
                  <a:pt x="11006" y="2923"/>
                </a:moveTo>
                <a:lnTo>
                  <a:pt x="10952" y="3026"/>
                </a:lnTo>
                <a:lnTo>
                  <a:pt x="10987" y="3044"/>
                </a:lnTo>
                <a:lnTo>
                  <a:pt x="11040" y="2941"/>
                </a:lnTo>
                <a:lnTo>
                  <a:pt x="11006" y="2923"/>
                </a:lnTo>
                <a:close/>
                <a:moveTo>
                  <a:pt x="10594" y="3798"/>
                </a:moveTo>
                <a:lnTo>
                  <a:pt x="10559" y="3780"/>
                </a:lnTo>
                <a:lnTo>
                  <a:pt x="10506" y="3882"/>
                </a:lnTo>
                <a:lnTo>
                  <a:pt x="10540" y="3900"/>
                </a:lnTo>
                <a:lnTo>
                  <a:pt x="10594" y="3798"/>
                </a:lnTo>
                <a:close/>
                <a:moveTo>
                  <a:pt x="10470" y="3951"/>
                </a:moveTo>
                <a:lnTo>
                  <a:pt x="10416" y="4054"/>
                </a:lnTo>
                <a:lnTo>
                  <a:pt x="10451" y="4072"/>
                </a:lnTo>
                <a:lnTo>
                  <a:pt x="10504" y="3969"/>
                </a:lnTo>
                <a:lnTo>
                  <a:pt x="10470" y="3951"/>
                </a:lnTo>
                <a:close/>
                <a:moveTo>
                  <a:pt x="10827" y="3265"/>
                </a:moveTo>
                <a:lnTo>
                  <a:pt x="10774" y="3368"/>
                </a:lnTo>
                <a:lnTo>
                  <a:pt x="10808" y="3386"/>
                </a:lnTo>
                <a:lnTo>
                  <a:pt x="10862" y="3283"/>
                </a:lnTo>
                <a:lnTo>
                  <a:pt x="10827" y="3265"/>
                </a:lnTo>
                <a:close/>
                <a:moveTo>
                  <a:pt x="10738" y="3437"/>
                </a:moveTo>
                <a:lnTo>
                  <a:pt x="10684" y="3540"/>
                </a:lnTo>
                <a:lnTo>
                  <a:pt x="10719" y="3558"/>
                </a:lnTo>
                <a:lnTo>
                  <a:pt x="10772" y="3455"/>
                </a:lnTo>
                <a:lnTo>
                  <a:pt x="10738" y="3437"/>
                </a:lnTo>
                <a:close/>
                <a:moveTo>
                  <a:pt x="10648" y="3608"/>
                </a:moveTo>
                <a:lnTo>
                  <a:pt x="10595" y="3711"/>
                </a:lnTo>
                <a:lnTo>
                  <a:pt x="10629" y="3729"/>
                </a:lnTo>
                <a:lnTo>
                  <a:pt x="10683" y="3626"/>
                </a:lnTo>
                <a:lnTo>
                  <a:pt x="10648" y="3608"/>
                </a:lnTo>
                <a:close/>
                <a:moveTo>
                  <a:pt x="9880" y="5082"/>
                </a:moveTo>
                <a:lnTo>
                  <a:pt x="9915" y="5100"/>
                </a:lnTo>
                <a:lnTo>
                  <a:pt x="9968" y="4997"/>
                </a:lnTo>
                <a:lnTo>
                  <a:pt x="9934" y="4979"/>
                </a:lnTo>
                <a:lnTo>
                  <a:pt x="9880" y="5082"/>
                </a:lnTo>
                <a:close/>
                <a:moveTo>
                  <a:pt x="5551" y="5582"/>
                </a:moveTo>
                <a:lnTo>
                  <a:pt x="5434" y="5579"/>
                </a:lnTo>
                <a:lnTo>
                  <a:pt x="5433" y="5618"/>
                </a:lnTo>
                <a:lnTo>
                  <a:pt x="5550" y="5621"/>
                </a:lnTo>
                <a:lnTo>
                  <a:pt x="5551" y="5582"/>
                </a:lnTo>
                <a:close/>
                <a:moveTo>
                  <a:pt x="5745" y="5588"/>
                </a:moveTo>
                <a:lnTo>
                  <a:pt x="5628" y="5585"/>
                </a:lnTo>
                <a:lnTo>
                  <a:pt x="5627" y="5624"/>
                </a:lnTo>
                <a:lnTo>
                  <a:pt x="5744" y="5627"/>
                </a:lnTo>
                <a:lnTo>
                  <a:pt x="5745" y="5588"/>
                </a:lnTo>
                <a:close/>
                <a:moveTo>
                  <a:pt x="5939" y="5594"/>
                </a:moveTo>
                <a:lnTo>
                  <a:pt x="5823" y="5591"/>
                </a:lnTo>
                <a:lnTo>
                  <a:pt x="5821" y="5630"/>
                </a:lnTo>
                <a:lnTo>
                  <a:pt x="5938" y="5633"/>
                </a:lnTo>
                <a:lnTo>
                  <a:pt x="5939" y="5594"/>
                </a:lnTo>
                <a:close/>
                <a:moveTo>
                  <a:pt x="9121" y="5731"/>
                </a:moveTo>
                <a:lnTo>
                  <a:pt x="9237" y="5734"/>
                </a:lnTo>
                <a:lnTo>
                  <a:pt x="9238" y="5696"/>
                </a:lnTo>
                <a:lnTo>
                  <a:pt x="9122" y="5692"/>
                </a:lnTo>
                <a:lnTo>
                  <a:pt x="9121" y="5731"/>
                </a:lnTo>
                <a:close/>
                <a:moveTo>
                  <a:pt x="6133" y="5600"/>
                </a:moveTo>
                <a:lnTo>
                  <a:pt x="6017" y="5597"/>
                </a:lnTo>
                <a:lnTo>
                  <a:pt x="6015" y="5635"/>
                </a:lnTo>
                <a:lnTo>
                  <a:pt x="6132" y="5639"/>
                </a:lnTo>
                <a:lnTo>
                  <a:pt x="6133" y="5600"/>
                </a:lnTo>
                <a:close/>
                <a:moveTo>
                  <a:pt x="4657" y="5594"/>
                </a:moveTo>
                <a:lnTo>
                  <a:pt x="4773" y="5597"/>
                </a:lnTo>
                <a:lnTo>
                  <a:pt x="4774" y="5559"/>
                </a:lnTo>
                <a:lnTo>
                  <a:pt x="4658" y="5555"/>
                </a:lnTo>
                <a:lnTo>
                  <a:pt x="4657" y="5594"/>
                </a:lnTo>
                <a:close/>
                <a:moveTo>
                  <a:pt x="4463" y="5588"/>
                </a:moveTo>
                <a:lnTo>
                  <a:pt x="4579" y="5591"/>
                </a:lnTo>
                <a:lnTo>
                  <a:pt x="4580" y="5553"/>
                </a:lnTo>
                <a:lnTo>
                  <a:pt x="4464" y="5549"/>
                </a:lnTo>
                <a:lnTo>
                  <a:pt x="4463" y="5588"/>
                </a:lnTo>
                <a:close/>
                <a:moveTo>
                  <a:pt x="4969" y="5565"/>
                </a:moveTo>
                <a:lnTo>
                  <a:pt x="4852" y="5561"/>
                </a:lnTo>
                <a:lnTo>
                  <a:pt x="4851" y="5600"/>
                </a:lnTo>
                <a:lnTo>
                  <a:pt x="4967" y="5603"/>
                </a:lnTo>
                <a:lnTo>
                  <a:pt x="4969" y="5565"/>
                </a:lnTo>
                <a:close/>
                <a:moveTo>
                  <a:pt x="5163" y="5570"/>
                </a:moveTo>
                <a:lnTo>
                  <a:pt x="5046" y="5567"/>
                </a:lnTo>
                <a:lnTo>
                  <a:pt x="5045" y="5606"/>
                </a:lnTo>
                <a:lnTo>
                  <a:pt x="5161" y="5609"/>
                </a:lnTo>
                <a:lnTo>
                  <a:pt x="5163" y="5570"/>
                </a:lnTo>
                <a:close/>
                <a:moveTo>
                  <a:pt x="5357" y="5576"/>
                </a:moveTo>
                <a:lnTo>
                  <a:pt x="5240" y="5573"/>
                </a:lnTo>
                <a:lnTo>
                  <a:pt x="5239" y="5612"/>
                </a:lnTo>
                <a:lnTo>
                  <a:pt x="5356" y="5615"/>
                </a:lnTo>
                <a:lnTo>
                  <a:pt x="5357" y="5576"/>
                </a:lnTo>
                <a:close/>
                <a:moveTo>
                  <a:pt x="8927" y="5725"/>
                </a:moveTo>
                <a:lnTo>
                  <a:pt x="9043" y="5728"/>
                </a:lnTo>
                <a:lnTo>
                  <a:pt x="9044" y="5690"/>
                </a:lnTo>
                <a:lnTo>
                  <a:pt x="8928" y="5686"/>
                </a:lnTo>
                <a:lnTo>
                  <a:pt x="8927" y="5725"/>
                </a:lnTo>
                <a:close/>
                <a:moveTo>
                  <a:pt x="6715" y="5618"/>
                </a:moveTo>
                <a:lnTo>
                  <a:pt x="6599" y="5615"/>
                </a:lnTo>
                <a:lnTo>
                  <a:pt x="6598" y="5653"/>
                </a:lnTo>
                <a:lnTo>
                  <a:pt x="6714" y="5657"/>
                </a:lnTo>
                <a:lnTo>
                  <a:pt x="6715" y="5618"/>
                </a:lnTo>
                <a:close/>
                <a:moveTo>
                  <a:pt x="7492" y="5642"/>
                </a:moveTo>
                <a:lnTo>
                  <a:pt x="7375" y="5638"/>
                </a:lnTo>
                <a:lnTo>
                  <a:pt x="7374" y="5677"/>
                </a:lnTo>
                <a:lnTo>
                  <a:pt x="7490" y="5681"/>
                </a:lnTo>
                <a:lnTo>
                  <a:pt x="7492" y="5642"/>
                </a:lnTo>
                <a:close/>
                <a:moveTo>
                  <a:pt x="7297" y="5636"/>
                </a:moveTo>
                <a:lnTo>
                  <a:pt x="7181" y="5632"/>
                </a:lnTo>
                <a:lnTo>
                  <a:pt x="7180" y="5671"/>
                </a:lnTo>
                <a:lnTo>
                  <a:pt x="7296" y="5675"/>
                </a:lnTo>
                <a:lnTo>
                  <a:pt x="7297" y="5636"/>
                </a:lnTo>
                <a:close/>
                <a:moveTo>
                  <a:pt x="7103" y="5630"/>
                </a:moveTo>
                <a:lnTo>
                  <a:pt x="6987" y="5626"/>
                </a:lnTo>
                <a:lnTo>
                  <a:pt x="6986" y="5665"/>
                </a:lnTo>
                <a:lnTo>
                  <a:pt x="7102" y="5669"/>
                </a:lnTo>
                <a:lnTo>
                  <a:pt x="7103" y="5630"/>
                </a:lnTo>
                <a:close/>
                <a:moveTo>
                  <a:pt x="6521" y="5612"/>
                </a:moveTo>
                <a:lnTo>
                  <a:pt x="6405" y="5609"/>
                </a:lnTo>
                <a:lnTo>
                  <a:pt x="6404" y="5647"/>
                </a:lnTo>
                <a:lnTo>
                  <a:pt x="6520" y="5651"/>
                </a:lnTo>
                <a:lnTo>
                  <a:pt x="6521" y="5612"/>
                </a:lnTo>
                <a:close/>
                <a:moveTo>
                  <a:pt x="6327" y="5606"/>
                </a:moveTo>
                <a:lnTo>
                  <a:pt x="6211" y="5603"/>
                </a:lnTo>
                <a:lnTo>
                  <a:pt x="6210" y="5641"/>
                </a:lnTo>
                <a:lnTo>
                  <a:pt x="6326" y="5645"/>
                </a:lnTo>
                <a:lnTo>
                  <a:pt x="6327" y="5606"/>
                </a:lnTo>
                <a:close/>
                <a:moveTo>
                  <a:pt x="6909" y="5624"/>
                </a:moveTo>
                <a:lnTo>
                  <a:pt x="6793" y="5620"/>
                </a:lnTo>
                <a:lnTo>
                  <a:pt x="6792" y="5659"/>
                </a:lnTo>
                <a:lnTo>
                  <a:pt x="6908" y="5663"/>
                </a:lnTo>
                <a:lnTo>
                  <a:pt x="6909" y="5624"/>
                </a:lnTo>
                <a:close/>
                <a:moveTo>
                  <a:pt x="7686" y="5648"/>
                </a:moveTo>
                <a:lnTo>
                  <a:pt x="7569" y="5644"/>
                </a:lnTo>
                <a:lnTo>
                  <a:pt x="7568" y="5683"/>
                </a:lnTo>
                <a:lnTo>
                  <a:pt x="7684" y="5687"/>
                </a:lnTo>
                <a:lnTo>
                  <a:pt x="7686" y="5648"/>
                </a:lnTo>
                <a:close/>
                <a:moveTo>
                  <a:pt x="8538" y="5713"/>
                </a:moveTo>
                <a:lnTo>
                  <a:pt x="8655" y="5716"/>
                </a:lnTo>
                <a:lnTo>
                  <a:pt x="8656" y="5678"/>
                </a:lnTo>
                <a:lnTo>
                  <a:pt x="8540" y="5674"/>
                </a:lnTo>
                <a:lnTo>
                  <a:pt x="8538" y="5713"/>
                </a:lnTo>
                <a:close/>
                <a:moveTo>
                  <a:pt x="8150" y="5701"/>
                </a:moveTo>
                <a:lnTo>
                  <a:pt x="8267" y="5705"/>
                </a:lnTo>
                <a:lnTo>
                  <a:pt x="8268" y="5666"/>
                </a:lnTo>
                <a:lnTo>
                  <a:pt x="8151" y="5662"/>
                </a:lnTo>
                <a:lnTo>
                  <a:pt x="8150" y="5701"/>
                </a:lnTo>
                <a:close/>
                <a:moveTo>
                  <a:pt x="8344" y="5707"/>
                </a:moveTo>
                <a:lnTo>
                  <a:pt x="8461" y="5710"/>
                </a:lnTo>
                <a:lnTo>
                  <a:pt x="8462" y="5672"/>
                </a:lnTo>
                <a:lnTo>
                  <a:pt x="8346" y="5668"/>
                </a:lnTo>
                <a:lnTo>
                  <a:pt x="8344" y="5707"/>
                </a:lnTo>
                <a:close/>
                <a:moveTo>
                  <a:pt x="8733" y="5719"/>
                </a:moveTo>
                <a:lnTo>
                  <a:pt x="8849" y="5722"/>
                </a:lnTo>
                <a:lnTo>
                  <a:pt x="8850" y="5684"/>
                </a:lnTo>
                <a:lnTo>
                  <a:pt x="8734" y="5680"/>
                </a:lnTo>
                <a:lnTo>
                  <a:pt x="8733" y="5719"/>
                </a:lnTo>
                <a:close/>
                <a:moveTo>
                  <a:pt x="7880" y="5654"/>
                </a:moveTo>
                <a:lnTo>
                  <a:pt x="7763" y="5650"/>
                </a:lnTo>
                <a:lnTo>
                  <a:pt x="7762" y="5689"/>
                </a:lnTo>
                <a:lnTo>
                  <a:pt x="7879" y="5693"/>
                </a:lnTo>
                <a:lnTo>
                  <a:pt x="7880" y="5654"/>
                </a:lnTo>
                <a:close/>
                <a:moveTo>
                  <a:pt x="8074" y="5660"/>
                </a:moveTo>
                <a:lnTo>
                  <a:pt x="7957" y="5656"/>
                </a:lnTo>
                <a:lnTo>
                  <a:pt x="7956" y="5695"/>
                </a:lnTo>
                <a:lnTo>
                  <a:pt x="8073" y="5699"/>
                </a:lnTo>
                <a:lnTo>
                  <a:pt x="8074" y="5660"/>
                </a:lnTo>
                <a:close/>
                <a:moveTo>
                  <a:pt x="1772" y="5000"/>
                </a:moveTo>
                <a:lnTo>
                  <a:pt x="1886" y="5028"/>
                </a:lnTo>
                <a:lnTo>
                  <a:pt x="1895" y="4990"/>
                </a:lnTo>
                <a:lnTo>
                  <a:pt x="1781" y="4962"/>
                </a:lnTo>
                <a:lnTo>
                  <a:pt x="1772" y="5000"/>
                </a:lnTo>
                <a:close/>
                <a:moveTo>
                  <a:pt x="1963" y="5047"/>
                </a:moveTo>
                <a:lnTo>
                  <a:pt x="2078" y="5075"/>
                </a:lnTo>
                <a:lnTo>
                  <a:pt x="2087" y="5037"/>
                </a:lnTo>
                <a:lnTo>
                  <a:pt x="1972" y="5009"/>
                </a:lnTo>
                <a:lnTo>
                  <a:pt x="1963" y="5047"/>
                </a:lnTo>
                <a:close/>
                <a:moveTo>
                  <a:pt x="1388" y="4906"/>
                </a:moveTo>
                <a:lnTo>
                  <a:pt x="1503" y="4934"/>
                </a:lnTo>
                <a:lnTo>
                  <a:pt x="1512" y="4896"/>
                </a:lnTo>
                <a:lnTo>
                  <a:pt x="1397" y="4868"/>
                </a:lnTo>
                <a:lnTo>
                  <a:pt x="1388" y="4906"/>
                </a:lnTo>
                <a:close/>
                <a:moveTo>
                  <a:pt x="1580" y="4953"/>
                </a:moveTo>
                <a:lnTo>
                  <a:pt x="1695" y="4981"/>
                </a:lnTo>
                <a:lnTo>
                  <a:pt x="1704" y="4943"/>
                </a:lnTo>
                <a:lnTo>
                  <a:pt x="1589" y="4915"/>
                </a:lnTo>
                <a:lnTo>
                  <a:pt x="1580" y="4953"/>
                </a:lnTo>
                <a:close/>
                <a:moveTo>
                  <a:pt x="1197" y="4859"/>
                </a:moveTo>
                <a:lnTo>
                  <a:pt x="1311" y="4887"/>
                </a:lnTo>
                <a:lnTo>
                  <a:pt x="1320" y="4849"/>
                </a:lnTo>
                <a:lnTo>
                  <a:pt x="1206" y="4821"/>
                </a:lnTo>
                <a:lnTo>
                  <a:pt x="1197" y="4859"/>
                </a:lnTo>
                <a:close/>
                <a:moveTo>
                  <a:pt x="2347" y="5141"/>
                </a:moveTo>
                <a:lnTo>
                  <a:pt x="2461" y="5169"/>
                </a:lnTo>
                <a:lnTo>
                  <a:pt x="2470" y="5131"/>
                </a:lnTo>
                <a:lnTo>
                  <a:pt x="2356" y="5103"/>
                </a:lnTo>
                <a:lnTo>
                  <a:pt x="2347" y="5141"/>
                </a:lnTo>
                <a:close/>
                <a:moveTo>
                  <a:pt x="2155" y="5094"/>
                </a:moveTo>
                <a:lnTo>
                  <a:pt x="2270" y="5122"/>
                </a:lnTo>
                <a:lnTo>
                  <a:pt x="2279" y="5084"/>
                </a:lnTo>
                <a:lnTo>
                  <a:pt x="2164" y="5056"/>
                </a:lnTo>
                <a:lnTo>
                  <a:pt x="2155" y="5094"/>
                </a:lnTo>
                <a:close/>
                <a:moveTo>
                  <a:pt x="3688" y="5469"/>
                </a:moveTo>
                <a:lnTo>
                  <a:pt x="3803" y="5497"/>
                </a:lnTo>
                <a:lnTo>
                  <a:pt x="3812" y="5460"/>
                </a:lnTo>
                <a:lnTo>
                  <a:pt x="3698" y="5432"/>
                </a:lnTo>
                <a:lnTo>
                  <a:pt x="3688" y="5469"/>
                </a:lnTo>
                <a:close/>
                <a:moveTo>
                  <a:pt x="3497" y="5422"/>
                </a:moveTo>
                <a:lnTo>
                  <a:pt x="3611" y="5450"/>
                </a:lnTo>
                <a:lnTo>
                  <a:pt x="3621" y="5413"/>
                </a:lnTo>
                <a:lnTo>
                  <a:pt x="3506" y="5385"/>
                </a:lnTo>
                <a:lnTo>
                  <a:pt x="3497" y="5422"/>
                </a:lnTo>
                <a:close/>
                <a:moveTo>
                  <a:pt x="2922" y="5281"/>
                </a:moveTo>
                <a:lnTo>
                  <a:pt x="3036" y="5309"/>
                </a:lnTo>
                <a:lnTo>
                  <a:pt x="3046" y="5272"/>
                </a:lnTo>
                <a:lnTo>
                  <a:pt x="2931" y="5244"/>
                </a:lnTo>
                <a:lnTo>
                  <a:pt x="2922" y="5281"/>
                </a:lnTo>
                <a:close/>
                <a:moveTo>
                  <a:pt x="3305" y="5375"/>
                </a:moveTo>
                <a:lnTo>
                  <a:pt x="3420" y="5403"/>
                </a:lnTo>
                <a:lnTo>
                  <a:pt x="3429" y="5366"/>
                </a:lnTo>
                <a:lnTo>
                  <a:pt x="3314" y="5338"/>
                </a:lnTo>
                <a:lnTo>
                  <a:pt x="3305" y="5375"/>
                </a:lnTo>
                <a:close/>
                <a:moveTo>
                  <a:pt x="2730" y="5234"/>
                </a:moveTo>
                <a:lnTo>
                  <a:pt x="2845" y="5263"/>
                </a:lnTo>
                <a:lnTo>
                  <a:pt x="2854" y="5225"/>
                </a:lnTo>
                <a:lnTo>
                  <a:pt x="2739" y="5197"/>
                </a:lnTo>
                <a:lnTo>
                  <a:pt x="2730" y="5234"/>
                </a:lnTo>
                <a:close/>
                <a:moveTo>
                  <a:pt x="2538" y="5187"/>
                </a:moveTo>
                <a:lnTo>
                  <a:pt x="2653" y="5216"/>
                </a:lnTo>
                <a:lnTo>
                  <a:pt x="2662" y="5178"/>
                </a:lnTo>
                <a:lnTo>
                  <a:pt x="2547" y="5150"/>
                </a:lnTo>
                <a:lnTo>
                  <a:pt x="2538" y="5187"/>
                </a:lnTo>
                <a:close/>
                <a:moveTo>
                  <a:pt x="3113" y="5328"/>
                </a:moveTo>
                <a:lnTo>
                  <a:pt x="3228" y="5356"/>
                </a:lnTo>
                <a:lnTo>
                  <a:pt x="3237" y="5319"/>
                </a:lnTo>
                <a:lnTo>
                  <a:pt x="3123" y="5291"/>
                </a:lnTo>
                <a:lnTo>
                  <a:pt x="3113" y="5328"/>
                </a:lnTo>
                <a:close/>
                <a:moveTo>
                  <a:pt x="13839" y="8199"/>
                </a:moveTo>
                <a:lnTo>
                  <a:pt x="13940" y="8256"/>
                </a:lnTo>
                <a:lnTo>
                  <a:pt x="13959" y="8222"/>
                </a:lnTo>
                <a:lnTo>
                  <a:pt x="13858" y="8165"/>
                </a:lnTo>
                <a:lnTo>
                  <a:pt x="13839" y="8199"/>
                </a:lnTo>
                <a:close/>
                <a:moveTo>
                  <a:pt x="14459" y="8508"/>
                </a:moveTo>
                <a:lnTo>
                  <a:pt x="14359" y="8451"/>
                </a:lnTo>
                <a:lnTo>
                  <a:pt x="14340" y="8484"/>
                </a:lnTo>
                <a:lnTo>
                  <a:pt x="14440" y="8542"/>
                </a:lnTo>
                <a:lnTo>
                  <a:pt x="14459" y="8508"/>
                </a:lnTo>
                <a:close/>
                <a:moveTo>
                  <a:pt x="13692" y="8070"/>
                </a:moveTo>
                <a:lnTo>
                  <a:pt x="13672" y="8104"/>
                </a:lnTo>
                <a:lnTo>
                  <a:pt x="13773" y="8161"/>
                </a:lnTo>
                <a:lnTo>
                  <a:pt x="13792" y="8127"/>
                </a:lnTo>
                <a:lnTo>
                  <a:pt x="13692" y="8070"/>
                </a:lnTo>
                <a:close/>
                <a:moveTo>
                  <a:pt x="14173" y="8389"/>
                </a:moveTo>
                <a:lnTo>
                  <a:pt x="14273" y="8446"/>
                </a:lnTo>
                <a:lnTo>
                  <a:pt x="14292" y="8413"/>
                </a:lnTo>
                <a:lnTo>
                  <a:pt x="14192" y="8356"/>
                </a:lnTo>
                <a:lnTo>
                  <a:pt x="14173" y="8389"/>
                </a:lnTo>
                <a:close/>
                <a:moveTo>
                  <a:pt x="14126" y="8318"/>
                </a:moveTo>
                <a:lnTo>
                  <a:pt x="14025" y="8260"/>
                </a:lnTo>
                <a:lnTo>
                  <a:pt x="14006" y="8294"/>
                </a:lnTo>
                <a:lnTo>
                  <a:pt x="14106" y="8351"/>
                </a:lnTo>
                <a:lnTo>
                  <a:pt x="14126" y="8318"/>
                </a:lnTo>
                <a:close/>
                <a:moveTo>
                  <a:pt x="13024" y="7689"/>
                </a:moveTo>
                <a:lnTo>
                  <a:pt x="13005" y="7723"/>
                </a:lnTo>
                <a:lnTo>
                  <a:pt x="13105" y="7780"/>
                </a:lnTo>
                <a:lnTo>
                  <a:pt x="13124" y="7747"/>
                </a:lnTo>
                <a:lnTo>
                  <a:pt x="13024" y="7689"/>
                </a:lnTo>
                <a:close/>
                <a:moveTo>
                  <a:pt x="13625" y="8032"/>
                </a:moveTo>
                <a:lnTo>
                  <a:pt x="13525" y="7975"/>
                </a:lnTo>
                <a:lnTo>
                  <a:pt x="13506" y="8009"/>
                </a:lnTo>
                <a:lnTo>
                  <a:pt x="13606" y="8066"/>
                </a:lnTo>
                <a:lnTo>
                  <a:pt x="13625" y="8032"/>
                </a:lnTo>
                <a:close/>
                <a:moveTo>
                  <a:pt x="13172" y="7818"/>
                </a:moveTo>
                <a:lnTo>
                  <a:pt x="13272" y="7875"/>
                </a:lnTo>
                <a:lnTo>
                  <a:pt x="13291" y="7842"/>
                </a:lnTo>
                <a:lnTo>
                  <a:pt x="13191" y="7785"/>
                </a:lnTo>
                <a:lnTo>
                  <a:pt x="13172" y="7818"/>
                </a:lnTo>
                <a:close/>
                <a:moveTo>
                  <a:pt x="13439" y="7971"/>
                </a:moveTo>
                <a:lnTo>
                  <a:pt x="13458" y="7937"/>
                </a:lnTo>
                <a:lnTo>
                  <a:pt x="13358" y="7880"/>
                </a:lnTo>
                <a:lnTo>
                  <a:pt x="13339" y="7913"/>
                </a:lnTo>
                <a:lnTo>
                  <a:pt x="13439" y="7971"/>
                </a:lnTo>
                <a:close/>
                <a:moveTo>
                  <a:pt x="12958" y="7651"/>
                </a:moveTo>
                <a:lnTo>
                  <a:pt x="12857" y="7594"/>
                </a:lnTo>
                <a:lnTo>
                  <a:pt x="12838" y="7628"/>
                </a:lnTo>
                <a:lnTo>
                  <a:pt x="12938" y="7685"/>
                </a:lnTo>
                <a:lnTo>
                  <a:pt x="12958" y="7651"/>
                </a:lnTo>
                <a:close/>
                <a:moveTo>
                  <a:pt x="15527" y="9117"/>
                </a:moveTo>
                <a:lnTo>
                  <a:pt x="15508" y="9151"/>
                </a:lnTo>
                <a:lnTo>
                  <a:pt x="15608" y="9208"/>
                </a:lnTo>
                <a:lnTo>
                  <a:pt x="15627" y="9174"/>
                </a:lnTo>
                <a:lnTo>
                  <a:pt x="15527" y="9117"/>
                </a:lnTo>
                <a:close/>
                <a:moveTo>
                  <a:pt x="15675" y="9246"/>
                </a:moveTo>
                <a:lnTo>
                  <a:pt x="15775" y="9303"/>
                </a:lnTo>
                <a:lnTo>
                  <a:pt x="15794" y="9269"/>
                </a:lnTo>
                <a:lnTo>
                  <a:pt x="15694" y="9212"/>
                </a:lnTo>
                <a:lnTo>
                  <a:pt x="15675" y="9246"/>
                </a:lnTo>
                <a:close/>
                <a:moveTo>
                  <a:pt x="16062" y="9422"/>
                </a:moveTo>
                <a:lnTo>
                  <a:pt x="16028" y="9403"/>
                </a:lnTo>
                <a:lnTo>
                  <a:pt x="16008" y="9436"/>
                </a:lnTo>
                <a:lnTo>
                  <a:pt x="16105" y="9492"/>
                </a:lnTo>
                <a:lnTo>
                  <a:pt x="16062" y="9422"/>
                </a:lnTo>
                <a:close/>
                <a:moveTo>
                  <a:pt x="14626" y="8603"/>
                </a:moveTo>
                <a:lnTo>
                  <a:pt x="14526" y="8546"/>
                </a:lnTo>
                <a:lnTo>
                  <a:pt x="14507" y="8580"/>
                </a:lnTo>
                <a:lnTo>
                  <a:pt x="14607" y="8637"/>
                </a:lnTo>
                <a:lnTo>
                  <a:pt x="14626" y="8603"/>
                </a:lnTo>
                <a:close/>
                <a:moveTo>
                  <a:pt x="15841" y="9341"/>
                </a:moveTo>
                <a:lnTo>
                  <a:pt x="15942" y="9398"/>
                </a:lnTo>
                <a:lnTo>
                  <a:pt x="15961" y="9365"/>
                </a:lnTo>
                <a:lnTo>
                  <a:pt x="15861" y="9307"/>
                </a:lnTo>
                <a:lnTo>
                  <a:pt x="15841" y="9341"/>
                </a:lnTo>
                <a:close/>
                <a:moveTo>
                  <a:pt x="14793" y="8698"/>
                </a:moveTo>
                <a:lnTo>
                  <a:pt x="14693" y="8641"/>
                </a:lnTo>
                <a:lnTo>
                  <a:pt x="14673" y="8675"/>
                </a:lnTo>
                <a:lnTo>
                  <a:pt x="14774" y="8732"/>
                </a:lnTo>
                <a:lnTo>
                  <a:pt x="14793" y="8698"/>
                </a:lnTo>
                <a:close/>
                <a:moveTo>
                  <a:pt x="15460" y="9079"/>
                </a:moveTo>
                <a:lnTo>
                  <a:pt x="15360" y="9022"/>
                </a:lnTo>
                <a:lnTo>
                  <a:pt x="15341" y="9056"/>
                </a:lnTo>
                <a:lnTo>
                  <a:pt x="15441" y="9113"/>
                </a:lnTo>
                <a:lnTo>
                  <a:pt x="15460" y="9079"/>
                </a:lnTo>
                <a:close/>
                <a:moveTo>
                  <a:pt x="15294" y="8984"/>
                </a:moveTo>
                <a:lnTo>
                  <a:pt x="15193" y="8927"/>
                </a:lnTo>
                <a:lnTo>
                  <a:pt x="15174" y="8960"/>
                </a:lnTo>
                <a:lnTo>
                  <a:pt x="15274" y="9018"/>
                </a:lnTo>
                <a:lnTo>
                  <a:pt x="15294" y="8984"/>
                </a:lnTo>
                <a:close/>
                <a:moveTo>
                  <a:pt x="14960" y="8794"/>
                </a:moveTo>
                <a:lnTo>
                  <a:pt x="14860" y="8736"/>
                </a:lnTo>
                <a:lnTo>
                  <a:pt x="14840" y="8770"/>
                </a:lnTo>
                <a:lnTo>
                  <a:pt x="14941" y="8827"/>
                </a:lnTo>
                <a:lnTo>
                  <a:pt x="14960" y="8794"/>
                </a:lnTo>
                <a:close/>
                <a:moveTo>
                  <a:pt x="15127" y="8889"/>
                </a:moveTo>
                <a:lnTo>
                  <a:pt x="15026" y="8832"/>
                </a:lnTo>
                <a:lnTo>
                  <a:pt x="15007" y="8865"/>
                </a:lnTo>
                <a:lnTo>
                  <a:pt x="15108" y="8922"/>
                </a:lnTo>
                <a:lnTo>
                  <a:pt x="15127" y="8889"/>
                </a:lnTo>
                <a:close/>
                <a:moveTo>
                  <a:pt x="10335" y="6200"/>
                </a:moveTo>
                <a:lnTo>
                  <a:pt x="10436" y="6257"/>
                </a:lnTo>
                <a:lnTo>
                  <a:pt x="10455" y="6224"/>
                </a:lnTo>
                <a:lnTo>
                  <a:pt x="10355" y="6166"/>
                </a:lnTo>
                <a:lnTo>
                  <a:pt x="10335" y="6200"/>
                </a:lnTo>
                <a:close/>
                <a:moveTo>
                  <a:pt x="10288" y="6128"/>
                </a:moveTo>
                <a:lnTo>
                  <a:pt x="10188" y="6071"/>
                </a:lnTo>
                <a:lnTo>
                  <a:pt x="10168" y="6105"/>
                </a:lnTo>
                <a:lnTo>
                  <a:pt x="10269" y="6162"/>
                </a:lnTo>
                <a:lnTo>
                  <a:pt x="10288" y="6128"/>
                </a:lnTo>
                <a:close/>
                <a:moveTo>
                  <a:pt x="10669" y="6391"/>
                </a:moveTo>
                <a:lnTo>
                  <a:pt x="10769" y="6448"/>
                </a:lnTo>
                <a:lnTo>
                  <a:pt x="10789" y="6414"/>
                </a:lnTo>
                <a:lnTo>
                  <a:pt x="10688" y="6357"/>
                </a:lnTo>
                <a:lnTo>
                  <a:pt x="10669" y="6391"/>
                </a:lnTo>
                <a:close/>
                <a:moveTo>
                  <a:pt x="10521" y="6262"/>
                </a:moveTo>
                <a:lnTo>
                  <a:pt x="10502" y="6295"/>
                </a:lnTo>
                <a:lnTo>
                  <a:pt x="10602" y="6353"/>
                </a:lnTo>
                <a:lnTo>
                  <a:pt x="10622" y="6319"/>
                </a:lnTo>
                <a:lnTo>
                  <a:pt x="10521" y="6262"/>
                </a:lnTo>
                <a:close/>
                <a:moveTo>
                  <a:pt x="9954" y="5938"/>
                </a:moveTo>
                <a:lnTo>
                  <a:pt x="9854" y="5881"/>
                </a:lnTo>
                <a:lnTo>
                  <a:pt x="9835" y="5915"/>
                </a:lnTo>
                <a:lnTo>
                  <a:pt x="9935" y="5972"/>
                </a:lnTo>
                <a:lnTo>
                  <a:pt x="9954" y="5938"/>
                </a:lnTo>
                <a:close/>
                <a:moveTo>
                  <a:pt x="10121" y="6033"/>
                </a:moveTo>
                <a:lnTo>
                  <a:pt x="10021" y="5976"/>
                </a:lnTo>
                <a:lnTo>
                  <a:pt x="10002" y="6010"/>
                </a:lnTo>
                <a:lnTo>
                  <a:pt x="10102" y="6067"/>
                </a:lnTo>
                <a:lnTo>
                  <a:pt x="10121" y="6033"/>
                </a:lnTo>
                <a:close/>
                <a:moveTo>
                  <a:pt x="10836" y="6486"/>
                </a:moveTo>
                <a:lnTo>
                  <a:pt x="10936" y="6543"/>
                </a:lnTo>
                <a:lnTo>
                  <a:pt x="10955" y="6509"/>
                </a:lnTo>
                <a:lnTo>
                  <a:pt x="10855" y="6452"/>
                </a:lnTo>
                <a:lnTo>
                  <a:pt x="10836" y="6486"/>
                </a:lnTo>
                <a:close/>
                <a:moveTo>
                  <a:pt x="11289" y="6700"/>
                </a:moveTo>
                <a:lnTo>
                  <a:pt x="11189" y="6642"/>
                </a:lnTo>
                <a:lnTo>
                  <a:pt x="11170" y="6676"/>
                </a:lnTo>
                <a:lnTo>
                  <a:pt x="11270" y="6733"/>
                </a:lnTo>
                <a:lnTo>
                  <a:pt x="11289" y="6700"/>
                </a:lnTo>
                <a:close/>
                <a:moveTo>
                  <a:pt x="12123" y="7175"/>
                </a:moveTo>
                <a:lnTo>
                  <a:pt x="12023" y="7118"/>
                </a:lnTo>
                <a:lnTo>
                  <a:pt x="12004" y="7152"/>
                </a:lnTo>
                <a:lnTo>
                  <a:pt x="12104" y="7209"/>
                </a:lnTo>
                <a:lnTo>
                  <a:pt x="12123" y="7175"/>
                </a:lnTo>
                <a:close/>
                <a:moveTo>
                  <a:pt x="12457" y="7366"/>
                </a:moveTo>
                <a:lnTo>
                  <a:pt x="12357" y="7309"/>
                </a:lnTo>
                <a:lnTo>
                  <a:pt x="12338" y="7342"/>
                </a:lnTo>
                <a:lnTo>
                  <a:pt x="12438" y="7400"/>
                </a:lnTo>
                <a:lnTo>
                  <a:pt x="12457" y="7366"/>
                </a:lnTo>
                <a:close/>
                <a:moveTo>
                  <a:pt x="11856" y="7023"/>
                </a:moveTo>
                <a:lnTo>
                  <a:pt x="11837" y="7057"/>
                </a:lnTo>
                <a:lnTo>
                  <a:pt x="11937" y="7114"/>
                </a:lnTo>
                <a:lnTo>
                  <a:pt x="11956" y="7080"/>
                </a:lnTo>
                <a:lnTo>
                  <a:pt x="11856" y="7023"/>
                </a:lnTo>
                <a:close/>
                <a:moveTo>
                  <a:pt x="12504" y="7438"/>
                </a:moveTo>
                <a:lnTo>
                  <a:pt x="12605" y="7495"/>
                </a:lnTo>
                <a:lnTo>
                  <a:pt x="12624" y="7461"/>
                </a:lnTo>
                <a:lnTo>
                  <a:pt x="12524" y="7404"/>
                </a:lnTo>
                <a:lnTo>
                  <a:pt x="12504" y="7438"/>
                </a:lnTo>
                <a:close/>
                <a:moveTo>
                  <a:pt x="12290" y="7271"/>
                </a:moveTo>
                <a:lnTo>
                  <a:pt x="12190" y="7213"/>
                </a:lnTo>
                <a:lnTo>
                  <a:pt x="12171" y="7247"/>
                </a:lnTo>
                <a:lnTo>
                  <a:pt x="12271" y="7304"/>
                </a:lnTo>
                <a:lnTo>
                  <a:pt x="12290" y="7271"/>
                </a:lnTo>
                <a:close/>
                <a:moveTo>
                  <a:pt x="11456" y="6795"/>
                </a:moveTo>
                <a:lnTo>
                  <a:pt x="11356" y="6738"/>
                </a:lnTo>
                <a:lnTo>
                  <a:pt x="11336" y="6771"/>
                </a:lnTo>
                <a:lnTo>
                  <a:pt x="11437" y="6828"/>
                </a:lnTo>
                <a:lnTo>
                  <a:pt x="11456" y="6795"/>
                </a:lnTo>
                <a:close/>
                <a:moveTo>
                  <a:pt x="12671" y="7533"/>
                </a:moveTo>
                <a:lnTo>
                  <a:pt x="12772" y="7590"/>
                </a:lnTo>
                <a:lnTo>
                  <a:pt x="12791" y="7556"/>
                </a:lnTo>
                <a:lnTo>
                  <a:pt x="12690" y="7499"/>
                </a:lnTo>
                <a:lnTo>
                  <a:pt x="12671" y="7533"/>
                </a:lnTo>
                <a:close/>
                <a:moveTo>
                  <a:pt x="11623" y="6890"/>
                </a:moveTo>
                <a:lnTo>
                  <a:pt x="11523" y="6833"/>
                </a:lnTo>
                <a:lnTo>
                  <a:pt x="11503" y="6866"/>
                </a:lnTo>
                <a:lnTo>
                  <a:pt x="11604" y="6924"/>
                </a:lnTo>
                <a:lnTo>
                  <a:pt x="11623" y="6890"/>
                </a:lnTo>
                <a:close/>
                <a:moveTo>
                  <a:pt x="11003" y="6581"/>
                </a:moveTo>
                <a:lnTo>
                  <a:pt x="11103" y="6638"/>
                </a:lnTo>
                <a:lnTo>
                  <a:pt x="11122" y="6604"/>
                </a:lnTo>
                <a:lnTo>
                  <a:pt x="11022" y="6547"/>
                </a:lnTo>
                <a:lnTo>
                  <a:pt x="11003" y="6581"/>
                </a:lnTo>
                <a:close/>
                <a:moveTo>
                  <a:pt x="11670" y="6962"/>
                </a:moveTo>
                <a:lnTo>
                  <a:pt x="11770" y="7019"/>
                </a:lnTo>
                <a:lnTo>
                  <a:pt x="11790" y="6985"/>
                </a:lnTo>
                <a:lnTo>
                  <a:pt x="11689" y="6928"/>
                </a:lnTo>
                <a:lnTo>
                  <a:pt x="11670" y="6962"/>
                </a:lnTo>
                <a:close/>
                <a:moveTo>
                  <a:pt x="11007" y="4982"/>
                </a:moveTo>
                <a:lnTo>
                  <a:pt x="10989" y="4947"/>
                </a:lnTo>
                <a:lnTo>
                  <a:pt x="10886" y="5000"/>
                </a:lnTo>
                <a:lnTo>
                  <a:pt x="10904" y="5035"/>
                </a:lnTo>
                <a:lnTo>
                  <a:pt x="11007" y="4982"/>
                </a:lnTo>
                <a:close/>
                <a:moveTo>
                  <a:pt x="10836" y="5070"/>
                </a:moveTo>
                <a:lnTo>
                  <a:pt x="10818" y="5036"/>
                </a:lnTo>
                <a:lnTo>
                  <a:pt x="10716" y="5089"/>
                </a:lnTo>
                <a:lnTo>
                  <a:pt x="10734" y="5123"/>
                </a:lnTo>
                <a:lnTo>
                  <a:pt x="10836" y="5070"/>
                </a:lnTo>
                <a:close/>
                <a:moveTo>
                  <a:pt x="10478" y="5212"/>
                </a:moveTo>
                <a:lnTo>
                  <a:pt x="10376" y="5266"/>
                </a:lnTo>
                <a:lnTo>
                  <a:pt x="10393" y="5300"/>
                </a:lnTo>
                <a:lnTo>
                  <a:pt x="10496" y="5247"/>
                </a:lnTo>
                <a:lnTo>
                  <a:pt x="10478" y="5212"/>
                </a:lnTo>
                <a:close/>
                <a:moveTo>
                  <a:pt x="10564" y="5212"/>
                </a:moveTo>
                <a:lnTo>
                  <a:pt x="10666" y="5158"/>
                </a:lnTo>
                <a:lnTo>
                  <a:pt x="10648" y="5124"/>
                </a:lnTo>
                <a:lnTo>
                  <a:pt x="10546" y="5177"/>
                </a:lnTo>
                <a:lnTo>
                  <a:pt x="10564" y="5212"/>
                </a:lnTo>
                <a:close/>
                <a:moveTo>
                  <a:pt x="11227" y="4823"/>
                </a:moveTo>
                <a:lnTo>
                  <a:pt x="11245" y="4858"/>
                </a:lnTo>
                <a:lnTo>
                  <a:pt x="11347" y="4805"/>
                </a:lnTo>
                <a:lnTo>
                  <a:pt x="11329" y="4770"/>
                </a:lnTo>
                <a:lnTo>
                  <a:pt x="11227" y="4823"/>
                </a:lnTo>
                <a:close/>
                <a:moveTo>
                  <a:pt x="11585" y="4681"/>
                </a:moveTo>
                <a:lnTo>
                  <a:pt x="11687" y="4628"/>
                </a:lnTo>
                <a:lnTo>
                  <a:pt x="11670" y="4593"/>
                </a:lnTo>
                <a:lnTo>
                  <a:pt x="11567" y="4647"/>
                </a:lnTo>
                <a:lnTo>
                  <a:pt x="11585" y="4681"/>
                </a:lnTo>
                <a:close/>
                <a:moveTo>
                  <a:pt x="9797" y="5566"/>
                </a:moveTo>
                <a:lnTo>
                  <a:pt x="9728" y="5602"/>
                </a:lnTo>
                <a:cubicBezTo>
                  <a:pt x="9715" y="5582"/>
                  <a:pt x="9698" y="5565"/>
                  <a:pt x="9680" y="5550"/>
                </a:cubicBezTo>
                <a:lnTo>
                  <a:pt x="9700" y="5511"/>
                </a:lnTo>
                <a:lnTo>
                  <a:pt x="9666" y="5493"/>
                </a:lnTo>
                <a:lnTo>
                  <a:pt x="9647" y="5529"/>
                </a:lnTo>
                <a:cubicBezTo>
                  <a:pt x="9614" y="5510"/>
                  <a:pt x="9576" y="5500"/>
                  <a:pt x="9535" y="5500"/>
                </a:cubicBezTo>
                <a:cubicBezTo>
                  <a:pt x="9405" y="5500"/>
                  <a:pt x="9300" y="5605"/>
                  <a:pt x="9300" y="5735"/>
                </a:cubicBezTo>
                <a:cubicBezTo>
                  <a:pt x="9300" y="5865"/>
                  <a:pt x="9405" y="5970"/>
                  <a:pt x="9535" y="5970"/>
                </a:cubicBezTo>
                <a:cubicBezTo>
                  <a:pt x="9620" y="5970"/>
                  <a:pt x="9694" y="5925"/>
                  <a:pt x="9735" y="5858"/>
                </a:cubicBezTo>
                <a:lnTo>
                  <a:pt x="9768" y="5877"/>
                </a:lnTo>
                <a:lnTo>
                  <a:pt x="9787" y="5843"/>
                </a:lnTo>
                <a:lnTo>
                  <a:pt x="9753" y="5823"/>
                </a:lnTo>
                <a:cubicBezTo>
                  <a:pt x="9764" y="5796"/>
                  <a:pt x="9770" y="5766"/>
                  <a:pt x="9770" y="5735"/>
                </a:cubicBezTo>
                <a:cubicBezTo>
                  <a:pt x="9770" y="5699"/>
                  <a:pt x="9762" y="5666"/>
                  <a:pt x="9748" y="5636"/>
                </a:cubicBezTo>
                <a:lnTo>
                  <a:pt x="9815" y="5601"/>
                </a:lnTo>
                <a:lnTo>
                  <a:pt x="9797" y="5566"/>
                </a:lnTo>
                <a:close/>
                <a:moveTo>
                  <a:pt x="12180" y="4328"/>
                </a:moveTo>
                <a:lnTo>
                  <a:pt x="12078" y="4381"/>
                </a:lnTo>
                <a:lnTo>
                  <a:pt x="12096" y="4416"/>
                </a:lnTo>
                <a:lnTo>
                  <a:pt x="12198" y="4363"/>
                </a:lnTo>
                <a:lnTo>
                  <a:pt x="12180" y="4328"/>
                </a:lnTo>
                <a:close/>
                <a:moveTo>
                  <a:pt x="11840" y="4505"/>
                </a:moveTo>
                <a:lnTo>
                  <a:pt x="11738" y="4558"/>
                </a:lnTo>
                <a:lnTo>
                  <a:pt x="11755" y="4593"/>
                </a:lnTo>
                <a:lnTo>
                  <a:pt x="11858" y="4539"/>
                </a:lnTo>
                <a:lnTo>
                  <a:pt x="11840" y="4505"/>
                </a:lnTo>
                <a:close/>
                <a:moveTo>
                  <a:pt x="11415" y="4769"/>
                </a:moveTo>
                <a:lnTo>
                  <a:pt x="11517" y="4716"/>
                </a:lnTo>
                <a:lnTo>
                  <a:pt x="11499" y="4682"/>
                </a:lnTo>
                <a:lnTo>
                  <a:pt x="11397" y="4735"/>
                </a:lnTo>
                <a:lnTo>
                  <a:pt x="11415" y="4769"/>
                </a:lnTo>
                <a:close/>
                <a:moveTo>
                  <a:pt x="12028" y="4451"/>
                </a:moveTo>
                <a:lnTo>
                  <a:pt x="12010" y="4417"/>
                </a:lnTo>
                <a:lnTo>
                  <a:pt x="11908" y="4470"/>
                </a:lnTo>
                <a:lnTo>
                  <a:pt x="11926" y="4504"/>
                </a:lnTo>
                <a:lnTo>
                  <a:pt x="12028" y="4451"/>
                </a:lnTo>
                <a:close/>
                <a:moveTo>
                  <a:pt x="11057" y="4912"/>
                </a:moveTo>
                <a:lnTo>
                  <a:pt x="11074" y="4946"/>
                </a:lnTo>
                <a:lnTo>
                  <a:pt x="11177" y="4893"/>
                </a:lnTo>
                <a:lnTo>
                  <a:pt x="11159" y="4859"/>
                </a:lnTo>
                <a:lnTo>
                  <a:pt x="11057" y="4912"/>
                </a:lnTo>
                <a:close/>
                <a:moveTo>
                  <a:pt x="10223" y="5389"/>
                </a:moveTo>
                <a:lnTo>
                  <a:pt x="10326" y="5335"/>
                </a:lnTo>
                <a:lnTo>
                  <a:pt x="10308" y="5301"/>
                </a:lnTo>
                <a:lnTo>
                  <a:pt x="10205" y="5354"/>
                </a:lnTo>
                <a:lnTo>
                  <a:pt x="10223" y="5389"/>
                </a:lnTo>
                <a:close/>
                <a:moveTo>
                  <a:pt x="10035" y="5442"/>
                </a:moveTo>
                <a:lnTo>
                  <a:pt x="10053" y="5477"/>
                </a:lnTo>
                <a:lnTo>
                  <a:pt x="10155" y="5424"/>
                </a:lnTo>
                <a:lnTo>
                  <a:pt x="10137" y="5389"/>
                </a:lnTo>
                <a:lnTo>
                  <a:pt x="10035" y="5442"/>
                </a:lnTo>
                <a:close/>
                <a:moveTo>
                  <a:pt x="12351" y="4240"/>
                </a:moveTo>
                <a:lnTo>
                  <a:pt x="12248" y="4293"/>
                </a:lnTo>
                <a:lnTo>
                  <a:pt x="12266" y="4327"/>
                </a:lnTo>
                <a:lnTo>
                  <a:pt x="12368" y="4274"/>
                </a:lnTo>
                <a:lnTo>
                  <a:pt x="12351" y="4240"/>
                </a:lnTo>
                <a:close/>
                <a:moveTo>
                  <a:pt x="9865" y="5531"/>
                </a:moveTo>
                <a:lnTo>
                  <a:pt x="9883" y="5565"/>
                </a:lnTo>
                <a:lnTo>
                  <a:pt x="9985" y="5512"/>
                </a:lnTo>
                <a:lnTo>
                  <a:pt x="9967" y="5478"/>
                </a:lnTo>
                <a:lnTo>
                  <a:pt x="9865" y="5531"/>
                </a:lnTo>
                <a:close/>
                <a:moveTo>
                  <a:pt x="384" y="4897"/>
                </a:moveTo>
                <a:lnTo>
                  <a:pt x="398" y="4933"/>
                </a:lnTo>
                <a:lnTo>
                  <a:pt x="509" y="4889"/>
                </a:lnTo>
                <a:lnTo>
                  <a:pt x="495" y="4853"/>
                </a:lnTo>
                <a:lnTo>
                  <a:pt x="384" y="4897"/>
                </a:lnTo>
                <a:close/>
                <a:moveTo>
                  <a:pt x="11" y="5043"/>
                </a:moveTo>
                <a:lnTo>
                  <a:pt x="25" y="5079"/>
                </a:lnTo>
                <a:lnTo>
                  <a:pt x="137" y="5036"/>
                </a:lnTo>
                <a:lnTo>
                  <a:pt x="122" y="4999"/>
                </a:lnTo>
                <a:lnTo>
                  <a:pt x="11" y="5043"/>
                </a:lnTo>
                <a:close/>
                <a:moveTo>
                  <a:pt x="198" y="4970"/>
                </a:moveTo>
                <a:lnTo>
                  <a:pt x="212" y="5006"/>
                </a:lnTo>
                <a:lnTo>
                  <a:pt x="323" y="4962"/>
                </a:lnTo>
                <a:lnTo>
                  <a:pt x="309" y="4926"/>
                </a:lnTo>
                <a:lnTo>
                  <a:pt x="198" y="4970"/>
                </a:lnTo>
                <a:close/>
                <a:moveTo>
                  <a:pt x="4940" y="64"/>
                </a:moveTo>
                <a:lnTo>
                  <a:pt x="4905" y="0"/>
                </a:lnTo>
                <a:lnTo>
                  <a:pt x="4861" y="0"/>
                </a:lnTo>
                <a:lnTo>
                  <a:pt x="4905" y="83"/>
                </a:lnTo>
                <a:lnTo>
                  <a:pt x="4940" y="64"/>
                </a:lnTo>
                <a:close/>
                <a:moveTo>
                  <a:pt x="5225" y="594"/>
                </a:moveTo>
                <a:lnTo>
                  <a:pt x="5168" y="489"/>
                </a:lnTo>
                <a:lnTo>
                  <a:pt x="5134" y="507"/>
                </a:lnTo>
                <a:lnTo>
                  <a:pt x="5191" y="613"/>
                </a:lnTo>
                <a:lnTo>
                  <a:pt x="5225" y="594"/>
                </a:lnTo>
                <a:close/>
                <a:moveTo>
                  <a:pt x="5130" y="418"/>
                </a:moveTo>
                <a:lnTo>
                  <a:pt x="5073" y="312"/>
                </a:lnTo>
                <a:lnTo>
                  <a:pt x="5039" y="331"/>
                </a:lnTo>
                <a:lnTo>
                  <a:pt x="5096" y="436"/>
                </a:lnTo>
                <a:lnTo>
                  <a:pt x="5130" y="418"/>
                </a:lnTo>
                <a:close/>
                <a:moveTo>
                  <a:pt x="5035" y="241"/>
                </a:moveTo>
                <a:lnTo>
                  <a:pt x="4978" y="136"/>
                </a:lnTo>
                <a:lnTo>
                  <a:pt x="4944" y="154"/>
                </a:lnTo>
                <a:lnTo>
                  <a:pt x="5001" y="259"/>
                </a:lnTo>
                <a:lnTo>
                  <a:pt x="5035" y="241"/>
                </a:lnTo>
                <a:close/>
                <a:moveTo>
                  <a:pt x="11786" y="1987"/>
                </a:moveTo>
                <a:lnTo>
                  <a:pt x="11758" y="1961"/>
                </a:lnTo>
                <a:lnTo>
                  <a:pt x="11679" y="2048"/>
                </a:lnTo>
                <a:lnTo>
                  <a:pt x="11708" y="2074"/>
                </a:lnTo>
                <a:lnTo>
                  <a:pt x="11786" y="1987"/>
                </a:lnTo>
                <a:close/>
                <a:moveTo>
                  <a:pt x="11917" y="1842"/>
                </a:moveTo>
                <a:lnTo>
                  <a:pt x="11888" y="1816"/>
                </a:lnTo>
                <a:lnTo>
                  <a:pt x="11810" y="1903"/>
                </a:lnTo>
                <a:lnTo>
                  <a:pt x="11839" y="1929"/>
                </a:lnTo>
                <a:lnTo>
                  <a:pt x="11917" y="1842"/>
                </a:lnTo>
                <a:close/>
                <a:moveTo>
                  <a:pt x="11655" y="2132"/>
                </a:moveTo>
                <a:lnTo>
                  <a:pt x="11627" y="2106"/>
                </a:lnTo>
                <a:lnTo>
                  <a:pt x="11548" y="2193"/>
                </a:lnTo>
                <a:lnTo>
                  <a:pt x="11577" y="2219"/>
                </a:lnTo>
                <a:lnTo>
                  <a:pt x="11655" y="2132"/>
                </a:lnTo>
                <a:close/>
                <a:moveTo>
                  <a:pt x="12048" y="1697"/>
                </a:moveTo>
                <a:lnTo>
                  <a:pt x="12019" y="1671"/>
                </a:lnTo>
                <a:lnTo>
                  <a:pt x="11941" y="1758"/>
                </a:lnTo>
                <a:lnTo>
                  <a:pt x="11970" y="1784"/>
                </a:lnTo>
                <a:lnTo>
                  <a:pt x="12048" y="1697"/>
                </a:lnTo>
                <a:close/>
                <a:moveTo>
                  <a:pt x="13583" y="0"/>
                </a:moveTo>
                <a:lnTo>
                  <a:pt x="13531" y="0"/>
                </a:lnTo>
                <a:lnTo>
                  <a:pt x="13512" y="20"/>
                </a:lnTo>
                <a:lnTo>
                  <a:pt x="13541" y="46"/>
                </a:lnTo>
                <a:lnTo>
                  <a:pt x="13583" y="0"/>
                </a:lnTo>
                <a:close/>
                <a:moveTo>
                  <a:pt x="11524" y="2277"/>
                </a:moveTo>
                <a:lnTo>
                  <a:pt x="11496" y="2251"/>
                </a:lnTo>
                <a:lnTo>
                  <a:pt x="11417" y="2337"/>
                </a:lnTo>
                <a:lnTo>
                  <a:pt x="11446" y="2363"/>
                </a:lnTo>
                <a:lnTo>
                  <a:pt x="11524" y="2277"/>
                </a:lnTo>
                <a:close/>
                <a:moveTo>
                  <a:pt x="12310" y="1408"/>
                </a:moveTo>
                <a:lnTo>
                  <a:pt x="12281" y="1382"/>
                </a:lnTo>
                <a:lnTo>
                  <a:pt x="12203" y="1468"/>
                </a:lnTo>
                <a:lnTo>
                  <a:pt x="12232" y="1494"/>
                </a:lnTo>
                <a:lnTo>
                  <a:pt x="12310" y="1408"/>
                </a:lnTo>
                <a:close/>
                <a:moveTo>
                  <a:pt x="12179" y="1552"/>
                </a:moveTo>
                <a:lnTo>
                  <a:pt x="12150" y="1526"/>
                </a:lnTo>
                <a:lnTo>
                  <a:pt x="12072" y="1613"/>
                </a:lnTo>
                <a:lnTo>
                  <a:pt x="12101" y="1639"/>
                </a:lnTo>
                <a:lnTo>
                  <a:pt x="12179" y="1552"/>
                </a:lnTo>
                <a:close/>
                <a:moveTo>
                  <a:pt x="13096" y="539"/>
                </a:moveTo>
                <a:lnTo>
                  <a:pt x="13067" y="513"/>
                </a:lnTo>
                <a:lnTo>
                  <a:pt x="12989" y="600"/>
                </a:lnTo>
                <a:lnTo>
                  <a:pt x="13017" y="626"/>
                </a:lnTo>
                <a:lnTo>
                  <a:pt x="13096" y="539"/>
                </a:lnTo>
                <a:close/>
                <a:moveTo>
                  <a:pt x="13227" y="394"/>
                </a:moveTo>
                <a:lnTo>
                  <a:pt x="13198" y="368"/>
                </a:lnTo>
                <a:lnTo>
                  <a:pt x="13119" y="455"/>
                </a:lnTo>
                <a:lnTo>
                  <a:pt x="13148" y="481"/>
                </a:lnTo>
                <a:lnTo>
                  <a:pt x="13227" y="394"/>
                </a:lnTo>
                <a:close/>
                <a:moveTo>
                  <a:pt x="13489" y="104"/>
                </a:moveTo>
                <a:lnTo>
                  <a:pt x="13460" y="78"/>
                </a:lnTo>
                <a:lnTo>
                  <a:pt x="13381" y="165"/>
                </a:lnTo>
                <a:lnTo>
                  <a:pt x="13410" y="191"/>
                </a:lnTo>
                <a:lnTo>
                  <a:pt x="13489" y="104"/>
                </a:lnTo>
                <a:close/>
                <a:moveTo>
                  <a:pt x="13358" y="249"/>
                </a:moveTo>
                <a:lnTo>
                  <a:pt x="13329" y="223"/>
                </a:lnTo>
                <a:lnTo>
                  <a:pt x="13250" y="310"/>
                </a:lnTo>
                <a:lnTo>
                  <a:pt x="13279" y="336"/>
                </a:lnTo>
                <a:lnTo>
                  <a:pt x="13358" y="249"/>
                </a:lnTo>
                <a:close/>
                <a:moveTo>
                  <a:pt x="12965" y="684"/>
                </a:moveTo>
                <a:lnTo>
                  <a:pt x="12936" y="658"/>
                </a:lnTo>
                <a:lnTo>
                  <a:pt x="12858" y="744"/>
                </a:lnTo>
                <a:lnTo>
                  <a:pt x="12886" y="770"/>
                </a:lnTo>
                <a:lnTo>
                  <a:pt x="12965" y="684"/>
                </a:lnTo>
                <a:close/>
                <a:moveTo>
                  <a:pt x="12441" y="1263"/>
                </a:moveTo>
                <a:lnTo>
                  <a:pt x="12412" y="1237"/>
                </a:lnTo>
                <a:lnTo>
                  <a:pt x="12334" y="1324"/>
                </a:lnTo>
                <a:lnTo>
                  <a:pt x="12363" y="1350"/>
                </a:lnTo>
                <a:lnTo>
                  <a:pt x="12441" y="1263"/>
                </a:lnTo>
                <a:close/>
                <a:moveTo>
                  <a:pt x="12572" y="1118"/>
                </a:moveTo>
                <a:lnTo>
                  <a:pt x="12543" y="1092"/>
                </a:lnTo>
                <a:lnTo>
                  <a:pt x="12465" y="1179"/>
                </a:lnTo>
                <a:lnTo>
                  <a:pt x="12493" y="1205"/>
                </a:lnTo>
                <a:lnTo>
                  <a:pt x="12572" y="1118"/>
                </a:lnTo>
                <a:close/>
                <a:moveTo>
                  <a:pt x="12703" y="973"/>
                </a:moveTo>
                <a:lnTo>
                  <a:pt x="12674" y="947"/>
                </a:lnTo>
                <a:lnTo>
                  <a:pt x="12596" y="1034"/>
                </a:lnTo>
                <a:lnTo>
                  <a:pt x="12624" y="1060"/>
                </a:lnTo>
                <a:lnTo>
                  <a:pt x="12703" y="973"/>
                </a:lnTo>
                <a:close/>
                <a:moveTo>
                  <a:pt x="12834" y="828"/>
                </a:moveTo>
                <a:lnTo>
                  <a:pt x="12805" y="802"/>
                </a:lnTo>
                <a:lnTo>
                  <a:pt x="12727" y="889"/>
                </a:lnTo>
                <a:lnTo>
                  <a:pt x="12755" y="915"/>
                </a:lnTo>
                <a:lnTo>
                  <a:pt x="12834" y="828"/>
                </a:lnTo>
                <a:close/>
                <a:moveTo>
                  <a:pt x="15728" y="948"/>
                </a:moveTo>
                <a:lnTo>
                  <a:pt x="15651" y="861"/>
                </a:lnTo>
                <a:lnTo>
                  <a:pt x="15622" y="887"/>
                </a:lnTo>
                <a:lnTo>
                  <a:pt x="15699" y="974"/>
                </a:lnTo>
                <a:lnTo>
                  <a:pt x="15728" y="948"/>
                </a:lnTo>
                <a:close/>
                <a:moveTo>
                  <a:pt x="14957" y="81"/>
                </a:moveTo>
                <a:lnTo>
                  <a:pt x="14886" y="0"/>
                </a:lnTo>
                <a:lnTo>
                  <a:pt x="14873" y="0"/>
                </a:lnTo>
                <a:lnTo>
                  <a:pt x="14851" y="20"/>
                </a:lnTo>
                <a:lnTo>
                  <a:pt x="14928" y="106"/>
                </a:lnTo>
                <a:lnTo>
                  <a:pt x="14957" y="81"/>
                </a:lnTo>
                <a:close/>
                <a:moveTo>
                  <a:pt x="15086" y="225"/>
                </a:moveTo>
                <a:lnTo>
                  <a:pt x="15009" y="138"/>
                </a:lnTo>
                <a:lnTo>
                  <a:pt x="14980" y="164"/>
                </a:lnTo>
                <a:lnTo>
                  <a:pt x="15057" y="251"/>
                </a:lnTo>
                <a:lnTo>
                  <a:pt x="15086" y="225"/>
                </a:lnTo>
                <a:close/>
                <a:moveTo>
                  <a:pt x="15214" y="370"/>
                </a:moveTo>
                <a:lnTo>
                  <a:pt x="15137" y="283"/>
                </a:lnTo>
                <a:lnTo>
                  <a:pt x="15108" y="309"/>
                </a:lnTo>
                <a:lnTo>
                  <a:pt x="15185" y="396"/>
                </a:lnTo>
                <a:lnTo>
                  <a:pt x="15214" y="370"/>
                </a:lnTo>
                <a:close/>
                <a:moveTo>
                  <a:pt x="15600" y="803"/>
                </a:moveTo>
                <a:lnTo>
                  <a:pt x="15523" y="717"/>
                </a:lnTo>
                <a:lnTo>
                  <a:pt x="15494" y="742"/>
                </a:lnTo>
                <a:lnTo>
                  <a:pt x="15571" y="829"/>
                </a:lnTo>
                <a:lnTo>
                  <a:pt x="15600" y="803"/>
                </a:lnTo>
                <a:close/>
                <a:moveTo>
                  <a:pt x="15343" y="514"/>
                </a:moveTo>
                <a:lnTo>
                  <a:pt x="15266" y="428"/>
                </a:lnTo>
                <a:lnTo>
                  <a:pt x="15237" y="453"/>
                </a:lnTo>
                <a:lnTo>
                  <a:pt x="15314" y="540"/>
                </a:lnTo>
                <a:lnTo>
                  <a:pt x="15343" y="514"/>
                </a:lnTo>
                <a:close/>
                <a:moveTo>
                  <a:pt x="15471" y="659"/>
                </a:moveTo>
                <a:lnTo>
                  <a:pt x="15394" y="572"/>
                </a:lnTo>
                <a:lnTo>
                  <a:pt x="15365" y="598"/>
                </a:lnTo>
                <a:lnTo>
                  <a:pt x="15442" y="685"/>
                </a:lnTo>
                <a:lnTo>
                  <a:pt x="15471" y="659"/>
                </a:lnTo>
                <a:close/>
                <a:moveTo>
                  <a:pt x="8963" y="1408"/>
                </a:moveTo>
                <a:lnTo>
                  <a:pt x="9066" y="1463"/>
                </a:lnTo>
                <a:lnTo>
                  <a:pt x="9085" y="1429"/>
                </a:lnTo>
                <a:lnTo>
                  <a:pt x="8982" y="1373"/>
                </a:lnTo>
                <a:lnTo>
                  <a:pt x="8963" y="1408"/>
                </a:lnTo>
                <a:close/>
                <a:moveTo>
                  <a:pt x="9942" y="1892"/>
                </a:moveTo>
                <a:lnTo>
                  <a:pt x="9839" y="1837"/>
                </a:lnTo>
                <a:lnTo>
                  <a:pt x="9821" y="1871"/>
                </a:lnTo>
                <a:lnTo>
                  <a:pt x="9924" y="1927"/>
                </a:lnTo>
                <a:lnTo>
                  <a:pt x="9942" y="1892"/>
                </a:lnTo>
                <a:close/>
                <a:moveTo>
                  <a:pt x="10114" y="1985"/>
                </a:moveTo>
                <a:lnTo>
                  <a:pt x="10011" y="1930"/>
                </a:lnTo>
                <a:lnTo>
                  <a:pt x="9992" y="1964"/>
                </a:lnTo>
                <a:lnTo>
                  <a:pt x="10095" y="2019"/>
                </a:lnTo>
                <a:lnTo>
                  <a:pt x="10114" y="1985"/>
                </a:lnTo>
                <a:close/>
                <a:moveTo>
                  <a:pt x="9599" y="1707"/>
                </a:moveTo>
                <a:lnTo>
                  <a:pt x="9496" y="1651"/>
                </a:lnTo>
                <a:lnTo>
                  <a:pt x="9478" y="1686"/>
                </a:lnTo>
                <a:lnTo>
                  <a:pt x="9581" y="1741"/>
                </a:lnTo>
                <a:lnTo>
                  <a:pt x="9599" y="1707"/>
                </a:lnTo>
                <a:close/>
                <a:moveTo>
                  <a:pt x="9135" y="1500"/>
                </a:moveTo>
                <a:lnTo>
                  <a:pt x="9238" y="1556"/>
                </a:lnTo>
                <a:lnTo>
                  <a:pt x="9256" y="1522"/>
                </a:lnTo>
                <a:lnTo>
                  <a:pt x="9153" y="1466"/>
                </a:lnTo>
                <a:lnTo>
                  <a:pt x="9135" y="1500"/>
                </a:lnTo>
                <a:close/>
                <a:moveTo>
                  <a:pt x="9428" y="1614"/>
                </a:moveTo>
                <a:lnTo>
                  <a:pt x="9325" y="1559"/>
                </a:lnTo>
                <a:lnTo>
                  <a:pt x="9306" y="1593"/>
                </a:lnTo>
                <a:lnTo>
                  <a:pt x="9409" y="1648"/>
                </a:lnTo>
                <a:lnTo>
                  <a:pt x="9428" y="1614"/>
                </a:lnTo>
                <a:close/>
                <a:moveTo>
                  <a:pt x="9771" y="1800"/>
                </a:moveTo>
                <a:lnTo>
                  <a:pt x="9668" y="1744"/>
                </a:lnTo>
                <a:lnTo>
                  <a:pt x="9649" y="1778"/>
                </a:lnTo>
                <a:lnTo>
                  <a:pt x="9752" y="1834"/>
                </a:lnTo>
                <a:lnTo>
                  <a:pt x="9771" y="1800"/>
                </a:lnTo>
                <a:close/>
                <a:moveTo>
                  <a:pt x="10285" y="2078"/>
                </a:moveTo>
                <a:lnTo>
                  <a:pt x="10182" y="2022"/>
                </a:lnTo>
                <a:lnTo>
                  <a:pt x="10164" y="2056"/>
                </a:lnTo>
                <a:lnTo>
                  <a:pt x="10267" y="2112"/>
                </a:lnTo>
                <a:lnTo>
                  <a:pt x="10285" y="2078"/>
                </a:lnTo>
                <a:close/>
                <a:moveTo>
                  <a:pt x="10457" y="2171"/>
                </a:moveTo>
                <a:lnTo>
                  <a:pt x="10354" y="2115"/>
                </a:lnTo>
                <a:lnTo>
                  <a:pt x="10335" y="2149"/>
                </a:lnTo>
                <a:lnTo>
                  <a:pt x="10438" y="2205"/>
                </a:lnTo>
                <a:lnTo>
                  <a:pt x="10457" y="2171"/>
                </a:lnTo>
                <a:close/>
                <a:moveTo>
                  <a:pt x="10628" y="2263"/>
                </a:moveTo>
                <a:lnTo>
                  <a:pt x="10525" y="2208"/>
                </a:lnTo>
                <a:lnTo>
                  <a:pt x="10507" y="2242"/>
                </a:lnTo>
                <a:lnTo>
                  <a:pt x="10610" y="2297"/>
                </a:lnTo>
                <a:lnTo>
                  <a:pt x="10628" y="2263"/>
                </a:lnTo>
                <a:close/>
                <a:moveTo>
                  <a:pt x="10800" y="2356"/>
                </a:moveTo>
                <a:lnTo>
                  <a:pt x="10697" y="2300"/>
                </a:lnTo>
                <a:lnTo>
                  <a:pt x="10678" y="2334"/>
                </a:lnTo>
                <a:lnTo>
                  <a:pt x="10781" y="2390"/>
                </a:lnTo>
                <a:lnTo>
                  <a:pt x="10800" y="2356"/>
                </a:lnTo>
                <a:close/>
                <a:moveTo>
                  <a:pt x="10971" y="2449"/>
                </a:moveTo>
                <a:lnTo>
                  <a:pt x="10868" y="2393"/>
                </a:lnTo>
                <a:lnTo>
                  <a:pt x="10850" y="2427"/>
                </a:lnTo>
                <a:lnTo>
                  <a:pt x="10953" y="2483"/>
                </a:lnTo>
                <a:lnTo>
                  <a:pt x="10971" y="2449"/>
                </a:lnTo>
                <a:close/>
                <a:moveTo>
                  <a:pt x="7370" y="502"/>
                </a:moveTo>
                <a:lnTo>
                  <a:pt x="7267" y="446"/>
                </a:lnTo>
                <a:lnTo>
                  <a:pt x="7248" y="481"/>
                </a:lnTo>
                <a:lnTo>
                  <a:pt x="7351" y="536"/>
                </a:lnTo>
                <a:lnTo>
                  <a:pt x="7370" y="502"/>
                </a:lnTo>
                <a:close/>
                <a:moveTo>
                  <a:pt x="7198" y="409"/>
                </a:moveTo>
                <a:lnTo>
                  <a:pt x="7095" y="354"/>
                </a:lnTo>
                <a:lnTo>
                  <a:pt x="7077" y="388"/>
                </a:lnTo>
                <a:lnTo>
                  <a:pt x="7180" y="443"/>
                </a:lnTo>
                <a:lnTo>
                  <a:pt x="7198" y="409"/>
                </a:lnTo>
                <a:close/>
                <a:moveTo>
                  <a:pt x="7027" y="317"/>
                </a:moveTo>
                <a:lnTo>
                  <a:pt x="6924" y="261"/>
                </a:lnTo>
                <a:lnTo>
                  <a:pt x="6905" y="295"/>
                </a:lnTo>
                <a:lnTo>
                  <a:pt x="7008" y="351"/>
                </a:lnTo>
                <a:lnTo>
                  <a:pt x="7027" y="317"/>
                </a:lnTo>
                <a:close/>
                <a:moveTo>
                  <a:pt x="7541" y="595"/>
                </a:moveTo>
                <a:lnTo>
                  <a:pt x="7438" y="539"/>
                </a:lnTo>
                <a:lnTo>
                  <a:pt x="7420" y="573"/>
                </a:lnTo>
                <a:lnTo>
                  <a:pt x="7523" y="629"/>
                </a:lnTo>
                <a:lnTo>
                  <a:pt x="7541" y="595"/>
                </a:lnTo>
                <a:close/>
                <a:moveTo>
                  <a:pt x="6855" y="224"/>
                </a:moveTo>
                <a:lnTo>
                  <a:pt x="6752" y="168"/>
                </a:lnTo>
                <a:lnTo>
                  <a:pt x="6734" y="202"/>
                </a:lnTo>
                <a:lnTo>
                  <a:pt x="6837" y="258"/>
                </a:lnTo>
                <a:lnTo>
                  <a:pt x="6855" y="224"/>
                </a:lnTo>
                <a:close/>
                <a:moveTo>
                  <a:pt x="7884" y="780"/>
                </a:moveTo>
                <a:lnTo>
                  <a:pt x="7781" y="725"/>
                </a:lnTo>
                <a:lnTo>
                  <a:pt x="7763" y="759"/>
                </a:lnTo>
                <a:lnTo>
                  <a:pt x="7866" y="814"/>
                </a:lnTo>
                <a:lnTo>
                  <a:pt x="7884" y="780"/>
                </a:lnTo>
                <a:close/>
                <a:moveTo>
                  <a:pt x="8570" y="1151"/>
                </a:moveTo>
                <a:lnTo>
                  <a:pt x="8467" y="1095"/>
                </a:lnTo>
                <a:lnTo>
                  <a:pt x="8449" y="1129"/>
                </a:lnTo>
                <a:lnTo>
                  <a:pt x="8552" y="1185"/>
                </a:lnTo>
                <a:lnTo>
                  <a:pt x="8570" y="1151"/>
                </a:lnTo>
                <a:close/>
                <a:moveTo>
                  <a:pt x="8742" y="1244"/>
                </a:moveTo>
                <a:lnTo>
                  <a:pt x="8639" y="1188"/>
                </a:lnTo>
                <a:lnTo>
                  <a:pt x="8620" y="1222"/>
                </a:lnTo>
                <a:lnTo>
                  <a:pt x="8723" y="1278"/>
                </a:lnTo>
                <a:lnTo>
                  <a:pt x="8742" y="1244"/>
                </a:lnTo>
                <a:close/>
                <a:moveTo>
                  <a:pt x="8399" y="1058"/>
                </a:moveTo>
                <a:lnTo>
                  <a:pt x="8296" y="1003"/>
                </a:lnTo>
                <a:lnTo>
                  <a:pt x="8277" y="1037"/>
                </a:lnTo>
                <a:lnTo>
                  <a:pt x="8380" y="1092"/>
                </a:lnTo>
                <a:lnTo>
                  <a:pt x="8399" y="1058"/>
                </a:lnTo>
                <a:close/>
                <a:moveTo>
                  <a:pt x="8056" y="873"/>
                </a:moveTo>
                <a:lnTo>
                  <a:pt x="7953" y="817"/>
                </a:lnTo>
                <a:lnTo>
                  <a:pt x="7934" y="851"/>
                </a:lnTo>
                <a:lnTo>
                  <a:pt x="8037" y="907"/>
                </a:lnTo>
                <a:lnTo>
                  <a:pt x="8056" y="873"/>
                </a:lnTo>
                <a:close/>
                <a:moveTo>
                  <a:pt x="7713" y="687"/>
                </a:moveTo>
                <a:lnTo>
                  <a:pt x="7610" y="632"/>
                </a:lnTo>
                <a:lnTo>
                  <a:pt x="7591" y="666"/>
                </a:lnTo>
                <a:lnTo>
                  <a:pt x="7694" y="722"/>
                </a:lnTo>
                <a:lnTo>
                  <a:pt x="7713" y="687"/>
                </a:lnTo>
                <a:close/>
                <a:moveTo>
                  <a:pt x="8810" y="1281"/>
                </a:moveTo>
                <a:lnTo>
                  <a:pt x="8792" y="1315"/>
                </a:lnTo>
                <a:lnTo>
                  <a:pt x="8895" y="1370"/>
                </a:lnTo>
                <a:lnTo>
                  <a:pt x="8913" y="1336"/>
                </a:lnTo>
                <a:lnTo>
                  <a:pt x="8810" y="1281"/>
                </a:lnTo>
                <a:close/>
                <a:moveTo>
                  <a:pt x="8227" y="965"/>
                </a:moveTo>
                <a:lnTo>
                  <a:pt x="8124" y="910"/>
                </a:lnTo>
                <a:lnTo>
                  <a:pt x="8106" y="944"/>
                </a:lnTo>
                <a:lnTo>
                  <a:pt x="8209" y="1000"/>
                </a:lnTo>
                <a:lnTo>
                  <a:pt x="8227" y="965"/>
                </a:lnTo>
                <a:close/>
                <a:moveTo>
                  <a:pt x="5748" y="531"/>
                </a:moveTo>
                <a:lnTo>
                  <a:pt x="5725" y="499"/>
                </a:lnTo>
                <a:lnTo>
                  <a:pt x="5632" y="565"/>
                </a:lnTo>
                <a:lnTo>
                  <a:pt x="5655" y="597"/>
                </a:lnTo>
                <a:lnTo>
                  <a:pt x="5748" y="531"/>
                </a:lnTo>
                <a:close/>
                <a:moveTo>
                  <a:pt x="5903" y="422"/>
                </a:moveTo>
                <a:lnTo>
                  <a:pt x="5880" y="390"/>
                </a:lnTo>
                <a:lnTo>
                  <a:pt x="5787" y="456"/>
                </a:lnTo>
                <a:lnTo>
                  <a:pt x="5810" y="487"/>
                </a:lnTo>
                <a:lnTo>
                  <a:pt x="5903" y="422"/>
                </a:lnTo>
                <a:close/>
                <a:moveTo>
                  <a:pt x="6190" y="171"/>
                </a:moveTo>
                <a:lnTo>
                  <a:pt x="6097" y="237"/>
                </a:lnTo>
                <a:lnTo>
                  <a:pt x="6120" y="269"/>
                </a:lnTo>
                <a:lnTo>
                  <a:pt x="6213" y="203"/>
                </a:lnTo>
                <a:lnTo>
                  <a:pt x="6190" y="171"/>
                </a:lnTo>
                <a:close/>
                <a:moveTo>
                  <a:pt x="6058" y="312"/>
                </a:moveTo>
                <a:lnTo>
                  <a:pt x="6035" y="280"/>
                </a:lnTo>
                <a:lnTo>
                  <a:pt x="5942" y="346"/>
                </a:lnTo>
                <a:lnTo>
                  <a:pt x="5965" y="378"/>
                </a:lnTo>
                <a:lnTo>
                  <a:pt x="6058" y="312"/>
                </a:lnTo>
                <a:close/>
                <a:moveTo>
                  <a:pt x="358" y="3522"/>
                </a:moveTo>
                <a:lnTo>
                  <a:pt x="322" y="3537"/>
                </a:lnTo>
                <a:lnTo>
                  <a:pt x="367" y="3646"/>
                </a:lnTo>
                <a:lnTo>
                  <a:pt x="403" y="3631"/>
                </a:lnTo>
                <a:lnTo>
                  <a:pt x="358" y="3522"/>
                </a:lnTo>
                <a:close/>
                <a:moveTo>
                  <a:pt x="292" y="3465"/>
                </a:moveTo>
                <a:lnTo>
                  <a:pt x="328" y="3450"/>
                </a:lnTo>
                <a:lnTo>
                  <a:pt x="283" y="3341"/>
                </a:lnTo>
                <a:lnTo>
                  <a:pt x="247" y="3356"/>
                </a:lnTo>
                <a:lnTo>
                  <a:pt x="292" y="3465"/>
                </a:lnTo>
                <a:close/>
                <a:moveTo>
                  <a:pt x="133" y="2979"/>
                </a:moveTo>
                <a:lnTo>
                  <a:pt x="97" y="2994"/>
                </a:lnTo>
                <a:lnTo>
                  <a:pt x="142" y="3103"/>
                </a:lnTo>
                <a:lnTo>
                  <a:pt x="178" y="3088"/>
                </a:lnTo>
                <a:lnTo>
                  <a:pt x="133" y="2979"/>
                </a:lnTo>
                <a:close/>
                <a:moveTo>
                  <a:pt x="441" y="3827"/>
                </a:moveTo>
                <a:lnTo>
                  <a:pt x="477" y="3812"/>
                </a:lnTo>
                <a:lnTo>
                  <a:pt x="433" y="3704"/>
                </a:lnTo>
                <a:lnTo>
                  <a:pt x="397" y="3718"/>
                </a:lnTo>
                <a:lnTo>
                  <a:pt x="441" y="3827"/>
                </a:lnTo>
                <a:close/>
                <a:moveTo>
                  <a:pt x="253" y="3269"/>
                </a:moveTo>
                <a:lnTo>
                  <a:pt x="208" y="3160"/>
                </a:lnTo>
                <a:lnTo>
                  <a:pt x="172" y="3175"/>
                </a:lnTo>
                <a:lnTo>
                  <a:pt x="217" y="3284"/>
                </a:lnTo>
                <a:lnTo>
                  <a:pt x="253" y="3269"/>
                </a:lnTo>
                <a:close/>
                <a:moveTo>
                  <a:pt x="666" y="4370"/>
                </a:moveTo>
                <a:lnTo>
                  <a:pt x="702" y="4355"/>
                </a:lnTo>
                <a:lnTo>
                  <a:pt x="657" y="4247"/>
                </a:lnTo>
                <a:lnTo>
                  <a:pt x="621" y="4262"/>
                </a:lnTo>
                <a:lnTo>
                  <a:pt x="666" y="4370"/>
                </a:lnTo>
                <a:close/>
                <a:moveTo>
                  <a:pt x="507" y="3885"/>
                </a:moveTo>
                <a:lnTo>
                  <a:pt x="471" y="3900"/>
                </a:lnTo>
                <a:lnTo>
                  <a:pt x="516" y="4008"/>
                </a:lnTo>
                <a:lnTo>
                  <a:pt x="552" y="3993"/>
                </a:lnTo>
                <a:lnTo>
                  <a:pt x="507" y="3885"/>
                </a:lnTo>
                <a:close/>
                <a:moveTo>
                  <a:pt x="0" y="2656"/>
                </a:moveTo>
                <a:lnTo>
                  <a:pt x="0" y="2737"/>
                </a:lnTo>
                <a:lnTo>
                  <a:pt x="29" y="2725"/>
                </a:lnTo>
                <a:lnTo>
                  <a:pt x="0" y="2656"/>
                </a:lnTo>
                <a:close/>
                <a:moveTo>
                  <a:pt x="68" y="2921"/>
                </a:moveTo>
                <a:lnTo>
                  <a:pt x="103" y="2907"/>
                </a:lnTo>
                <a:lnTo>
                  <a:pt x="59" y="2798"/>
                </a:lnTo>
                <a:lnTo>
                  <a:pt x="23" y="2813"/>
                </a:lnTo>
                <a:lnTo>
                  <a:pt x="68" y="2921"/>
                </a:lnTo>
                <a:close/>
                <a:moveTo>
                  <a:pt x="627" y="4174"/>
                </a:moveTo>
                <a:lnTo>
                  <a:pt x="582" y="4066"/>
                </a:lnTo>
                <a:lnTo>
                  <a:pt x="546" y="4081"/>
                </a:lnTo>
                <a:lnTo>
                  <a:pt x="591" y="4189"/>
                </a:lnTo>
                <a:lnTo>
                  <a:pt x="627" y="4174"/>
                </a:lnTo>
                <a:close/>
                <a:moveTo>
                  <a:pt x="741" y="4551"/>
                </a:moveTo>
                <a:lnTo>
                  <a:pt x="776" y="4536"/>
                </a:lnTo>
                <a:lnTo>
                  <a:pt x="732" y="4428"/>
                </a:lnTo>
                <a:lnTo>
                  <a:pt x="696" y="4443"/>
                </a:lnTo>
                <a:lnTo>
                  <a:pt x="741" y="4551"/>
                </a:lnTo>
                <a:close/>
                <a:moveTo>
                  <a:pt x="13042" y="17622"/>
                </a:moveTo>
                <a:lnTo>
                  <a:pt x="13050" y="17660"/>
                </a:lnTo>
                <a:lnTo>
                  <a:pt x="13162" y="17636"/>
                </a:lnTo>
                <a:lnTo>
                  <a:pt x="13154" y="17598"/>
                </a:lnTo>
                <a:lnTo>
                  <a:pt x="13042" y="17622"/>
                </a:lnTo>
                <a:close/>
                <a:moveTo>
                  <a:pt x="12855" y="17662"/>
                </a:moveTo>
                <a:lnTo>
                  <a:pt x="12863" y="17700"/>
                </a:lnTo>
                <a:lnTo>
                  <a:pt x="12976" y="17676"/>
                </a:lnTo>
                <a:lnTo>
                  <a:pt x="12968" y="17638"/>
                </a:lnTo>
                <a:lnTo>
                  <a:pt x="12855" y="17662"/>
                </a:lnTo>
                <a:close/>
                <a:moveTo>
                  <a:pt x="12669" y="17702"/>
                </a:moveTo>
                <a:lnTo>
                  <a:pt x="12677" y="17740"/>
                </a:lnTo>
                <a:lnTo>
                  <a:pt x="12789" y="17716"/>
                </a:lnTo>
                <a:lnTo>
                  <a:pt x="12781" y="17678"/>
                </a:lnTo>
                <a:lnTo>
                  <a:pt x="12669" y="17702"/>
                </a:lnTo>
                <a:close/>
                <a:moveTo>
                  <a:pt x="12595" y="17717"/>
                </a:moveTo>
                <a:lnTo>
                  <a:pt x="12511" y="17735"/>
                </a:lnTo>
                <a:cubicBezTo>
                  <a:pt x="12492" y="17669"/>
                  <a:pt x="12445" y="17615"/>
                  <a:pt x="12383" y="17587"/>
                </a:cubicBezTo>
                <a:lnTo>
                  <a:pt x="12409" y="17546"/>
                </a:lnTo>
                <a:lnTo>
                  <a:pt x="12376" y="17525"/>
                </a:lnTo>
                <a:lnTo>
                  <a:pt x="12346" y="17573"/>
                </a:lnTo>
                <a:cubicBezTo>
                  <a:pt x="12326" y="17568"/>
                  <a:pt x="12306" y="17565"/>
                  <a:pt x="12285" y="17565"/>
                </a:cubicBezTo>
                <a:cubicBezTo>
                  <a:pt x="12155" y="17565"/>
                  <a:pt x="12050" y="17670"/>
                  <a:pt x="12050" y="17800"/>
                </a:cubicBezTo>
                <a:cubicBezTo>
                  <a:pt x="12050" y="17805"/>
                  <a:pt x="12050" y="17810"/>
                  <a:pt x="12051" y="17815"/>
                </a:cubicBezTo>
                <a:lnTo>
                  <a:pt x="11943" y="17833"/>
                </a:lnTo>
                <a:lnTo>
                  <a:pt x="11949" y="17872"/>
                </a:lnTo>
                <a:lnTo>
                  <a:pt x="12056" y="17853"/>
                </a:lnTo>
                <a:cubicBezTo>
                  <a:pt x="12080" y="17957"/>
                  <a:pt x="12173" y="18035"/>
                  <a:pt x="12285" y="18035"/>
                </a:cubicBezTo>
                <a:cubicBezTo>
                  <a:pt x="12415" y="18035"/>
                  <a:pt x="12520" y="17930"/>
                  <a:pt x="12520" y="17800"/>
                </a:cubicBezTo>
                <a:cubicBezTo>
                  <a:pt x="12520" y="17791"/>
                  <a:pt x="12519" y="17782"/>
                  <a:pt x="12518" y="17773"/>
                </a:cubicBezTo>
                <a:lnTo>
                  <a:pt x="12603" y="17755"/>
                </a:lnTo>
                <a:lnTo>
                  <a:pt x="12595" y="17717"/>
                </a:lnTo>
                <a:close/>
                <a:moveTo>
                  <a:pt x="13974" y="17424"/>
                </a:moveTo>
                <a:lnTo>
                  <a:pt x="13982" y="17462"/>
                </a:lnTo>
                <a:lnTo>
                  <a:pt x="14095" y="17438"/>
                </a:lnTo>
                <a:lnTo>
                  <a:pt x="14087" y="17400"/>
                </a:lnTo>
                <a:lnTo>
                  <a:pt x="13974" y="17424"/>
                </a:lnTo>
                <a:close/>
                <a:moveTo>
                  <a:pt x="14161" y="17384"/>
                </a:moveTo>
                <a:lnTo>
                  <a:pt x="14169" y="17422"/>
                </a:lnTo>
                <a:lnTo>
                  <a:pt x="14281" y="17398"/>
                </a:lnTo>
                <a:lnTo>
                  <a:pt x="14273" y="17360"/>
                </a:lnTo>
                <a:lnTo>
                  <a:pt x="14161" y="17384"/>
                </a:lnTo>
                <a:close/>
                <a:moveTo>
                  <a:pt x="13788" y="17464"/>
                </a:moveTo>
                <a:lnTo>
                  <a:pt x="13796" y="17502"/>
                </a:lnTo>
                <a:lnTo>
                  <a:pt x="13908" y="17478"/>
                </a:lnTo>
                <a:lnTo>
                  <a:pt x="13900" y="17440"/>
                </a:lnTo>
                <a:lnTo>
                  <a:pt x="13788" y="17464"/>
                </a:lnTo>
                <a:close/>
                <a:moveTo>
                  <a:pt x="13601" y="17503"/>
                </a:moveTo>
                <a:lnTo>
                  <a:pt x="13609" y="17541"/>
                </a:lnTo>
                <a:lnTo>
                  <a:pt x="13722" y="17517"/>
                </a:lnTo>
                <a:lnTo>
                  <a:pt x="13714" y="17479"/>
                </a:lnTo>
                <a:lnTo>
                  <a:pt x="13601" y="17503"/>
                </a:lnTo>
                <a:close/>
                <a:moveTo>
                  <a:pt x="13228" y="17583"/>
                </a:moveTo>
                <a:lnTo>
                  <a:pt x="13236" y="17621"/>
                </a:lnTo>
                <a:lnTo>
                  <a:pt x="13349" y="17597"/>
                </a:lnTo>
                <a:lnTo>
                  <a:pt x="13341" y="17559"/>
                </a:lnTo>
                <a:lnTo>
                  <a:pt x="13228" y="17583"/>
                </a:lnTo>
                <a:close/>
                <a:moveTo>
                  <a:pt x="13415" y="17543"/>
                </a:moveTo>
                <a:lnTo>
                  <a:pt x="13423" y="17581"/>
                </a:lnTo>
                <a:lnTo>
                  <a:pt x="13535" y="17557"/>
                </a:lnTo>
                <a:lnTo>
                  <a:pt x="13527" y="17519"/>
                </a:lnTo>
                <a:lnTo>
                  <a:pt x="13415" y="17543"/>
                </a:lnTo>
                <a:close/>
                <a:moveTo>
                  <a:pt x="16359" y="11243"/>
                </a:moveTo>
                <a:lnTo>
                  <a:pt x="16297" y="11342"/>
                </a:lnTo>
                <a:lnTo>
                  <a:pt x="16329" y="11363"/>
                </a:lnTo>
                <a:lnTo>
                  <a:pt x="16392" y="11263"/>
                </a:lnTo>
                <a:lnTo>
                  <a:pt x="16359" y="11243"/>
                </a:lnTo>
                <a:close/>
                <a:moveTo>
                  <a:pt x="14368" y="14384"/>
                </a:moveTo>
                <a:lnTo>
                  <a:pt x="14305" y="14483"/>
                </a:lnTo>
                <a:lnTo>
                  <a:pt x="14338" y="14504"/>
                </a:lnTo>
                <a:lnTo>
                  <a:pt x="14401" y="14405"/>
                </a:lnTo>
                <a:lnTo>
                  <a:pt x="14368" y="14384"/>
                </a:lnTo>
                <a:close/>
                <a:moveTo>
                  <a:pt x="16224" y="11528"/>
                </a:moveTo>
                <a:lnTo>
                  <a:pt x="16287" y="11429"/>
                </a:lnTo>
                <a:lnTo>
                  <a:pt x="16254" y="11408"/>
                </a:lnTo>
                <a:lnTo>
                  <a:pt x="16192" y="11507"/>
                </a:lnTo>
                <a:lnTo>
                  <a:pt x="16224" y="11528"/>
                </a:lnTo>
                <a:close/>
                <a:moveTo>
                  <a:pt x="14515" y="14152"/>
                </a:moveTo>
                <a:lnTo>
                  <a:pt x="14547" y="14173"/>
                </a:lnTo>
                <a:lnTo>
                  <a:pt x="14610" y="14074"/>
                </a:lnTo>
                <a:lnTo>
                  <a:pt x="14577" y="14053"/>
                </a:lnTo>
                <a:lnTo>
                  <a:pt x="14515" y="14152"/>
                </a:lnTo>
                <a:close/>
                <a:moveTo>
                  <a:pt x="14410" y="14318"/>
                </a:moveTo>
                <a:lnTo>
                  <a:pt x="14443" y="14338"/>
                </a:lnTo>
                <a:lnTo>
                  <a:pt x="14505" y="14239"/>
                </a:lnTo>
                <a:lnTo>
                  <a:pt x="14473" y="14219"/>
                </a:lnTo>
                <a:lnTo>
                  <a:pt x="14410" y="14318"/>
                </a:lnTo>
                <a:close/>
                <a:moveTo>
                  <a:pt x="14200" y="14648"/>
                </a:moveTo>
                <a:lnTo>
                  <a:pt x="14233" y="14669"/>
                </a:lnTo>
                <a:lnTo>
                  <a:pt x="14296" y="14570"/>
                </a:lnTo>
                <a:lnTo>
                  <a:pt x="14263" y="14549"/>
                </a:lnTo>
                <a:lnTo>
                  <a:pt x="14200" y="14648"/>
                </a:lnTo>
                <a:close/>
                <a:moveTo>
                  <a:pt x="16497" y="11098"/>
                </a:moveTo>
                <a:lnTo>
                  <a:pt x="16464" y="11077"/>
                </a:lnTo>
                <a:lnTo>
                  <a:pt x="16401" y="11176"/>
                </a:lnTo>
                <a:lnTo>
                  <a:pt x="16434" y="11197"/>
                </a:lnTo>
                <a:lnTo>
                  <a:pt x="16497" y="11098"/>
                </a:lnTo>
                <a:close/>
                <a:moveTo>
                  <a:pt x="14158" y="14715"/>
                </a:moveTo>
                <a:lnTo>
                  <a:pt x="14095" y="14814"/>
                </a:lnTo>
                <a:lnTo>
                  <a:pt x="14128" y="14834"/>
                </a:lnTo>
                <a:lnTo>
                  <a:pt x="14191" y="14735"/>
                </a:lnTo>
                <a:lnTo>
                  <a:pt x="14158" y="14715"/>
                </a:lnTo>
                <a:close/>
                <a:moveTo>
                  <a:pt x="16150" y="11573"/>
                </a:moveTo>
                <a:lnTo>
                  <a:pt x="16087" y="11672"/>
                </a:lnTo>
                <a:lnTo>
                  <a:pt x="16120" y="11693"/>
                </a:lnTo>
                <a:lnTo>
                  <a:pt x="16182" y="11594"/>
                </a:lnTo>
                <a:lnTo>
                  <a:pt x="16150" y="11573"/>
                </a:lnTo>
                <a:close/>
                <a:moveTo>
                  <a:pt x="16602" y="10933"/>
                </a:moveTo>
                <a:lnTo>
                  <a:pt x="16569" y="10912"/>
                </a:lnTo>
                <a:lnTo>
                  <a:pt x="16506" y="11011"/>
                </a:lnTo>
                <a:lnTo>
                  <a:pt x="16539" y="11032"/>
                </a:lnTo>
                <a:lnTo>
                  <a:pt x="16602" y="10933"/>
                </a:lnTo>
                <a:close/>
                <a:moveTo>
                  <a:pt x="15700" y="12354"/>
                </a:moveTo>
                <a:lnTo>
                  <a:pt x="15763" y="12255"/>
                </a:lnTo>
                <a:lnTo>
                  <a:pt x="15730" y="12235"/>
                </a:lnTo>
                <a:lnTo>
                  <a:pt x="15668" y="12334"/>
                </a:lnTo>
                <a:lnTo>
                  <a:pt x="15700" y="12354"/>
                </a:lnTo>
                <a:close/>
                <a:moveTo>
                  <a:pt x="15658" y="12421"/>
                </a:moveTo>
                <a:lnTo>
                  <a:pt x="15626" y="12400"/>
                </a:lnTo>
                <a:lnTo>
                  <a:pt x="15563" y="12499"/>
                </a:lnTo>
                <a:lnTo>
                  <a:pt x="15596" y="12520"/>
                </a:lnTo>
                <a:lnTo>
                  <a:pt x="15658" y="12421"/>
                </a:lnTo>
                <a:close/>
                <a:moveTo>
                  <a:pt x="15134" y="13247"/>
                </a:moveTo>
                <a:lnTo>
                  <a:pt x="15101" y="13227"/>
                </a:lnTo>
                <a:lnTo>
                  <a:pt x="15039" y="13326"/>
                </a:lnTo>
                <a:lnTo>
                  <a:pt x="15072" y="13346"/>
                </a:lnTo>
                <a:lnTo>
                  <a:pt x="15134" y="13247"/>
                </a:lnTo>
                <a:close/>
                <a:moveTo>
                  <a:pt x="15029" y="13413"/>
                </a:moveTo>
                <a:lnTo>
                  <a:pt x="14997" y="13392"/>
                </a:lnTo>
                <a:lnTo>
                  <a:pt x="14934" y="13491"/>
                </a:lnTo>
                <a:lnTo>
                  <a:pt x="14967" y="13512"/>
                </a:lnTo>
                <a:lnTo>
                  <a:pt x="15029" y="13413"/>
                </a:lnTo>
                <a:close/>
                <a:moveTo>
                  <a:pt x="16015" y="11858"/>
                </a:moveTo>
                <a:lnTo>
                  <a:pt x="16078" y="11759"/>
                </a:lnTo>
                <a:lnTo>
                  <a:pt x="16045" y="11739"/>
                </a:lnTo>
                <a:lnTo>
                  <a:pt x="15982" y="11838"/>
                </a:lnTo>
                <a:lnTo>
                  <a:pt x="16015" y="11858"/>
                </a:lnTo>
                <a:close/>
                <a:moveTo>
                  <a:pt x="15206" y="13061"/>
                </a:moveTo>
                <a:lnTo>
                  <a:pt x="15144" y="13160"/>
                </a:lnTo>
                <a:lnTo>
                  <a:pt x="15176" y="13181"/>
                </a:lnTo>
                <a:lnTo>
                  <a:pt x="15239" y="13082"/>
                </a:lnTo>
                <a:lnTo>
                  <a:pt x="15206" y="13061"/>
                </a:lnTo>
                <a:close/>
                <a:moveTo>
                  <a:pt x="15458" y="12664"/>
                </a:moveTo>
                <a:lnTo>
                  <a:pt x="15491" y="12685"/>
                </a:lnTo>
                <a:lnTo>
                  <a:pt x="15554" y="12586"/>
                </a:lnTo>
                <a:lnTo>
                  <a:pt x="15521" y="12565"/>
                </a:lnTo>
                <a:lnTo>
                  <a:pt x="15458" y="12664"/>
                </a:lnTo>
                <a:close/>
                <a:moveTo>
                  <a:pt x="14652" y="14008"/>
                </a:moveTo>
                <a:lnTo>
                  <a:pt x="14715" y="13909"/>
                </a:lnTo>
                <a:lnTo>
                  <a:pt x="14682" y="13888"/>
                </a:lnTo>
                <a:lnTo>
                  <a:pt x="14619" y="13987"/>
                </a:lnTo>
                <a:lnTo>
                  <a:pt x="14652" y="14008"/>
                </a:lnTo>
                <a:close/>
                <a:moveTo>
                  <a:pt x="15877" y="12003"/>
                </a:moveTo>
                <a:lnTo>
                  <a:pt x="15910" y="12024"/>
                </a:lnTo>
                <a:lnTo>
                  <a:pt x="15973" y="11925"/>
                </a:lnTo>
                <a:lnTo>
                  <a:pt x="15940" y="11904"/>
                </a:lnTo>
                <a:lnTo>
                  <a:pt x="15877" y="12003"/>
                </a:lnTo>
                <a:close/>
                <a:moveTo>
                  <a:pt x="14724" y="13822"/>
                </a:moveTo>
                <a:lnTo>
                  <a:pt x="14757" y="13842"/>
                </a:lnTo>
                <a:lnTo>
                  <a:pt x="14820" y="13743"/>
                </a:lnTo>
                <a:lnTo>
                  <a:pt x="14787" y="13723"/>
                </a:lnTo>
                <a:lnTo>
                  <a:pt x="14724" y="13822"/>
                </a:lnTo>
                <a:close/>
                <a:moveTo>
                  <a:pt x="14862" y="13677"/>
                </a:moveTo>
                <a:lnTo>
                  <a:pt x="14925" y="13578"/>
                </a:lnTo>
                <a:lnTo>
                  <a:pt x="14892" y="13557"/>
                </a:lnTo>
                <a:lnTo>
                  <a:pt x="14829" y="13656"/>
                </a:lnTo>
                <a:lnTo>
                  <a:pt x="14862" y="13677"/>
                </a:lnTo>
                <a:close/>
                <a:moveTo>
                  <a:pt x="15344" y="12917"/>
                </a:moveTo>
                <a:lnTo>
                  <a:pt x="15311" y="12896"/>
                </a:lnTo>
                <a:lnTo>
                  <a:pt x="15248" y="12995"/>
                </a:lnTo>
                <a:lnTo>
                  <a:pt x="15281" y="13016"/>
                </a:lnTo>
                <a:lnTo>
                  <a:pt x="15344" y="12917"/>
                </a:lnTo>
                <a:close/>
                <a:moveTo>
                  <a:pt x="15772" y="12168"/>
                </a:moveTo>
                <a:lnTo>
                  <a:pt x="15805" y="12189"/>
                </a:lnTo>
                <a:lnTo>
                  <a:pt x="15868" y="12090"/>
                </a:lnTo>
                <a:lnTo>
                  <a:pt x="15835" y="12069"/>
                </a:lnTo>
                <a:lnTo>
                  <a:pt x="15772" y="12168"/>
                </a:lnTo>
                <a:close/>
                <a:moveTo>
                  <a:pt x="15416" y="12731"/>
                </a:moveTo>
                <a:lnTo>
                  <a:pt x="15353" y="12830"/>
                </a:lnTo>
                <a:lnTo>
                  <a:pt x="15386" y="12850"/>
                </a:lnTo>
                <a:lnTo>
                  <a:pt x="15449" y="12751"/>
                </a:lnTo>
                <a:lnTo>
                  <a:pt x="15416" y="12731"/>
                </a:lnTo>
                <a:close/>
                <a:moveTo>
                  <a:pt x="12523" y="17294"/>
                </a:moveTo>
                <a:lnTo>
                  <a:pt x="12556" y="17314"/>
                </a:lnTo>
                <a:lnTo>
                  <a:pt x="12619" y="17215"/>
                </a:lnTo>
                <a:lnTo>
                  <a:pt x="12586" y="17195"/>
                </a:lnTo>
                <a:lnTo>
                  <a:pt x="12523" y="17294"/>
                </a:lnTo>
                <a:close/>
                <a:moveTo>
                  <a:pt x="12691" y="17029"/>
                </a:moveTo>
                <a:lnTo>
                  <a:pt x="12628" y="17128"/>
                </a:lnTo>
                <a:lnTo>
                  <a:pt x="12661" y="17149"/>
                </a:lnTo>
                <a:lnTo>
                  <a:pt x="12723" y="17050"/>
                </a:lnTo>
                <a:lnTo>
                  <a:pt x="12691" y="17029"/>
                </a:lnTo>
                <a:close/>
                <a:moveTo>
                  <a:pt x="12733" y="16963"/>
                </a:moveTo>
                <a:lnTo>
                  <a:pt x="12765" y="16984"/>
                </a:lnTo>
                <a:lnTo>
                  <a:pt x="12828" y="16885"/>
                </a:lnTo>
                <a:lnTo>
                  <a:pt x="12796" y="16864"/>
                </a:lnTo>
                <a:lnTo>
                  <a:pt x="12733" y="16963"/>
                </a:lnTo>
                <a:close/>
                <a:moveTo>
                  <a:pt x="12514" y="17381"/>
                </a:moveTo>
                <a:lnTo>
                  <a:pt x="12481" y="17360"/>
                </a:lnTo>
                <a:lnTo>
                  <a:pt x="12418" y="17459"/>
                </a:lnTo>
                <a:lnTo>
                  <a:pt x="12451" y="17480"/>
                </a:lnTo>
                <a:lnTo>
                  <a:pt x="12514" y="17381"/>
                </a:lnTo>
                <a:close/>
                <a:moveTo>
                  <a:pt x="13949" y="15045"/>
                </a:moveTo>
                <a:lnTo>
                  <a:pt x="13886" y="15144"/>
                </a:lnTo>
                <a:lnTo>
                  <a:pt x="13918" y="15165"/>
                </a:lnTo>
                <a:lnTo>
                  <a:pt x="13981" y="15066"/>
                </a:lnTo>
                <a:lnTo>
                  <a:pt x="13949" y="15045"/>
                </a:lnTo>
                <a:close/>
                <a:moveTo>
                  <a:pt x="14023" y="15000"/>
                </a:moveTo>
                <a:lnTo>
                  <a:pt x="14086" y="14901"/>
                </a:lnTo>
                <a:lnTo>
                  <a:pt x="14053" y="14880"/>
                </a:lnTo>
                <a:lnTo>
                  <a:pt x="13991" y="14979"/>
                </a:lnTo>
                <a:lnTo>
                  <a:pt x="14023" y="15000"/>
                </a:lnTo>
                <a:close/>
                <a:moveTo>
                  <a:pt x="13143" y="16389"/>
                </a:moveTo>
                <a:lnTo>
                  <a:pt x="13110" y="16368"/>
                </a:lnTo>
                <a:lnTo>
                  <a:pt x="13047" y="16467"/>
                </a:lnTo>
                <a:lnTo>
                  <a:pt x="13080" y="16488"/>
                </a:lnTo>
                <a:lnTo>
                  <a:pt x="13143" y="16389"/>
                </a:lnTo>
                <a:close/>
                <a:moveTo>
                  <a:pt x="13667" y="15562"/>
                </a:moveTo>
                <a:lnTo>
                  <a:pt x="13634" y="15541"/>
                </a:lnTo>
                <a:lnTo>
                  <a:pt x="13571" y="15640"/>
                </a:lnTo>
                <a:lnTo>
                  <a:pt x="13604" y="15661"/>
                </a:lnTo>
                <a:lnTo>
                  <a:pt x="13667" y="15562"/>
                </a:lnTo>
                <a:close/>
                <a:moveTo>
                  <a:pt x="13466" y="15806"/>
                </a:moveTo>
                <a:lnTo>
                  <a:pt x="13499" y="15826"/>
                </a:lnTo>
                <a:lnTo>
                  <a:pt x="13562" y="15727"/>
                </a:lnTo>
                <a:lnTo>
                  <a:pt x="13529" y="15707"/>
                </a:lnTo>
                <a:lnTo>
                  <a:pt x="13466" y="15806"/>
                </a:lnTo>
                <a:close/>
                <a:moveTo>
                  <a:pt x="13876" y="15231"/>
                </a:moveTo>
                <a:lnTo>
                  <a:pt x="13844" y="15211"/>
                </a:lnTo>
                <a:lnTo>
                  <a:pt x="13781" y="15310"/>
                </a:lnTo>
                <a:lnTo>
                  <a:pt x="13814" y="15330"/>
                </a:lnTo>
                <a:lnTo>
                  <a:pt x="13876" y="15231"/>
                </a:lnTo>
                <a:close/>
                <a:moveTo>
                  <a:pt x="13676" y="15475"/>
                </a:moveTo>
                <a:lnTo>
                  <a:pt x="13709" y="15496"/>
                </a:lnTo>
                <a:lnTo>
                  <a:pt x="13772" y="15397"/>
                </a:lnTo>
                <a:lnTo>
                  <a:pt x="13739" y="15376"/>
                </a:lnTo>
                <a:lnTo>
                  <a:pt x="13676" y="15475"/>
                </a:lnTo>
                <a:close/>
                <a:moveTo>
                  <a:pt x="12942" y="16632"/>
                </a:moveTo>
                <a:lnTo>
                  <a:pt x="12975" y="16653"/>
                </a:lnTo>
                <a:lnTo>
                  <a:pt x="13038" y="16554"/>
                </a:lnTo>
                <a:lnTo>
                  <a:pt x="13005" y="16533"/>
                </a:lnTo>
                <a:lnTo>
                  <a:pt x="12942" y="16632"/>
                </a:lnTo>
                <a:close/>
                <a:moveTo>
                  <a:pt x="13257" y="16136"/>
                </a:moveTo>
                <a:lnTo>
                  <a:pt x="13290" y="16157"/>
                </a:lnTo>
                <a:lnTo>
                  <a:pt x="13352" y="16058"/>
                </a:lnTo>
                <a:lnTo>
                  <a:pt x="13320" y="16037"/>
                </a:lnTo>
                <a:lnTo>
                  <a:pt x="13257" y="16136"/>
                </a:lnTo>
                <a:close/>
                <a:moveTo>
                  <a:pt x="12933" y="16719"/>
                </a:moveTo>
                <a:lnTo>
                  <a:pt x="12900" y="16699"/>
                </a:lnTo>
                <a:lnTo>
                  <a:pt x="12837" y="16798"/>
                </a:lnTo>
                <a:lnTo>
                  <a:pt x="12870" y="16818"/>
                </a:lnTo>
                <a:lnTo>
                  <a:pt x="12933" y="16719"/>
                </a:lnTo>
                <a:close/>
                <a:moveTo>
                  <a:pt x="13215" y="16203"/>
                </a:moveTo>
                <a:lnTo>
                  <a:pt x="13152" y="16302"/>
                </a:lnTo>
                <a:lnTo>
                  <a:pt x="13185" y="16322"/>
                </a:lnTo>
                <a:lnTo>
                  <a:pt x="13248" y="16223"/>
                </a:lnTo>
                <a:lnTo>
                  <a:pt x="13215" y="16203"/>
                </a:lnTo>
                <a:close/>
                <a:moveTo>
                  <a:pt x="13424" y="15872"/>
                </a:moveTo>
                <a:lnTo>
                  <a:pt x="13362" y="15971"/>
                </a:lnTo>
                <a:lnTo>
                  <a:pt x="13394" y="15992"/>
                </a:lnTo>
                <a:lnTo>
                  <a:pt x="13457" y="15893"/>
                </a:lnTo>
                <a:lnTo>
                  <a:pt x="13424" y="15872"/>
                </a:lnTo>
                <a:close/>
                <a:moveTo>
                  <a:pt x="22398" y="14485"/>
                </a:moveTo>
                <a:lnTo>
                  <a:pt x="22436" y="14494"/>
                </a:lnTo>
                <a:lnTo>
                  <a:pt x="22463" y="14380"/>
                </a:lnTo>
                <a:lnTo>
                  <a:pt x="22425" y="14371"/>
                </a:lnTo>
                <a:lnTo>
                  <a:pt x="22398" y="14485"/>
                </a:lnTo>
                <a:close/>
                <a:moveTo>
                  <a:pt x="22353" y="14676"/>
                </a:moveTo>
                <a:lnTo>
                  <a:pt x="22391" y="14684"/>
                </a:lnTo>
                <a:lnTo>
                  <a:pt x="22418" y="14570"/>
                </a:lnTo>
                <a:lnTo>
                  <a:pt x="22380" y="14561"/>
                </a:lnTo>
                <a:lnTo>
                  <a:pt x="22353" y="14676"/>
                </a:lnTo>
                <a:close/>
                <a:moveTo>
                  <a:pt x="22508" y="14189"/>
                </a:moveTo>
                <a:lnTo>
                  <a:pt x="22470" y="14180"/>
                </a:lnTo>
                <a:lnTo>
                  <a:pt x="22443" y="14294"/>
                </a:lnTo>
                <a:lnTo>
                  <a:pt x="22481" y="14303"/>
                </a:lnTo>
                <a:lnTo>
                  <a:pt x="22508" y="14189"/>
                </a:lnTo>
                <a:close/>
                <a:moveTo>
                  <a:pt x="22533" y="13913"/>
                </a:moveTo>
                <a:lnTo>
                  <a:pt x="22571" y="13922"/>
                </a:lnTo>
                <a:lnTo>
                  <a:pt x="22598" y="13808"/>
                </a:lnTo>
                <a:lnTo>
                  <a:pt x="22560" y="13799"/>
                </a:lnTo>
                <a:lnTo>
                  <a:pt x="22533" y="13913"/>
                </a:lnTo>
                <a:close/>
                <a:moveTo>
                  <a:pt x="22553" y="13998"/>
                </a:moveTo>
                <a:lnTo>
                  <a:pt x="22515" y="13989"/>
                </a:lnTo>
                <a:lnTo>
                  <a:pt x="22488" y="14104"/>
                </a:lnTo>
                <a:lnTo>
                  <a:pt x="22526" y="14113"/>
                </a:lnTo>
                <a:lnTo>
                  <a:pt x="22553" y="13998"/>
                </a:lnTo>
                <a:close/>
                <a:moveTo>
                  <a:pt x="22373" y="14761"/>
                </a:moveTo>
                <a:lnTo>
                  <a:pt x="22335" y="14752"/>
                </a:lnTo>
                <a:lnTo>
                  <a:pt x="22308" y="14866"/>
                </a:lnTo>
                <a:lnTo>
                  <a:pt x="22346" y="14875"/>
                </a:lnTo>
                <a:lnTo>
                  <a:pt x="22373" y="14761"/>
                </a:lnTo>
                <a:close/>
                <a:moveTo>
                  <a:pt x="22579" y="13722"/>
                </a:moveTo>
                <a:lnTo>
                  <a:pt x="22616" y="13731"/>
                </a:lnTo>
                <a:lnTo>
                  <a:pt x="22643" y="13617"/>
                </a:lnTo>
                <a:lnTo>
                  <a:pt x="22606" y="13608"/>
                </a:lnTo>
                <a:lnTo>
                  <a:pt x="22579" y="13722"/>
                </a:lnTo>
                <a:close/>
                <a:moveTo>
                  <a:pt x="22328" y="14951"/>
                </a:moveTo>
                <a:lnTo>
                  <a:pt x="22290" y="14943"/>
                </a:lnTo>
                <a:lnTo>
                  <a:pt x="22263" y="15057"/>
                </a:lnTo>
                <a:lnTo>
                  <a:pt x="22301" y="15066"/>
                </a:lnTo>
                <a:lnTo>
                  <a:pt x="22328" y="14951"/>
                </a:lnTo>
                <a:close/>
                <a:moveTo>
                  <a:pt x="22238" y="15333"/>
                </a:moveTo>
                <a:lnTo>
                  <a:pt x="22200" y="15324"/>
                </a:lnTo>
                <a:lnTo>
                  <a:pt x="22173" y="15438"/>
                </a:lnTo>
                <a:lnTo>
                  <a:pt x="22211" y="15447"/>
                </a:lnTo>
                <a:lnTo>
                  <a:pt x="22238" y="15333"/>
                </a:lnTo>
                <a:close/>
                <a:moveTo>
                  <a:pt x="22283" y="15142"/>
                </a:moveTo>
                <a:lnTo>
                  <a:pt x="22245" y="15133"/>
                </a:lnTo>
                <a:lnTo>
                  <a:pt x="22218" y="15247"/>
                </a:lnTo>
                <a:lnTo>
                  <a:pt x="22256" y="15256"/>
                </a:lnTo>
                <a:lnTo>
                  <a:pt x="22283" y="15142"/>
                </a:lnTo>
                <a:close/>
                <a:moveTo>
                  <a:pt x="22959" y="12283"/>
                </a:moveTo>
                <a:lnTo>
                  <a:pt x="22921" y="12274"/>
                </a:lnTo>
                <a:lnTo>
                  <a:pt x="22894" y="12388"/>
                </a:lnTo>
                <a:lnTo>
                  <a:pt x="22932" y="12397"/>
                </a:lnTo>
                <a:lnTo>
                  <a:pt x="22959" y="12283"/>
                </a:lnTo>
                <a:close/>
                <a:moveTo>
                  <a:pt x="22914" y="12473"/>
                </a:moveTo>
                <a:lnTo>
                  <a:pt x="22876" y="12464"/>
                </a:lnTo>
                <a:lnTo>
                  <a:pt x="22849" y="12579"/>
                </a:lnTo>
                <a:lnTo>
                  <a:pt x="22887" y="12588"/>
                </a:lnTo>
                <a:lnTo>
                  <a:pt x="22914" y="12473"/>
                </a:lnTo>
                <a:close/>
                <a:moveTo>
                  <a:pt x="22939" y="12197"/>
                </a:moveTo>
                <a:lnTo>
                  <a:pt x="22977" y="12206"/>
                </a:lnTo>
                <a:lnTo>
                  <a:pt x="23004" y="12092"/>
                </a:lnTo>
                <a:lnTo>
                  <a:pt x="22966" y="12083"/>
                </a:lnTo>
                <a:lnTo>
                  <a:pt x="22939" y="12197"/>
                </a:lnTo>
                <a:close/>
                <a:moveTo>
                  <a:pt x="22688" y="13426"/>
                </a:moveTo>
                <a:lnTo>
                  <a:pt x="22651" y="13418"/>
                </a:lnTo>
                <a:lnTo>
                  <a:pt x="22624" y="13532"/>
                </a:lnTo>
                <a:lnTo>
                  <a:pt x="22661" y="13541"/>
                </a:lnTo>
                <a:lnTo>
                  <a:pt x="22688" y="13426"/>
                </a:lnTo>
                <a:close/>
                <a:moveTo>
                  <a:pt x="23011" y="11892"/>
                </a:moveTo>
                <a:lnTo>
                  <a:pt x="22984" y="12007"/>
                </a:lnTo>
                <a:lnTo>
                  <a:pt x="23022" y="12016"/>
                </a:lnTo>
                <a:lnTo>
                  <a:pt x="23049" y="11901"/>
                </a:lnTo>
                <a:lnTo>
                  <a:pt x="23011" y="11892"/>
                </a:lnTo>
                <a:close/>
                <a:moveTo>
                  <a:pt x="22831" y="12655"/>
                </a:moveTo>
                <a:lnTo>
                  <a:pt x="22804" y="12769"/>
                </a:lnTo>
                <a:lnTo>
                  <a:pt x="22842" y="12778"/>
                </a:lnTo>
                <a:lnTo>
                  <a:pt x="22869" y="12664"/>
                </a:lnTo>
                <a:lnTo>
                  <a:pt x="22831" y="12655"/>
                </a:lnTo>
                <a:close/>
                <a:moveTo>
                  <a:pt x="22759" y="12960"/>
                </a:moveTo>
                <a:lnTo>
                  <a:pt x="22796" y="12969"/>
                </a:lnTo>
                <a:lnTo>
                  <a:pt x="22823" y="12855"/>
                </a:lnTo>
                <a:lnTo>
                  <a:pt x="22786" y="12846"/>
                </a:lnTo>
                <a:lnTo>
                  <a:pt x="22759" y="12960"/>
                </a:lnTo>
                <a:close/>
                <a:moveTo>
                  <a:pt x="22733" y="13236"/>
                </a:moveTo>
                <a:lnTo>
                  <a:pt x="22696" y="13227"/>
                </a:lnTo>
                <a:lnTo>
                  <a:pt x="22669" y="13341"/>
                </a:lnTo>
                <a:lnTo>
                  <a:pt x="22706" y="13350"/>
                </a:lnTo>
                <a:lnTo>
                  <a:pt x="22733" y="13236"/>
                </a:lnTo>
                <a:close/>
                <a:moveTo>
                  <a:pt x="22714" y="13151"/>
                </a:moveTo>
                <a:lnTo>
                  <a:pt x="22751" y="13159"/>
                </a:lnTo>
                <a:lnTo>
                  <a:pt x="22778" y="13045"/>
                </a:lnTo>
                <a:lnTo>
                  <a:pt x="22741" y="13036"/>
                </a:lnTo>
                <a:lnTo>
                  <a:pt x="22714" y="13151"/>
                </a:lnTo>
                <a:close/>
                <a:moveTo>
                  <a:pt x="23094" y="11711"/>
                </a:moveTo>
                <a:lnTo>
                  <a:pt x="23056" y="11702"/>
                </a:lnTo>
                <a:lnTo>
                  <a:pt x="23029" y="11816"/>
                </a:lnTo>
                <a:lnTo>
                  <a:pt x="23067" y="11825"/>
                </a:lnTo>
                <a:lnTo>
                  <a:pt x="23094" y="11711"/>
                </a:lnTo>
                <a:close/>
                <a:moveTo>
                  <a:pt x="19964" y="16600"/>
                </a:moveTo>
                <a:lnTo>
                  <a:pt x="19978" y="16637"/>
                </a:lnTo>
                <a:lnTo>
                  <a:pt x="20088" y="16595"/>
                </a:lnTo>
                <a:lnTo>
                  <a:pt x="20074" y="16558"/>
                </a:lnTo>
                <a:lnTo>
                  <a:pt x="19964" y="16600"/>
                </a:lnTo>
                <a:close/>
                <a:moveTo>
                  <a:pt x="20147" y="16530"/>
                </a:moveTo>
                <a:lnTo>
                  <a:pt x="20161" y="16567"/>
                </a:lnTo>
                <a:lnTo>
                  <a:pt x="20271" y="16525"/>
                </a:lnTo>
                <a:lnTo>
                  <a:pt x="20257" y="16488"/>
                </a:lnTo>
                <a:lnTo>
                  <a:pt x="20147" y="16530"/>
                </a:lnTo>
                <a:close/>
                <a:moveTo>
                  <a:pt x="20330" y="16460"/>
                </a:moveTo>
                <a:lnTo>
                  <a:pt x="20344" y="16496"/>
                </a:lnTo>
                <a:lnTo>
                  <a:pt x="20454" y="16454"/>
                </a:lnTo>
                <a:lnTo>
                  <a:pt x="20440" y="16418"/>
                </a:lnTo>
                <a:lnTo>
                  <a:pt x="20330" y="16460"/>
                </a:lnTo>
                <a:close/>
                <a:moveTo>
                  <a:pt x="19781" y="16670"/>
                </a:moveTo>
                <a:lnTo>
                  <a:pt x="19795" y="16707"/>
                </a:lnTo>
                <a:lnTo>
                  <a:pt x="19905" y="16665"/>
                </a:lnTo>
                <a:lnTo>
                  <a:pt x="19891" y="16628"/>
                </a:lnTo>
                <a:lnTo>
                  <a:pt x="19781" y="16670"/>
                </a:lnTo>
                <a:close/>
                <a:moveTo>
                  <a:pt x="20513" y="16390"/>
                </a:moveTo>
                <a:lnTo>
                  <a:pt x="20527" y="16426"/>
                </a:lnTo>
                <a:lnTo>
                  <a:pt x="20637" y="16384"/>
                </a:lnTo>
                <a:lnTo>
                  <a:pt x="20623" y="16348"/>
                </a:lnTo>
                <a:lnTo>
                  <a:pt x="20513" y="16390"/>
                </a:lnTo>
                <a:close/>
                <a:moveTo>
                  <a:pt x="19598" y="16741"/>
                </a:moveTo>
                <a:lnTo>
                  <a:pt x="19612" y="16777"/>
                </a:lnTo>
                <a:lnTo>
                  <a:pt x="19721" y="16735"/>
                </a:lnTo>
                <a:lnTo>
                  <a:pt x="19708" y="16699"/>
                </a:lnTo>
                <a:lnTo>
                  <a:pt x="19598" y="16741"/>
                </a:lnTo>
                <a:close/>
                <a:moveTo>
                  <a:pt x="19415" y="16811"/>
                </a:moveTo>
                <a:lnTo>
                  <a:pt x="19429" y="16847"/>
                </a:lnTo>
                <a:lnTo>
                  <a:pt x="19538" y="16805"/>
                </a:lnTo>
                <a:lnTo>
                  <a:pt x="19524" y="16769"/>
                </a:lnTo>
                <a:lnTo>
                  <a:pt x="19415" y="16811"/>
                </a:lnTo>
                <a:close/>
                <a:moveTo>
                  <a:pt x="19232" y="16881"/>
                </a:moveTo>
                <a:lnTo>
                  <a:pt x="19246" y="16917"/>
                </a:lnTo>
                <a:lnTo>
                  <a:pt x="19355" y="16875"/>
                </a:lnTo>
                <a:lnTo>
                  <a:pt x="19341" y="16839"/>
                </a:lnTo>
                <a:lnTo>
                  <a:pt x="19232" y="16881"/>
                </a:lnTo>
                <a:close/>
                <a:moveTo>
                  <a:pt x="21612" y="15970"/>
                </a:moveTo>
                <a:lnTo>
                  <a:pt x="21626" y="16006"/>
                </a:lnTo>
                <a:lnTo>
                  <a:pt x="21736" y="15964"/>
                </a:lnTo>
                <a:lnTo>
                  <a:pt x="21722" y="15928"/>
                </a:lnTo>
                <a:lnTo>
                  <a:pt x="21612" y="15970"/>
                </a:lnTo>
                <a:close/>
                <a:moveTo>
                  <a:pt x="20697" y="16320"/>
                </a:moveTo>
                <a:lnTo>
                  <a:pt x="20710" y="16356"/>
                </a:lnTo>
                <a:lnTo>
                  <a:pt x="20820" y="16314"/>
                </a:lnTo>
                <a:lnTo>
                  <a:pt x="20806" y="16278"/>
                </a:lnTo>
                <a:lnTo>
                  <a:pt x="20697" y="16320"/>
                </a:lnTo>
                <a:close/>
                <a:moveTo>
                  <a:pt x="21429" y="16040"/>
                </a:moveTo>
                <a:lnTo>
                  <a:pt x="21443" y="16076"/>
                </a:lnTo>
                <a:lnTo>
                  <a:pt x="21553" y="16034"/>
                </a:lnTo>
                <a:lnTo>
                  <a:pt x="21539" y="15998"/>
                </a:lnTo>
                <a:lnTo>
                  <a:pt x="21429" y="16040"/>
                </a:lnTo>
                <a:close/>
                <a:moveTo>
                  <a:pt x="20880" y="16250"/>
                </a:moveTo>
                <a:lnTo>
                  <a:pt x="20894" y="16286"/>
                </a:lnTo>
                <a:lnTo>
                  <a:pt x="21003" y="16244"/>
                </a:lnTo>
                <a:lnTo>
                  <a:pt x="20989" y="16208"/>
                </a:lnTo>
                <a:lnTo>
                  <a:pt x="20880" y="16250"/>
                </a:lnTo>
                <a:close/>
                <a:moveTo>
                  <a:pt x="21063" y="16180"/>
                </a:moveTo>
                <a:lnTo>
                  <a:pt x="21077" y="16216"/>
                </a:lnTo>
                <a:lnTo>
                  <a:pt x="21186" y="16174"/>
                </a:lnTo>
                <a:lnTo>
                  <a:pt x="21172" y="16138"/>
                </a:lnTo>
                <a:lnTo>
                  <a:pt x="21063" y="16180"/>
                </a:lnTo>
                <a:close/>
                <a:moveTo>
                  <a:pt x="21246" y="16110"/>
                </a:moveTo>
                <a:lnTo>
                  <a:pt x="21260" y="16146"/>
                </a:lnTo>
                <a:lnTo>
                  <a:pt x="21369" y="16104"/>
                </a:lnTo>
                <a:lnTo>
                  <a:pt x="21356" y="16068"/>
                </a:lnTo>
                <a:lnTo>
                  <a:pt x="21246" y="16110"/>
                </a:lnTo>
                <a:close/>
                <a:moveTo>
                  <a:pt x="17584" y="17511"/>
                </a:moveTo>
                <a:lnTo>
                  <a:pt x="17597" y="17548"/>
                </a:lnTo>
                <a:lnTo>
                  <a:pt x="17707" y="17506"/>
                </a:lnTo>
                <a:lnTo>
                  <a:pt x="17693" y="17469"/>
                </a:lnTo>
                <a:lnTo>
                  <a:pt x="17584" y="17511"/>
                </a:lnTo>
                <a:close/>
                <a:moveTo>
                  <a:pt x="16961" y="17750"/>
                </a:moveTo>
                <a:lnTo>
                  <a:pt x="16887" y="17778"/>
                </a:lnTo>
                <a:cubicBezTo>
                  <a:pt x="16870" y="17743"/>
                  <a:pt x="16844" y="17713"/>
                  <a:pt x="16813" y="17690"/>
                </a:cubicBezTo>
                <a:lnTo>
                  <a:pt x="16850" y="17626"/>
                </a:lnTo>
                <a:lnTo>
                  <a:pt x="16817" y="17606"/>
                </a:lnTo>
                <a:lnTo>
                  <a:pt x="16780" y="17670"/>
                </a:lnTo>
                <a:cubicBezTo>
                  <a:pt x="16748" y="17654"/>
                  <a:pt x="16713" y="17645"/>
                  <a:pt x="16675" y="17645"/>
                </a:cubicBezTo>
                <a:cubicBezTo>
                  <a:pt x="16574" y="17645"/>
                  <a:pt x="16488" y="17709"/>
                  <a:pt x="16455" y="17799"/>
                </a:cubicBezTo>
                <a:lnTo>
                  <a:pt x="16370" y="17775"/>
                </a:lnTo>
                <a:lnTo>
                  <a:pt x="16359" y="17813"/>
                </a:lnTo>
                <a:lnTo>
                  <a:pt x="16444" y="17836"/>
                </a:lnTo>
                <a:cubicBezTo>
                  <a:pt x="16442" y="17850"/>
                  <a:pt x="16440" y="17865"/>
                  <a:pt x="16440" y="17880"/>
                </a:cubicBezTo>
                <a:cubicBezTo>
                  <a:pt x="16440" y="17953"/>
                  <a:pt x="16473" y="18019"/>
                  <a:pt x="16526" y="18062"/>
                </a:cubicBezTo>
                <a:lnTo>
                  <a:pt x="16460" y="18136"/>
                </a:lnTo>
                <a:lnTo>
                  <a:pt x="16489" y="18161"/>
                </a:lnTo>
                <a:lnTo>
                  <a:pt x="16558" y="18084"/>
                </a:lnTo>
                <a:cubicBezTo>
                  <a:pt x="16593" y="18104"/>
                  <a:pt x="16632" y="18115"/>
                  <a:pt x="16675" y="18115"/>
                </a:cubicBezTo>
                <a:cubicBezTo>
                  <a:pt x="16805" y="18115"/>
                  <a:pt x="16910" y="18010"/>
                  <a:pt x="16910" y="17880"/>
                </a:cubicBezTo>
                <a:cubicBezTo>
                  <a:pt x="16910" y="17857"/>
                  <a:pt x="16907" y="17835"/>
                  <a:pt x="16901" y="17814"/>
                </a:cubicBezTo>
                <a:lnTo>
                  <a:pt x="16975" y="17786"/>
                </a:lnTo>
                <a:lnTo>
                  <a:pt x="16961" y="17750"/>
                </a:lnTo>
                <a:close/>
                <a:moveTo>
                  <a:pt x="17767" y="17441"/>
                </a:moveTo>
                <a:lnTo>
                  <a:pt x="17781" y="17478"/>
                </a:lnTo>
                <a:lnTo>
                  <a:pt x="17890" y="17436"/>
                </a:lnTo>
                <a:lnTo>
                  <a:pt x="17876" y="17399"/>
                </a:lnTo>
                <a:lnTo>
                  <a:pt x="17767" y="17441"/>
                </a:lnTo>
                <a:close/>
                <a:moveTo>
                  <a:pt x="18682" y="17091"/>
                </a:moveTo>
                <a:lnTo>
                  <a:pt x="18696" y="17127"/>
                </a:lnTo>
                <a:lnTo>
                  <a:pt x="18806" y="17085"/>
                </a:lnTo>
                <a:lnTo>
                  <a:pt x="18792" y="17049"/>
                </a:lnTo>
                <a:lnTo>
                  <a:pt x="18682" y="17091"/>
                </a:lnTo>
                <a:close/>
                <a:moveTo>
                  <a:pt x="18316" y="17231"/>
                </a:moveTo>
                <a:lnTo>
                  <a:pt x="18330" y="17267"/>
                </a:lnTo>
                <a:lnTo>
                  <a:pt x="18440" y="17225"/>
                </a:lnTo>
                <a:lnTo>
                  <a:pt x="18426" y="17189"/>
                </a:lnTo>
                <a:lnTo>
                  <a:pt x="18316" y="17231"/>
                </a:lnTo>
                <a:close/>
                <a:moveTo>
                  <a:pt x="17950" y="17371"/>
                </a:moveTo>
                <a:lnTo>
                  <a:pt x="17964" y="17408"/>
                </a:lnTo>
                <a:lnTo>
                  <a:pt x="18073" y="17366"/>
                </a:lnTo>
                <a:lnTo>
                  <a:pt x="18060" y="17329"/>
                </a:lnTo>
                <a:lnTo>
                  <a:pt x="17950" y="17371"/>
                </a:lnTo>
                <a:close/>
                <a:moveTo>
                  <a:pt x="18499" y="17161"/>
                </a:moveTo>
                <a:lnTo>
                  <a:pt x="18513" y="17197"/>
                </a:lnTo>
                <a:lnTo>
                  <a:pt x="18623" y="17155"/>
                </a:lnTo>
                <a:lnTo>
                  <a:pt x="18609" y="17119"/>
                </a:lnTo>
                <a:lnTo>
                  <a:pt x="18499" y="17161"/>
                </a:lnTo>
                <a:close/>
                <a:moveTo>
                  <a:pt x="18133" y="17301"/>
                </a:moveTo>
                <a:lnTo>
                  <a:pt x="18147" y="17337"/>
                </a:lnTo>
                <a:lnTo>
                  <a:pt x="18257" y="17296"/>
                </a:lnTo>
                <a:lnTo>
                  <a:pt x="18243" y="17259"/>
                </a:lnTo>
                <a:lnTo>
                  <a:pt x="18133" y="17301"/>
                </a:lnTo>
                <a:close/>
                <a:moveTo>
                  <a:pt x="17401" y="17582"/>
                </a:moveTo>
                <a:lnTo>
                  <a:pt x="17414" y="17618"/>
                </a:lnTo>
                <a:lnTo>
                  <a:pt x="17524" y="17576"/>
                </a:lnTo>
                <a:lnTo>
                  <a:pt x="17510" y="17540"/>
                </a:lnTo>
                <a:lnTo>
                  <a:pt x="17401" y="17582"/>
                </a:lnTo>
                <a:close/>
                <a:moveTo>
                  <a:pt x="17034" y="17722"/>
                </a:moveTo>
                <a:lnTo>
                  <a:pt x="17048" y="17758"/>
                </a:lnTo>
                <a:lnTo>
                  <a:pt x="17158" y="17716"/>
                </a:lnTo>
                <a:lnTo>
                  <a:pt x="17144" y="17680"/>
                </a:lnTo>
                <a:lnTo>
                  <a:pt x="17034" y="17722"/>
                </a:lnTo>
                <a:close/>
                <a:moveTo>
                  <a:pt x="19049" y="16951"/>
                </a:moveTo>
                <a:lnTo>
                  <a:pt x="19062" y="16987"/>
                </a:lnTo>
                <a:lnTo>
                  <a:pt x="19172" y="16945"/>
                </a:lnTo>
                <a:lnTo>
                  <a:pt x="19158" y="16909"/>
                </a:lnTo>
                <a:lnTo>
                  <a:pt x="19049" y="16951"/>
                </a:lnTo>
                <a:close/>
                <a:moveTo>
                  <a:pt x="17217" y="17652"/>
                </a:moveTo>
                <a:lnTo>
                  <a:pt x="17231" y="17688"/>
                </a:lnTo>
                <a:lnTo>
                  <a:pt x="17341" y="17646"/>
                </a:lnTo>
                <a:lnTo>
                  <a:pt x="17327" y="17610"/>
                </a:lnTo>
                <a:lnTo>
                  <a:pt x="17217" y="17652"/>
                </a:lnTo>
                <a:close/>
                <a:moveTo>
                  <a:pt x="18865" y="17021"/>
                </a:moveTo>
                <a:lnTo>
                  <a:pt x="18879" y="17057"/>
                </a:lnTo>
                <a:lnTo>
                  <a:pt x="18989" y="17015"/>
                </a:lnTo>
                <a:lnTo>
                  <a:pt x="18975" y="16979"/>
                </a:lnTo>
                <a:lnTo>
                  <a:pt x="18865" y="17021"/>
                </a:lnTo>
                <a:close/>
                <a:moveTo>
                  <a:pt x="21172" y="15436"/>
                </a:moveTo>
                <a:lnTo>
                  <a:pt x="21060" y="15394"/>
                </a:lnTo>
                <a:lnTo>
                  <a:pt x="21047" y="15431"/>
                </a:lnTo>
                <a:lnTo>
                  <a:pt x="21158" y="15473"/>
                </a:lnTo>
                <a:lnTo>
                  <a:pt x="21172" y="15436"/>
                </a:lnTo>
                <a:close/>
                <a:moveTo>
                  <a:pt x="21358" y="15507"/>
                </a:moveTo>
                <a:lnTo>
                  <a:pt x="21247" y="15465"/>
                </a:lnTo>
                <a:lnTo>
                  <a:pt x="21233" y="15501"/>
                </a:lnTo>
                <a:lnTo>
                  <a:pt x="21344" y="15543"/>
                </a:lnTo>
                <a:lnTo>
                  <a:pt x="21358" y="15507"/>
                </a:lnTo>
                <a:close/>
                <a:moveTo>
                  <a:pt x="21544" y="15577"/>
                </a:moveTo>
                <a:lnTo>
                  <a:pt x="21433" y="15535"/>
                </a:lnTo>
                <a:lnTo>
                  <a:pt x="21419" y="15571"/>
                </a:lnTo>
                <a:lnTo>
                  <a:pt x="21530" y="15613"/>
                </a:lnTo>
                <a:lnTo>
                  <a:pt x="21544" y="15577"/>
                </a:lnTo>
                <a:close/>
                <a:moveTo>
                  <a:pt x="21730" y="15647"/>
                </a:moveTo>
                <a:lnTo>
                  <a:pt x="21619" y="15605"/>
                </a:lnTo>
                <a:lnTo>
                  <a:pt x="21605" y="15641"/>
                </a:lnTo>
                <a:lnTo>
                  <a:pt x="21716" y="15683"/>
                </a:lnTo>
                <a:lnTo>
                  <a:pt x="21730" y="15647"/>
                </a:lnTo>
                <a:close/>
                <a:moveTo>
                  <a:pt x="19311" y="14734"/>
                </a:moveTo>
                <a:lnTo>
                  <a:pt x="19200" y="14692"/>
                </a:lnTo>
                <a:lnTo>
                  <a:pt x="19186" y="14729"/>
                </a:lnTo>
                <a:lnTo>
                  <a:pt x="19297" y="14771"/>
                </a:lnTo>
                <a:lnTo>
                  <a:pt x="19311" y="14734"/>
                </a:lnTo>
                <a:close/>
                <a:moveTo>
                  <a:pt x="20241" y="15085"/>
                </a:moveTo>
                <a:lnTo>
                  <a:pt x="20130" y="15043"/>
                </a:lnTo>
                <a:lnTo>
                  <a:pt x="20117" y="15080"/>
                </a:lnTo>
                <a:lnTo>
                  <a:pt x="20228" y="15122"/>
                </a:lnTo>
                <a:lnTo>
                  <a:pt x="20241" y="15085"/>
                </a:lnTo>
                <a:close/>
                <a:moveTo>
                  <a:pt x="20986" y="15366"/>
                </a:moveTo>
                <a:lnTo>
                  <a:pt x="20874" y="15324"/>
                </a:lnTo>
                <a:lnTo>
                  <a:pt x="20861" y="15361"/>
                </a:lnTo>
                <a:lnTo>
                  <a:pt x="20972" y="15403"/>
                </a:lnTo>
                <a:lnTo>
                  <a:pt x="20986" y="15366"/>
                </a:lnTo>
                <a:close/>
                <a:moveTo>
                  <a:pt x="20055" y="15015"/>
                </a:moveTo>
                <a:lnTo>
                  <a:pt x="19944" y="14973"/>
                </a:lnTo>
                <a:lnTo>
                  <a:pt x="19930" y="15010"/>
                </a:lnTo>
                <a:lnTo>
                  <a:pt x="20042" y="15052"/>
                </a:lnTo>
                <a:lnTo>
                  <a:pt x="20055" y="15015"/>
                </a:lnTo>
                <a:close/>
                <a:moveTo>
                  <a:pt x="19683" y="14875"/>
                </a:moveTo>
                <a:lnTo>
                  <a:pt x="19572" y="14833"/>
                </a:lnTo>
                <a:lnTo>
                  <a:pt x="19558" y="14869"/>
                </a:lnTo>
                <a:lnTo>
                  <a:pt x="19670" y="14911"/>
                </a:lnTo>
                <a:lnTo>
                  <a:pt x="19683" y="14875"/>
                </a:lnTo>
                <a:close/>
                <a:moveTo>
                  <a:pt x="19497" y="14805"/>
                </a:moveTo>
                <a:lnTo>
                  <a:pt x="19386" y="14763"/>
                </a:lnTo>
                <a:lnTo>
                  <a:pt x="19372" y="14799"/>
                </a:lnTo>
                <a:lnTo>
                  <a:pt x="19483" y="14841"/>
                </a:lnTo>
                <a:lnTo>
                  <a:pt x="19497" y="14805"/>
                </a:lnTo>
                <a:close/>
                <a:moveTo>
                  <a:pt x="19125" y="14664"/>
                </a:moveTo>
                <a:lnTo>
                  <a:pt x="19014" y="14622"/>
                </a:lnTo>
                <a:lnTo>
                  <a:pt x="19000" y="14659"/>
                </a:lnTo>
                <a:lnTo>
                  <a:pt x="19111" y="14701"/>
                </a:lnTo>
                <a:lnTo>
                  <a:pt x="19125" y="14664"/>
                </a:lnTo>
                <a:close/>
                <a:moveTo>
                  <a:pt x="19869" y="14945"/>
                </a:moveTo>
                <a:lnTo>
                  <a:pt x="19758" y="14903"/>
                </a:lnTo>
                <a:lnTo>
                  <a:pt x="19744" y="14939"/>
                </a:lnTo>
                <a:lnTo>
                  <a:pt x="19856" y="14981"/>
                </a:lnTo>
                <a:lnTo>
                  <a:pt x="19869" y="14945"/>
                </a:lnTo>
                <a:close/>
                <a:moveTo>
                  <a:pt x="20800" y="15296"/>
                </a:moveTo>
                <a:lnTo>
                  <a:pt x="20688" y="15254"/>
                </a:lnTo>
                <a:lnTo>
                  <a:pt x="20675" y="15290"/>
                </a:lnTo>
                <a:lnTo>
                  <a:pt x="20786" y="15332"/>
                </a:lnTo>
                <a:lnTo>
                  <a:pt x="20800" y="15296"/>
                </a:lnTo>
                <a:close/>
                <a:moveTo>
                  <a:pt x="20427" y="15156"/>
                </a:moveTo>
                <a:lnTo>
                  <a:pt x="20316" y="15114"/>
                </a:lnTo>
                <a:lnTo>
                  <a:pt x="20303" y="15150"/>
                </a:lnTo>
                <a:lnTo>
                  <a:pt x="20414" y="15192"/>
                </a:lnTo>
                <a:lnTo>
                  <a:pt x="20427" y="15156"/>
                </a:lnTo>
                <a:close/>
                <a:moveTo>
                  <a:pt x="20613" y="15226"/>
                </a:moveTo>
                <a:lnTo>
                  <a:pt x="20502" y="15184"/>
                </a:lnTo>
                <a:lnTo>
                  <a:pt x="20489" y="15220"/>
                </a:lnTo>
                <a:lnTo>
                  <a:pt x="20600" y="15262"/>
                </a:lnTo>
                <a:lnTo>
                  <a:pt x="20613" y="15226"/>
                </a:lnTo>
                <a:close/>
                <a:moveTo>
                  <a:pt x="18373" y="13991"/>
                </a:moveTo>
                <a:lnTo>
                  <a:pt x="18408" y="13974"/>
                </a:lnTo>
                <a:lnTo>
                  <a:pt x="18359" y="13870"/>
                </a:lnTo>
                <a:lnTo>
                  <a:pt x="18324" y="13887"/>
                </a:lnTo>
                <a:lnTo>
                  <a:pt x="18373" y="13991"/>
                </a:lnTo>
                <a:close/>
                <a:moveTo>
                  <a:pt x="18048" y="13300"/>
                </a:moveTo>
                <a:lnTo>
                  <a:pt x="18083" y="13284"/>
                </a:lnTo>
                <a:lnTo>
                  <a:pt x="18034" y="13180"/>
                </a:lnTo>
                <a:lnTo>
                  <a:pt x="17999" y="13197"/>
                </a:lnTo>
                <a:lnTo>
                  <a:pt x="18048" y="13300"/>
                </a:lnTo>
                <a:close/>
                <a:moveTo>
                  <a:pt x="18210" y="13646"/>
                </a:moveTo>
                <a:lnTo>
                  <a:pt x="18245" y="13629"/>
                </a:lnTo>
                <a:lnTo>
                  <a:pt x="18196" y="13525"/>
                </a:lnTo>
                <a:lnTo>
                  <a:pt x="18161" y="13542"/>
                </a:lnTo>
                <a:lnTo>
                  <a:pt x="18210" y="13646"/>
                </a:lnTo>
                <a:close/>
                <a:moveTo>
                  <a:pt x="17478" y="12093"/>
                </a:moveTo>
                <a:lnTo>
                  <a:pt x="17513" y="12076"/>
                </a:lnTo>
                <a:lnTo>
                  <a:pt x="17464" y="11972"/>
                </a:lnTo>
                <a:lnTo>
                  <a:pt x="17429" y="11989"/>
                </a:lnTo>
                <a:lnTo>
                  <a:pt x="17478" y="12093"/>
                </a:lnTo>
                <a:close/>
                <a:moveTo>
                  <a:pt x="17641" y="12438"/>
                </a:moveTo>
                <a:lnTo>
                  <a:pt x="17676" y="12421"/>
                </a:lnTo>
                <a:lnTo>
                  <a:pt x="17627" y="12317"/>
                </a:lnTo>
                <a:lnTo>
                  <a:pt x="17592" y="12334"/>
                </a:lnTo>
                <a:lnTo>
                  <a:pt x="17641" y="12438"/>
                </a:lnTo>
                <a:close/>
                <a:moveTo>
                  <a:pt x="17315" y="11747"/>
                </a:moveTo>
                <a:lnTo>
                  <a:pt x="17350" y="11731"/>
                </a:lnTo>
                <a:lnTo>
                  <a:pt x="17301" y="11627"/>
                </a:lnTo>
                <a:lnTo>
                  <a:pt x="17266" y="11644"/>
                </a:lnTo>
                <a:lnTo>
                  <a:pt x="17315" y="11747"/>
                </a:lnTo>
                <a:close/>
                <a:moveTo>
                  <a:pt x="17885" y="12955"/>
                </a:moveTo>
                <a:lnTo>
                  <a:pt x="17920" y="12939"/>
                </a:lnTo>
                <a:lnTo>
                  <a:pt x="17871" y="12835"/>
                </a:lnTo>
                <a:lnTo>
                  <a:pt x="17836" y="12851"/>
                </a:lnTo>
                <a:lnTo>
                  <a:pt x="17885" y="12955"/>
                </a:lnTo>
                <a:close/>
                <a:moveTo>
                  <a:pt x="17152" y="11402"/>
                </a:moveTo>
                <a:lnTo>
                  <a:pt x="17187" y="11386"/>
                </a:lnTo>
                <a:lnTo>
                  <a:pt x="17138" y="11282"/>
                </a:lnTo>
                <a:lnTo>
                  <a:pt x="17103" y="11298"/>
                </a:lnTo>
                <a:lnTo>
                  <a:pt x="17152" y="11402"/>
                </a:lnTo>
                <a:close/>
                <a:moveTo>
                  <a:pt x="17233" y="11575"/>
                </a:moveTo>
                <a:lnTo>
                  <a:pt x="17269" y="11558"/>
                </a:lnTo>
                <a:lnTo>
                  <a:pt x="17220" y="11454"/>
                </a:lnTo>
                <a:lnTo>
                  <a:pt x="17184" y="11471"/>
                </a:lnTo>
                <a:lnTo>
                  <a:pt x="17233" y="11575"/>
                </a:lnTo>
                <a:close/>
                <a:moveTo>
                  <a:pt x="18129" y="13473"/>
                </a:moveTo>
                <a:lnTo>
                  <a:pt x="18164" y="13456"/>
                </a:lnTo>
                <a:lnTo>
                  <a:pt x="18115" y="13353"/>
                </a:lnTo>
                <a:lnTo>
                  <a:pt x="18080" y="13369"/>
                </a:lnTo>
                <a:lnTo>
                  <a:pt x="18129" y="13473"/>
                </a:lnTo>
                <a:close/>
                <a:moveTo>
                  <a:pt x="17966" y="13128"/>
                </a:moveTo>
                <a:lnTo>
                  <a:pt x="18001" y="13111"/>
                </a:lnTo>
                <a:lnTo>
                  <a:pt x="17952" y="13007"/>
                </a:lnTo>
                <a:lnTo>
                  <a:pt x="17917" y="13024"/>
                </a:lnTo>
                <a:lnTo>
                  <a:pt x="17966" y="13128"/>
                </a:lnTo>
                <a:close/>
                <a:moveTo>
                  <a:pt x="18292" y="13818"/>
                </a:moveTo>
                <a:lnTo>
                  <a:pt x="18327" y="13802"/>
                </a:lnTo>
                <a:lnTo>
                  <a:pt x="18278" y="13698"/>
                </a:lnTo>
                <a:lnTo>
                  <a:pt x="18243" y="13714"/>
                </a:lnTo>
                <a:lnTo>
                  <a:pt x="18292" y="13818"/>
                </a:lnTo>
                <a:close/>
                <a:moveTo>
                  <a:pt x="18455" y="14163"/>
                </a:moveTo>
                <a:lnTo>
                  <a:pt x="18490" y="14147"/>
                </a:lnTo>
                <a:lnTo>
                  <a:pt x="18441" y="14043"/>
                </a:lnTo>
                <a:lnTo>
                  <a:pt x="18406" y="14059"/>
                </a:lnTo>
                <a:lnTo>
                  <a:pt x="18455" y="14163"/>
                </a:lnTo>
                <a:close/>
                <a:moveTo>
                  <a:pt x="17396" y="11920"/>
                </a:moveTo>
                <a:lnTo>
                  <a:pt x="17431" y="11903"/>
                </a:lnTo>
                <a:lnTo>
                  <a:pt x="17382" y="11800"/>
                </a:lnTo>
                <a:lnTo>
                  <a:pt x="17347" y="11816"/>
                </a:lnTo>
                <a:lnTo>
                  <a:pt x="17396" y="11920"/>
                </a:lnTo>
                <a:close/>
                <a:moveTo>
                  <a:pt x="17024" y="11041"/>
                </a:moveTo>
                <a:lnTo>
                  <a:pt x="16975" y="10937"/>
                </a:lnTo>
                <a:lnTo>
                  <a:pt x="16940" y="10953"/>
                </a:lnTo>
                <a:lnTo>
                  <a:pt x="16989" y="11057"/>
                </a:lnTo>
                <a:lnTo>
                  <a:pt x="17024" y="11041"/>
                </a:lnTo>
                <a:close/>
                <a:moveTo>
                  <a:pt x="17071" y="11230"/>
                </a:moveTo>
                <a:lnTo>
                  <a:pt x="17106" y="11213"/>
                </a:lnTo>
                <a:lnTo>
                  <a:pt x="17057" y="11109"/>
                </a:lnTo>
                <a:lnTo>
                  <a:pt x="17022" y="11126"/>
                </a:lnTo>
                <a:lnTo>
                  <a:pt x="17071" y="11230"/>
                </a:lnTo>
                <a:close/>
                <a:moveTo>
                  <a:pt x="17722" y="12610"/>
                </a:moveTo>
                <a:lnTo>
                  <a:pt x="17757" y="12594"/>
                </a:lnTo>
                <a:lnTo>
                  <a:pt x="17708" y="12490"/>
                </a:lnTo>
                <a:lnTo>
                  <a:pt x="17673" y="12506"/>
                </a:lnTo>
                <a:lnTo>
                  <a:pt x="17722" y="12610"/>
                </a:lnTo>
                <a:close/>
                <a:moveTo>
                  <a:pt x="17803" y="12783"/>
                </a:moveTo>
                <a:lnTo>
                  <a:pt x="17838" y="12766"/>
                </a:lnTo>
                <a:lnTo>
                  <a:pt x="17789" y="12662"/>
                </a:lnTo>
                <a:lnTo>
                  <a:pt x="17754" y="12679"/>
                </a:lnTo>
                <a:lnTo>
                  <a:pt x="17803" y="12783"/>
                </a:lnTo>
                <a:close/>
                <a:moveTo>
                  <a:pt x="17559" y="12265"/>
                </a:moveTo>
                <a:lnTo>
                  <a:pt x="17594" y="12249"/>
                </a:lnTo>
                <a:lnTo>
                  <a:pt x="17545" y="12145"/>
                </a:lnTo>
                <a:lnTo>
                  <a:pt x="17510" y="12161"/>
                </a:lnTo>
                <a:lnTo>
                  <a:pt x="17559" y="12265"/>
                </a:lnTo>
                <a:close/>
                <a:moveTo>
                  <a:pt x="22843" y="15953"/>
                </a:moveTo>
                <a:lnTo>
                  <a:pt x="22956" y="15973"/>
                </a:lnTo>
                <a:lnTo>
                  <a:pt x="22962" y="15934"/>
                </a:lnTo>
                <a:lnTo>
                  <a:pt x="22849" y="15915"/>
                </a:lnTo>
                <a:lnTo>
                  <a:pt x="22843" y="15953"/>
                </a:lnTo>
                <a:close/>
                <a:moveTo>
                  <a:pt x="23218" y="16017"/>
                </a:moveTo>
                <a:lnTo>
                  <a:pt x="23331" y="16037"/>
                </a:lnTo>
                <a:lnTo>
                  <a:pt x="23338" y="15999"/>
                </a:lnTo>
                <a:lnTo>
                  <a:pt x="23225" y="15979"/>
                </a:lnTo>
                <a:lnTo>
                  <a:pt x="23218" y="16017"/>
                </a:lnTo>
                <a:close/>
                <a:moveTo>
                  <a:pt x="23406" y="16050"/>
                </a:moveTo>
                <a:lnTo>
                  <a:pt x="23519" y="16069"/>
                </a:lnTo>
                <a:lnTo>
                  <a:pt x="23526" y="16031"/>
                </a:lnTo>
                <a:lnTo>
                  <a:pt x="23413" y="16011"/>
                </a:lnTo>
                <a:lnTo>
                  <a:pt x="23406" y="16050"/>
                </a:lnTo>
                <a:close/>
                <a:moveTo>
                  <a:pt x="22655" y="15921"/>
                </a:moveTo>
                <a:lnTo>
                  <a:pt x="22768" y="15940"/>
                </a:lnTo>
                <a:lnTo>
                  <a:pt x="22775" y="15902"/>
                </a:lnTo>
                <a:lnTo>
                  <a:pt x="22662" y="15883"/>
                </a:lnTo>
                <a:lnTo>
                  <a:pt x="22655" y="15921"/>
                </a:lnTo>
                <a:close/>
                <a:moveTo>
                  <a:pt x="23031" y="15985"/>
                </a:moveTo>
                <a:lnTo>
                  <a:pt x="23144" y="16005"/>
                </a:lnTo>
                <a:lnTo>
                  <a:pt x="23150" y="15966"/>
                </a:lnTo>
                <a:lnTo>
                  <a:pt x="23037" y="15947"/>
                </a:lnTo>
                <a:lnTo>
                  <a:pt x="23031" y="15985"/>
                </a:lnTo>
                <a:close/>
                <a:moveTo>
                  <a:pt x="22467" y="15889"/>
                </a:moveTo>
                <a:lnTo>
                  <a:pt x="22580" y="15908"/>
                </a:lnTo>
                <a:lnTo>
                  <a:pt x="22587" y="15870"/>
                </a:lnTo>
                <a:lnTo>
                  <a:pt x="22474" y="15851"/>
                </a:lnTo>
                <a:lnTo>
                  <a:pt x="22467" y="15889"/>
                </a:lnTo>
                <a:close/>
                <a:moveTo>
                  <a:pt x="24720" y="16275"/>
                </a:moveTo>
                <a:lnTo>
                  <a:pt x="24833" y="16294"/>
                </a:lnTo>
                <a:lnTo>
                  <a:pt x="24840" y="16256"/>
                </a:lnTo>
                <a:lnTo>
                  <a:pt x="24727" y="16236"/>
                </a:lnTo>
                <a:lnTo>
                  <a:pt x="24720" y="16275"/>
                </a:lnTo>
                <a:close/>
                <a:moveTo>
                  <a:pt x="24533" y="16242"/>
                </a:moveTo>
                <a:lnTo>
                  <a:pt x="24646" y="16262"/>
                </a:lnTo>
                <a:lnTo>
                  <a:pt x="24652" y="16224"/>
                </a:lnTo>
                <a:lnTo>
                  <a:pt x="24539" y="16204"/>
                </a:lnTo>
                <a:lnTo>
                  <a:pt x="24533" y="16242"/>
                </a:lnTo>
                <a:close/>
                <a:moveTo>
                  <a:pt x="24908" y="16307"/>
                </a:moveTo>
                <a:lnTo>
                  <a:pt x="25021" y="16326"/>
                </a:lnTo>
                <a:lnTo>
                  <a:pt x="25028" y="16288"/>
                </a:lnTo>
                <a:lnTo>
                  <a:pt x="24915" y="16268"/>
                </a:lnTo>
                <a:lnTo>
                  <a:pt x="24908" y="16307"/>
                </a:lnTo>
                <a:close/>
                <a:moveTo>
                  <a:pt x="24345" y="16210"/>
                </a:moveTo>
                <a:lnTo>
                  <a:pt x="24458" y="16230"/>
                </a:lnTo>
                <a:lnTo>
                  <a:pt x="24464" y="16191"/>
                </a:lnTo>
                <a:lnTo>
                  <a:pt x="24351" y="16172"/>
                </a:lnTo>
                <a:lnTo>
                  <a:pt x="24345" y="16210"/>
                </a:lnTo>
                <a:close/>
                <a:moveTo>
                  <a:pt x="23782" y="16114"/>
                </a:moveTo>
                <a:lnTo>
                  <a:pt x="23895" y="16133"/>
                </a:lnTo>
                <a:lnTo>
                  <a:pt x="23901" y="16095"/>
                </a:lnTo>
                <a:lnTo>
                  <a:pt x="23788" y="16076"/>
                </a:lnTo>
                <a:lnTo>
                  <a:pt x="23782" y="16114"/>
                </a:lnTo>
                <a:close/>
                <a:moveTo>
                  <a:pt x="23594" y="16082"/>
                </a:moveTo>
                <a:lnTo>
                  <a:pt x="23707" y="16101"/>
                </a:lnTo>
                <a:lnTo>
                  <a:pt x="23713" y="16063"/>
                </a:lnTo>
                <a:lnTo>
                  <a:pt x="23600" y="16043"/>
                </a:lnTo>
                <a:lnTo>
                  <a:pt x="23594" y="16082"/>
                </a:lnTo>
                <a:close/>
                <a:moveTo>
                  <a:pt x="23969" y="16146"/>
                </a:moveTo>
                <a:lnTo>
                  <a:pt x="24082" y="16165"/>
                </a:lnTo>
                <a:lnTo>
                  <a:pt x="24089" y="16127"/>
                </a:lnTo>
                <a:lnTo>
                  <a:pt x="23976" y="16108"/>
                </a:lnTo>
                <a:lnTo>
                  <a:pt x="23969" y="16146"/>
                </a:lnTo>
                <a:close/>
                <a:moveTo>
                  <a:pt x="24157" y="16178"/>
                </a:moveTo>
                <a:lnTo>
                  <a:pt x="24270" y="16197"/>
                </a:lnTo>
                <a:lnTo>
                  <a:pt x="24277" y="16159"/>
                </a:lnTo>
                <a:lnTo>
                  <a:pt x="24164" y="16140"/>
                </a:lnTo>
                <a:lnTo>
                  <a:pt x="24157" y="16178"/>
                </a:lnTo>
                <a:close/>
                <a:moveTo>
                  <a:pt x="15708" y="17591"/>
                </a:moveTo>
                <a:lnTo>
                  <a:pt x="15592" y="17559"/>
                </a:lnTo>
                <a:lnTo>
                  <a:pt x="15582" y="17597"/>
                </a:lnTo>
                <a:lnTo>
                  <a:pt x="15698" y="17629"/>
                </a:lnTo>
                <a:lnTo>
                  <a:pt x="15708" y="17591"/>
                </a:lnTo>
                <a:close/>
                <a:moveTo>
                  <a:pt x="15387" y="17543"/>
                </a:moveTo>
                <a:lnTo>
                  <a:pt x="15503" y="17575"/>
                </a:lnTo>
                <a:lnTo>
                  <a:pt x="15514" y="17538"/>
                </a:lnTo>
                <a:lnTo>
                  <a:pt x="15398" y="17505"/>
                </a:lnTo>
                <a:lnTo>
                  <a:pt x="15387" y="17543"/>
                </a:lnTo>
                <a:close/>
                <a:moveTo>
                  <a:pt x="14999" y="17435"/>
                </a:moveTo>
                <a:lnTo>
                  <a:pt x="15114" y="17467"/>
                </a:lnTo>
                <a:lnTo>
                  <a:pt x="15125" y="17430"/>
                </a:lnTo>
                <a:lnTo>
                  <a:pt x="15009" y="17397"/>
                </a:lnTo>
                <a:lnTo>
                  <a:pt x="14999" y="17435"/>
                </a:lnTo>
                <a:close/>
                <a:moveTo>
                  <a:pt x="15193" y="17489"/>
                </a:moveTo>
                <a:lnTo>
                  <a:pt x="15309" y="17521"/>
                </a:lnTo>
                <a:lnTo>
                  <a:pt x="15319" y="17484"/>
                </a:lnTo>
                <a:lnTo>
                  <a:pt x="15203" y="17451"/>
                </a:lnTo>
                <a:lnTo>
                  <a:pt x="15193" y="17489"/>
                </a:lnTo>
                <a:close/>
                <a:moveTo>
                  <a:pt x="15903" y="17645"/>
                </a:moveTo>
                <a:lnTo>
                  <a:pt x="15787" y="17613"/>
                </a:lnTo>
                <a:lnTo>
                  <a:pt x="15776" y="17651"/>
                </a:lnTo>
                <a:lnTo>
                  <a:pt x="15892" y="17683"/>
                </a:lnTo>
                <a:lnTo>
                  <a:pt x="15903" y="17645"/>
                </a:lnTo>
                <a:close/>
                <a:moveTo>
                  <a:pt x="16291" y="17753"/>
                </a:moveTo>
                <a:lnTo>
                  <a:pt x="16176" y="17721"/>
                </a:lnTo>
                <a:lnTo>
                  <a:pt x="16165" y="17759"/>
                </a:lnTo>
                <a:lnTo>
                  <a:pt x="16281" y="17791"/>
                </a:lnTo>
                <a:lnTo>
                  <a:pt x="16291" y="17753"/>
                </a:lnTo>
                <a:close/>
                <a:moveTo>
                  <a:pt x="16097" y="17699"/>
                </a:moveTo>
                <a:lnTo>
                  <a:pt x="15981" y="17667"/>
                </a:lnTo>
                <a:lnTo>
                  <a:pt x="15971" y="17705"/>
                </a:lnTo>
                <a:lnTo>
                  <a:pt x="16087" y="17737"/>
                </a:lnTo>
                <a:lnTo>
                  <a:pt x="16097" y="17699"/>
                </a:lnTo>
                <a:close/>
                <a:moveTo>
                  <a:pt x="9411" y="3370"/>
                </a:moveTo>
                <a:lnTo>
                  <a:pt x="9396" y="3334"/>
                </a:lnTo>
                <a:lnTo>
                  <a:pt x="9289" y="3379"/>
                </a:lnTo>
                <a:lnTo>
                  <a:pt x="9304" y="3415"/>
                </a:lnTo>
                <a:lnTo>
                  <a:pt x="9411" y="3370"/>
                </a:lnTo>
                <a:close/>
                <a:moveTo>
                  <a:pt x="8933" y="3528"/>
                </a:moveTo>
                <a:lnTo>
                  <a:pt x="8948" y="3564"/>
                </a:lnTo>
                <a:lnTo>
                  <a:pt x="9055" y="3519"/>
                </a:lnTo>
                <a:lnTo>
                  <a:pt x="9040" y="3483"/>
                </a:lnTo>
                <a:lnTo>
                  <a:pt x="8933" y="3528"/>
                </a:lnTo>
                <a:close/>
                <a:moveTo>
                  <a:pt x="9589" y="3296"/>
                </a:moveTo>
                <a:lnTo>
                  <a:pt x="9574" y="3260"/>
                </a:lnTo>
                <a:lnTo>
                  <a:pt x="9468" y="3304"/>
                </a:lnTo>
                <a:lnTo>
                  <a:pt x="9482" y="3340"/>
                </a:lnTo>
                <a:lnTo>
                  <a:pt x="9589" y="3296"/>
                </a:lnTo>
                <a:close/>
                <a:moveTo>
                  <a:pt x="9768" y="3221"/>
                </a:moveTo>
                <a:lnTo>
                  <a:pt x="9753" y="3185"/>
                </a:lnTo>
                <a:lnTo>
                  <a:pt x="9646" y="3230"/>
                </a:lnTo>
                <a:lnTo>
                  <a:pt x="9661" y="3266"/>
                </a:lnTo>
                <a:lnTo>
                  <a:pt x="9768" y="3221"/>
                </a:lnTo>
                <a:close/>
                <a:moveTo>
                  <a:pt x="9824" y="3155"/>
                </a:moveTo>
                <a:lnTo>
                  <a:pt x="9839" y="3191"/>
                </a:lnTo>
                <a:lnTo>
                  <a:pt x="9946" y="3146"/>
                </a:lnTo>
                <a:lnTo>
                  <a:pt x="9931" y="3111"/>
                </a:lnTo>
                <a:lnTo>
                  <a:pt x="9824" y="3155"/>
                </a:lnTo>
                <a:close/>
                <a:moveTo>
                  <a:pt x="8399" y="3752"/>
                </a:moveTo>
                <a:lnTo>
                  <a:pt x="8414" y="3787"/>
                </a:lnTo>
                <a:lnTo>
                  <a:pt x="8521" y="3743"/>
                </a:lnTo>
                <a:lnTo>
                  <a:pt x="8506" y="3707"/>
                </a:lnTo>
                <a:lnTo>
                  <a:pt x="8399" y="3752"/>
                </a:lnTo>
                <a:close/>
                <a:moveTo>
                  <a:pt x="10195" y="3042"/>
                </a:moveTo>
                <a:lnTo>
                  <a:pt x="10302" y="2997"/>
                </a:lnTo>
                <a:lnTo>
                  <a:pt x="10287" y="2962"/>
                </a:lnTo>
                <a:lnTo>
                  <a:pt x="10180" y="3006"/>
                </a:lnTo>
                <a:lnTo>
                  <a:pt x="10195" y="3042"/>
                </a:lnTo>
                <a:close/>
                <a:moveTo>
                  <a:pt x="10002" y="3081"/>
                </a:moveTo>
                <a:lnTo>
                  <a:pt x="10017" y="3117"/>
                </a:lnTo>
                <a:lnTo>
                  <a:pt x="10124" y="3072"/>
                </a:lnTo>
                <a:lnTo>
                  <a:pt x="10109" y="3036"/>
                </a:lnTo>
                <a:lnTo>
                  <a:pt x="10002" y="3081"/>
                </a:lnTo>
                <a:close/>
                <a:moveTo>
                  <a:pt x="5387" y="5054"/>
                </a:moveTo>
                <a:lnTo>
                  <a:pt x="5494" y="5010"/>
                </a:lnTo>
                <a:lnTo>
                  <a:pt x="5479" y="4974"/>
                </a:lnTo>
                <a:lnTo>
                  <a:pt x="5372" y="5019"/>
                </a:lnTo>
                <a:lnTo>
                  <a:pt x="5387" y="5054"/>
                </a:lnTo>
                <a:close/>
                <a:moveTo>
                  <a:pt x="6634" y="4533"/>
                </a:moveTo>
                <a:lnTo>
                  <a:pt x="6741" y="4488"/>
                </a:lnTo>
                <a:lnTo>
                  <a:pt x="6726" y="4452"/>
                </a:lnTo>
                <a:lnTo>
                  <a:pt x="6619" y="4497"/>
                </a:lnTo>
                <a:lnTo>
                  <a:pt x="6634" y="4533"/>
                </a:lnTo>
                <a:close/>
                <a:moveTo>
                  <a:pt x="6028" y="4786"/>
                </a:moveTo>
                <a:lnTo>
                  <a:pt x="6013" y="4750"/>
                </a:lnTo>
                <a:lnTo>
                  <a:pt x="5906" y="4795"/>
                </a:lnTo>
                <a:lnTo>
                  <a:pt x="5921" y="4831"/>
                </a:lnTo>
                <a:lnTo>
                  <a:pt x="6028" y="4786"/>
                </a:lnTo>
                <a:close/>
                <a:moveTo>
                  <a:pt x="6084" y="4721"/>
                </a:moveTo>
                <a:lnTo>
                  <a:pt x="6099" y="4756"/>
                </a:lnTo>
                <a:lnTo>
                  <a:pt x="6206" y="4712"/>
                </a:lnTo>
                <a:lnTo>
                  <a:pt x="6191" y="4676"/>
                </a:lnTo>
                <a:lnTo>
                  <a:pt x="6084" y="4721"/>
                </a:lnTo>
                <a:close/>
                <a:moveTo>
                  <a:pt x="6441" y="4572"/>
                </a:moveTo>
                <a:lnTo>
                  <a:pt x="6456" y="4607"/>
                </a:lnTo>
                <a:lnTo>
                  <a:pt x="6562" y="4563"/>
                </a:lnTo>
                <a:lnTo>
                  <a:pt x="6547" y="4527"/>
                </a:lnTo>
                <a:lnTo>
                  <a:pt x="6441" y="4572"/>
                </a:lnTo>
                <a:close/>
                <a:moveTo>
                  <a:pt x="10729" y="2819"/>
                </a:moveTo>
                <a:lnTo>
                  <a:pt x="10836" y="2774"/>
                </a:lnTo>
                <a:lnTo>
                  <a:pt x="10821" y="2738"/>
                </a:lnTo>
                <a:lnTo>
                  <a:pt x="10714" y="2783"/>
                </a:lnTo>
                <a:lnTo>
                  <a:pt x="10729" y="2819"/>
                </a:lnTo>
                <a:close/>
                <a:moveTo>
                  <a:pt x="6263" y="4646"/>
                </a:moveTo>
                <a:lnTo>
                  <a:pt x="6277" y="4682"/>
                </a:lnTo>
                <a:lnTo>
                  <a:pt x="6384" y="4637"/>
                </a:lnTo>
                <a:lnTo>
                  <a:pt x="6369" y="4601"/>
                </a:lnTo>
                <a:lnTo>
                  <a:pt x="6263" y="4646"/>
                </a:lnTo>
                <a:close/>
                <a:moveTo>
                  <a:pt x="7972" y="3931"/>
                </a:moveTo>
                <a:lnTo>
                  <a:pt x="7865" y="3975"/>
                </a:lnTo>
                <a:lnTo>
                  <a:pt x="7880" y="4011"/>
                </a:lnTo>
                <a:lnTo>
                  <a:pt x="7987" y="3966"/>
                </a:lnTo>
                <a:lnTo>
                  <a:pt x="7972" y="3931"/>
                </a:lnTo>
                <a:close/>
                <a:moveTo>
                  <a:pt x="8150" y="3856"/>
                </a:moveTo>
                <a:lnTo>
                  <a:pt x="8043" y="3901"/>
                </a:lnTo>
                <a:lnTo>
                  <a:pt x="8058" y="3937"/>
                </a:lnTo>
                <a:lnTo>
                  <a:pt x="8165" y="3892"/>
                </a:lnTo>
                <a:lnTo>
                  <a:pt x="8150" y="3856"/>
                </a:lnTo>
                <a:close/>
                <a:moveTo>
                  <a:pt x="7794" y="4005"/>
                </a:moveTo>
                <a:lnTo>
                  <a:pt x="7687" y="4050"/>
                </a:lnTo>
                <a:lnTo>
                  <a:pt x="7702" y="4086"/>
                </a:lnTo>
                <a:lnTo>
                  <a:pt x="7809" y="4041"/>
                </a:lnTo>
                <a:lnTo>
                  <a:pt x="7794" y="4005"/>
                </a:lnTo>
                <a:close/>
                <a:moveTo>
                  <a:pt x="7438" y="4154"/>
                </a:moveTo>
                <a:lnTo>
                  <a:pt x="7331" y="4199"/>
                </a:lnTo>
                <a:lnTo>
                  <a:pt x="7346" y="4235"/>
                </a:lnTo>
                <a:lnTo>
                  <a:pt x="7453" y="4190"/>
                </a:lnTo>
                <a:lnTo>
                  <a:pt x="7438" y="4154"/>
                </a:lnTo>
                <a:close/>
                <a:moveTo>
                  <a:pt x="9233" y="3445"/>
                </a:moveTo>
                <a:lnTo>
                  <a:pt x="9218" y="3409"/>
                </a:lnTo>
                <a:lnTo>
                  <a:pt x="9111" y="3454"/>
                </a:lnTo>
                <a:lnTo>
                  <a:pt x="9126" y="3489"/>
                </a:lnTo>
                <a:lnTo>
                  <a:pt x="9233" y="3445"/>
                </a:lnTo>
                <a:close/>
                <a:moveTo>
                  <a:pt x="7616" y="4080"/>
                </a:moveTo>
                <a:lnTo>
                  <a:pt x="7509" y="4124"/>
                </a:lnTo>
                <a:lnTo>
                  <a:pt x="7524" y="4160"/>
                </a:lnTo>
                <a:lnTo>
                  <a:pt x="7631" y="4115"/>
                </a:lnTo>
                <a:lnTo>
                  <a:pt x="7616" y="4080"/>
                </a:lnTo>
                <a:close/>
                <a:moveTo>
                  <a:pt x="7260" y="4229"/>
                </a:moveTo>
                <a:lnTo>
                  <a:pt x="7153" y="4273"/>
                </a:lnTo>
                <a:lnTo>
                  <a:pt x="7168" y="4309"/>
                </a:lnTo>
                <a:lnTo>
                  <a:pt x="7275" y="4264"/>
                </a:lnTo>
                <a:lnTo>
                  <a:pt x="7260" y="4229"/>
                </a:lnTo>
                <a:close/>
                <a:moveTo>
                  <a:pt x="7097" y="4339"/>
                </a:moveTo>
                <a:lnTo>
                  <a:pt x="7082" y="4303"/>
                </a:lnTo>
                <a:lnTo>
                  <a:pt x="6975" y="4348"/>
                </a:lnTo>
                <a:lnTo>
                  <a:pt x="6990" y="4384"/>
                </a:lnTo>
                <a:lnTo>
                  <a:pt x="7097" y="4339"/>
                </a:lnTo>
                <a:close/>
                <a:moveTo>
                  <a:pt x="4482" y="5391"/>
                </a:moveTo>
                <a:lnTo>
                  <a:pt x="4497" y="5427"/>
                </a:lnTo>
                <a:lnTo>
                  <a:pt x="4604" y="5382"/>
                </a:lnTo>
                <a:lnTo>
                  <a:pt x="4589" y="5347"/>
                </a:lnTo>
                <a:lnTo>
                  <a:pt x="4482" y="5391"/>
                </a:lnTo>
                <a:close/>
                <a:moveTo>
                  <a:pt x="10373" y="2968"/>
                </a:moveTo>
                <a:lnTo>
                  <a:pt x="10480" y="2923"/>
                </a:lnTo>
                <a:lnTo>
                  <a:pt x="10465" y="2887"/>
                </a:lnTo>
                <a:lnTo>
                  <a:pt x="10358" y="2932"/>
                </a:lnTo>
                <a:lnTo>
                  <a:pt x="10373" y="2968"/>
                </a:lnTo>
                <a:close/>
                <a:moveTo>
                  <a:pt x="4426" y="5457"/>
                </a:moveTo>
                <a:lnTo>
                  <a:pt x="4411" y="5421"/>
                </a:lnTo>
                <a:lnTo>
                  <a:pt x="4330" y="5455"/>
                </a:lnTo>
                <a:cubicBezTo>
                  <a:pt x="4287" y="5397"/>
                  <a:pt x="4218" y="5358"/>
                  <a:pt x="4140" y="5358"/>
                </a:cubicBezTo>
                <a:cubicBezTo>
                  <a:pt x="4048" y="5358"/>
                  <a:pt x="3968" y="5411"/>
                  <a:pt x="3930" y="5488"/>
                </a:cubicBezTo>
                <a:lnTo>
                  <a:pt x="3889" y="5479"/>
                </a:lnTo>
                <a:lnTo>
                  <a:pt x="3880" y="5516"/>
                </a:lnTo>
                <a:lnTo>
                  <a:pt x="3915" y="5525"/>
                </a:lnTo>
                <a:cubicBezTo>
                  <a:pt x="3909" y="5546"/>
                  <a:pt x="3905" y="5569"/>
                  <a:pt x="3905" y="5593"/>
                </a:cubicBezTo>
                <a:cubicBezTo>
                  <a:pt x="3905" y="5723"/>
                  <a:pt x="4010" y="5828"/>
                  <a:pt x="4140" y="5828"/>
                </a:cubicBezTo>
                <a:cubicBezTo>
                  <a:pt x="4270" y="5828"/>
                  <a:pt x="4375" y="5723"/>
                  <a:pt x="4375" y="5593"/>
                </a:cubicBezTo>
                <a:cubicBezTo>
                  <a:pt x="4375" y="5591"/>
                  <a:pt x="4374" y="5588"/>
                  <a:pt x="4374" y="5585"/>
                </a:cubicBezTo>
                <a:lnTo>
                  <a:pt x="4385" y="5585"/>
                </a:lnTo>
                <a:lnTo>
                  <a:pt x="4386" y="5547"/>
                </a:lnTo>
                <a:lnTo>
                  <a:pt x="4370" y="5546"/>
                </a:lnTo>
                <a:cubicBezTo>
                  <a:pt x="4365" y="5526"/>
                  <a:pt x="4359" y="5507"/>
                  <a:pt x="4350" y="5489"/>
                </a:cubicBezTo>
                <a:lnTo>
                  <a:pt x="4426" y="5457"/>
                </a:lnTo>
                <a:close/>
                <a:moveTo>
                  <a:pt x="10551" y="2893"/>
                </a:moveTo>
                <a:lnTo>
                  <a:pt x="10658" y="2848"/>
                </a:lnTo>
                <a:lnTo>
                  <a:pt x="10643" y="2813"/>
                </a:lnTo>
                <a:lnTo>
                  <a:pt x="10536" y="2857"/>
                </a:lnTo>
                <a:lnTo>
                  <a:pt x="10551" y="2893"/>
                </a:lnTo>
                <a:close/>
                <a:moveTo>
                  <a:pt x="8577" y="3677"/>
                </a:moveTo>
                <a:lnTo>
                  <a:pt x="8592" y="3713"/>
                </a:lnTo>
                <a:lnTo>
                  <a:pt x="8699" y="3668"/>
                </a:lnTo>
                <a:lnTo>
                  <a:pt x="8684" y="3632"/>
                </a:lnTo>
                <a:lnTo>
                  <a:pt x="8577" y="3677"/>
                </a:lnTo>
                <a:close/>
                <a:moveTo>
                  <a:pt x="8755" y="3603"/>
                </a:moveTo>
                <a:lnTo>
                  <a:pt x="8770" y="3638"/>
                </a:lnTo>
                <a:lnTo>
                  <a:pt x="8877" y="3594"/>
                </a:lnTo>
                <a:lnTo>
                  <a:pt x="8862" y="3558"/>
                </a:lnTo>
                <a:lnTo>
                  <a:pt x="8755" y="3603"/>
                </a:lnTo>
                <a:close/>
                <a:moveTo>
                  <a:pt x="5016" y="5168"/>
                </a:moveTo>
                <a:lnTo>
                  <a:pt x="5031" y="5204"/>
                </a:lnTo>
                <a:lnTo>
                  <a:pt x="5138" y="5159"/>
                </a:lnTo>
                <a:lnTo>
                  <a:pt x="5123" y="5123"/>
                </a:lnTo>
                <a:lnTo>
                  <a:pt x="5016" y="5168"/>
                </a:lnTo>
                <a:close/>
                <a:moveTo>
                  <a:pt x="5565" y="4980"/>
                </a:moveTo>
                <a:lnTo>
                  <a:pt x="5672" y="4935"/>
                </a:lnTo>
                <a:lnTo>
                  <a:pt x="5657" y="4899"/>
                </a:lnTo>
                <a:lnTo>
                  <a:pt x="5550" y="4944"/>
                </a:lnTo>
                <a:lnTo>
                  <a:pt x="5565" y="4980"/>
                </a:lnTo>
                <a:close/>
                <a:moveTo>
                  <a:pt x="5209" y="5129"/>
                </a:moveTo>
                <a:lnTo>
                  <a:pt x="5316" y="5084"/>
                </a:lnTo>
                <a:lnTo>
                  <a:pt x="5301" y="5048"/>
                </a:lnTo>
                <a:lnTo>
                  <a:pt x="5194" y="5093"/>
                </a:lnTo>
                <a:lnTo>
                  <a:pt x="5209" y="5129"/>
                </a:lnTo>
                <a:close/>
                <a:moveTo>
                  <a:pt x="8236" y="3862"/>
                </a:moveTo>
                <a:lnTo>
                  <a:pt x="8343" y="3817"/>
                </a:lnTo>
                <a:lnTo>
                  <a:pt x="8328" y="3781"/>
                </a:lnTo>
                <a:lnTo>
                  <a:pt x="8221" y="3826"/>
                </a:lnTo>
                <a:lnTo>
                  <a:pt x="8236" y="3862"/>
                </a:lnTo>
                <a:close/>
                <a:moveTo>
                  <a:pt x="4960" y="5233"/>
                </a:moveTo>
                <a:lnTo>
                  <a:pt x="4945" y="5198"/>
                </a:lnTo>
                <a:lnTo>
                  <a:pt x="4838" y="5242"/>
                </a:lnTo>
                <a:lnTo>
                  <a:pt x="4853" y="5278"/>
                </a:lnTo>
                <a:lnTo>
                  <a:pt x="4960" y="5233"/>
                </a:lnTo>
                <a:close/>
                <a:moveTo>
                  <a:pt x="5743" y="4905"/>
                </a:moveTo>
                <a:lnTo>
                  <a:pt x="5850" y="4861"/>
                </a:lnTo>
                <a:lnTo>
                  <a:pt x="5835" y="4825"/>
                </a:lnTo>
                <a:lnTo>
                  <a:pt x="5728" y="4870"/>
                </a:lnTo>
                <a:lnTo>
                  <a:pt x="5743" y="4905"/>
                </a:lnTo>
                <a:close/>
                <a:moveTo>
                  <a:pt x="4660" y="5317"/>
                </a:moveTo>
                <a:lnTo>
                  <a:pt x="4675" y="5353"/>
                </a:lnTo>
                <a:lnTo>
                  <a:pt x="4782" y="5308"/>
                </a:lnTo>
                <a:lnTo>
                  <a:pt x="4767" y="5272"/>
                </a:lnTo>
                <a:lnTo>
                  <a:pt x="4660" y="5317"/>
                </a:lnTo>
                <a:close/>
                <a:moveTo>
                  <a:pt x="1110" y="4766"/>
                </a:moveTo>
                <a:lnTo>
                  <a:pt x="1107" y="4727"/>
                </a:lnTo>
                <a:cubicBezTo>
                  <a:pt x="1091" y="4613"/>
                  <a:pt x="994" y="4525"/>
                  <a:pt x="875" y="4525"/>
                </a:cubicBezTo>
                <a:cubicBezTo>
                  <a:pt x="745" y="4525"/>
                  <a:pt x="640" y="4630"/>
                  <a:pt x="640" y="4760"/>
                </a:cubicBezTo>
                <a:cubicBezTo>
                  <a:pt x="640" y="4772"/>
                  <a:pt x="641" y="4784"/>
                  <a:pt x="643" y="4795"/>
                </a:cubicBezTo>
                <a:lnTo>
                  <a:pt x="570" y="4824"/>
                </a:lnTo>
                <a:lnTo>
                  <a:pt x="584" y="4860"/>
                </a:lnTo>
                <a:lnTo>
                  <a:pt x="652" y="4833"/>
                </a:lnTo>
                <a:cubicBezTo>
                  <a:pt x="683" y="4927"/>
                  <a:pt x="771" y="4995"/>
                  <a:pt x="875" y="4995"/>
                </a:cubicBezTo>
                <a:cubicBezTo>
                  <a:pt x="979" y="4995"/>
                  <a:pt x="1067" y="4928"/>
                  <a:pt x="1098" y="4835"/>
                </a:cubicBezTo>
                <a:lnTo>
                  <a:pt x="1120" y="4840"/>
                </a:lnTo>
                <a:lnTo>
                  <a:pt x="1129" y="4802"/>
                </a:lnTo>
                <a:lnTo>
                  <a:pt x="1107" y="4797"/>
                </a:lnTo>
                <a:cubicBezTo>
                  <a:pt x="1108" y="4787"/>
                  <a:pt x="1109" y="4776"/>
                  <a:pt x="1110" y="4766"/>
                </a:cubicBezTo>
                <a:close/>
                <a:moveTo>
                  <a:pt x="13725" y="1920"/>
                </a:moveTo>
                <a:lnTo>
                  <a:pt x="13714" y="1883"/>
                </a:lnTo>
                <a:lnTo>
                  <a:pt x="13602" y="1916"/>
                </a:lnTo>
                <a:lnTo>
                  <a:pt x="13613" y="1953"/>
                </a:lnTo>
                <a:lnTo>
                  <a:pt x="13725" y="1920"/>
                </a:lnTo>
                <a:close/>
                <a:moveTo>
                  <a:pt x="14473" y="1703"/>
                </a:moveTo>
                <a:lnTo>
                  <a:pt x="14463" y="1666"/>
                </a:lnTo>
                <a:lnTo>
                  <a:pt x="14350" y="1698"/>
                </a:lnTo>
                <a:lnTo>
                  <a:pt x="14361" y="1736"/>
                </a:lnTo>
                <a:lnTo>
                  <a:pt x="14473" y="1703"/>
                </a:lnTo>
                <a:close/>
                <a:moveTo>
                  <a:pt x="14099" y="1812"/>
                </a:moveTo>
                <a:lnTo>
                  <a:pt x="14088" y="1774"/>
                </a:lnTo>
                <a:lnTo>
                  <a:pt x="13976" y="1807"/>
                </a:lnTo>
                <a:lnTo>
                  <a:pt x="13987" y="1844"/>
                </a:lnTo>
                <a:lnTo>
                  <a:pt x="14099" y="1812"/>
                </a:lnTo>
                <a:close/>
                <a:moveTo>
                  <a:pt x="14286" y="1757"/>
                </a:moveTo>
                <a:lnTo>
                  <a:pt x="14276" y="1720"/>
                </a:lnTo>
                <a:lnTo>
                  <a:pt x="14163" y="1753"/>
                </a:lnTo>
                <a:lnTo>
                  <a:pt x="14174" y="1790"/>
                </a:lnTo>
                <a:lnTo>
                  <a:pt x="14286" y="1757"/>
                </a:lnTo>
                <a:close/>
                <a:moveTo>
                  <a:pt x="13912" y="1866"/>
                </a:moveTo>
                <a:lnTo>
                  <a:pt x="13901" y="1829"/>
                </a:lnTo>
                <a:lnTo>
                  <a:pt x="13789" y="1861"/>
                </a:lnTo>
                <a:lnTo>
                  <a:pt x="13800" y="1898"/>
                </a:lnTo>
                <a:lnTo>
                  <a:pt x="13912" y="1866"/>
                </a:lnTo>
                <a:close/>
                <a:moveTo>
                  <a:pt x="15596" y="1377"/>
                </a:moveTo>
                <a:lnTo>
                  <a:pt x="15585" y="1340"/>
                </a:lnTo>
                <a:lnTo>
                  <a:pt x="15473" y="1373"/>
                </a:lnTo>
                <a:lnTo>
                  <a:pt x="15484" y="1410"/>
                </a:lnTo>
                <a:lnTo>
                  <a:pt x="15596" y="1377"/>
                </a:lnTo>
                <a:close/>
                <a:moveTo>
                  <a:pt x="15409" y="1432"/>
                </a:moveTo>
                <a:lnTo>
                  <a:pt x="15398" y="1394"/>
                </a:lnTo>
                <a:lnTo>
                  <a:pt x="15286" y="1427"/>
                </a:lnTo>
                <a:lnTo>
                  <a:pt x="15297" y="1464"/>
                </a:lnTo>
                <a:lnTo>
                  <a:pt x="15409" y="1432"/>
                </a:lnTo>
                <a:close/>
                <a:moveTo>
                  <a:pt x="15024" y="1503"/>
                </a:moveTo>
                <a:lnTo>
                  <a:pt x="14912" y="1535"/>
                </a:lnTo>
                <a:lnTo>
                  <a:pt x="14923" y="1573"/>
                </a:lnTo>
                <a:lnTo>
                  <a:pt x="15035" y="1540"/>
                </a:lnTo>
                <a:lnTo>
                  <a:pt x="15024" y="1503"/>
                </a:lnTo>
                <a:close/>
                <a:moveTo>
                  <a:pt x="14848" y="1594"/>
                </a:moveTo>
                <a:lnTo>
                  <a:pt x="14837" y="1557"/>
                </a:lnTo>
                <a:lnTo>
                  <a:pt x="14725" y="1590"/>
                </a:lnTo>
                <a:lnTo>
                  <a:pt x="14736" y="1627"/>
                </a:lnTo>
                <a:lnTo>
                  <a:pt x="14848" y="1594"/>
                </a:lnTo>
                <a:close/>
                <a:moveTo>
                  <a:pt x="15222" y="1486"/>
                </a:moveTo>
                <a:lnTo>
                  <a:pt x="15211" y="1449"/>
                </a:lnTo>
                <a:lnTo>
                  <a:pt x="15099" y="1481"/>
                </a:lnTo>
                <a:lnTo>
                  <a:pt x="15110" y="1518"/>
                </a:lnTo>
                <a:lnTo>
                  <a:pt x="15222" y="1486"/>
                </a:lnTo>
                <a:close/>
                <a:moveTo>
                  <a:pt x="14661" y="1649"/>
                </a:moveTo>
                <a:lnTo>
                  <a:pt x="14650" y="1611"/>
                </a:lnTo>
                <a:lnTo>
                  <a:pt x="14538" y="1644"/>
                </a:lnTo>
                <a:lnTo>
                  <a:pt x="14548" y="1681"/>
                </a:lnTo>
                <a:lnTo>
                  <a:pt x="14661" y="1649"/>
                </a:lnTo>
                <a:close/>
                <a:moveTo>
                  <a:pt x="13527" y="1937"/>
                </a:moveTo>
                <a:lnTo>
                  <a:pt x="13415" y="1970"/>
                </a:lnTo>
                <a:lnTo>
                  <a:pt x="13426" y="2007"/>
                </a:lnTo>
                <a:lnTo>
                  <a:pt x="13538" y="1975"/>
                </a:lnTo>
                <a:lnTo>
                  <a:pt x="13527" y="1937"/>
                </a:lnTo>
                <a:close/>
                <a:moveTo>
                  <a:pt x="11843" y="2426"/>
                </a:moveTo>
                <a:lnTo>
                  <a:pt x="11731" y="2458"/>
                </a:lnTo>
                <a:lnTo>
                  <a:pt x="11742" y="2496"/>
                </a:lnTo>
                <a:lnTo>
                  <a:pt x="11854" y="2463"/>
                </a:lnTo>
                <a:lnTo>
                  <a:pt x="11843" y="2426"/>
                </a:lnTo>
                <a:close/>
                <a:moveTo>
                  <a:pt x="11667" y="2517"/>
                </a:moveTo>
                <a:lnTo>
                  <a:pt x="11656" y="2480"/>
                </a:lnTo>
                <a:lnTo>
                  <a:pt x="11544" y="2513"/>
                </a:lnTo>
                <a:lnTo>
                  <a:pt x="11555" y="2550"/>
                </a:lnTo>
                <a:lnTo>
                  <a:pt x="11667" y="2517"/>
                </a:lnTo>
                <a:close/>
                <a:moveTo>
                  <a:pt x="13153" y="2046"/>
                </a:moveTo>
                <a:lnTo>
                  <a:pt x="13041" y="2078"/>
                </a:lnTo>
                <a:lnTo>
                  <a:pt x="13052" y="2116"/>
                </a:lnTo>
                <a:lnTo>
                  <a:pt x="13164" y="2083"/>
                </a:lnTo>
                <a:lnTo>
                  <a:pt x="13153" y="2046"/>
                </a:lnTo>
                <a:close/>
                <a:moveTo>
                  <a:pt x="12041" y="2409"/>
                </a:moveTo>
                <a:lnTo>
                  <a:pt x="12030" y="2372"/>
                </a:lnTo>
                <a:lnTo>
                  <a:pt x="11918" y="2404"/>
                </a:lnTo>
                <a:lnTo>
                  <a:pt x="11929" y="2441"/>
                </a:lnTo>
                <a:lnTo>
                  <a:pt x="12041" y="2409"/>
                </a:lnTo>
                <a:close/>
                <a:moveTo>
                  <a:pt x="12977" y="2137"/>
                </a:moveTo>
                <a:lnTo>
                  <a:pt x="12966" y="2100"/>
                </a:lnTo>
                <a:lnTo>
                  <a:pt x="12854" y="2133"/>
                </a:lnTo>
                <a:lnTo>
                  <a:pt x="12864" y="2170"/>
                </a:lnTo>
                <a:lnTo>
                  <a:pt x="12977" y="2137"/>
                </a:lnTo>
                <a:close/>
                <a:moveTo>
                  <a:pt x="12217" y="2317"/>
                </a:moveTo>
                <a:lnTo>
                  <a:pt x="12105" y="2350"/>
                </a:lnTo>
                <a:lnTo>
                  <a:pt x="12116" y="2387"/>
                </a:lnTo>
                <a:lnTo>
                  <a:pt x="12228" y="2355"/>
                </a:lnTo>
                <a:lnTo>
                  <a:pt x="12217" y="2317"/>
                </a:lnTo>
                <a:close/>
                <a:moveTo>
                  <a:pt x="12779" y="2154"/>
                </a:moveTo>
                <a:lnTo>
                  <a:pt x="12666" y="2187"/>
                </a:lnTo>
                <a:lnTo>
                  <a:pt x="12677" y="2224"/>
                </a:lnTo>
                <a:lnTo>
                  <a:pt x="12789" y="2192"/>
                </a:lnTo>
                <a:lnTo>
                  <a:pt x="12779" y="2154"/>
                </a:lnTo>
                <a:close/>
                <a:moveTo>
                  <a:pt x="13351" y="2029"/>
                </a:moveTo>
                <a:lnTo>
                  <a:pt x="13340" y="1992"/>
                </a:lnTo>
                <a:lnTo>
                  <a:pt x="13228" y="2024"/>
                </a:lnTo>
                <a:lnTo>
                  <a:pt x="13239" y="2061"/>
                </a:lnTo>
                <a:lnTo>
                  <a:pt x="13351" y="2029"/>
                </a:lnTo>
                <a:close/>
                <a:moveTo>
                  <a:pt x="12490" y="2279"/>
                </a:moveTo>
                <a:lnTo>
                  <a:pt x="12602" y="2246"/>
                </a:lnTo>
                <a:lnTo>
                  <a:pt x="12592" y="2209"/>
                </a:lnTo>
                <a:lnTo>
                  <a:pt x="12479" y="2241"/>
                </a:lnTo>
                <a:lnTo>
                  <a:pt x="12490" y="2279"/>
                </a:lnTo>
                <a:close/>
                <a:moveTo>
                  <a:pt x="12292" y="2296"/>
                </a:moveTo>
                <a:lnTo>
                  <a:pt x="12303" y="2333"/>
                </a:lnTo>
                <a:lnTo>
                  <a:pt x="12415" y="2300"/>
                </a:lnTo>
                <a:lnTo>
                  <a:pt x="12404" y="2263"/>
                </a:lnTo>
                <a:lnTo>
                  <a:pt x="12292" y="2296"/>
                </a:lnTo>
                <a:close/>
                <a:moveTo>
                  <a:pt x="15202" y="16915"/>
                </a:moveTo>
                <a:lnTo>
                  <a:pt x="15180" y="16883"/>
                </a:lnTo>
                <a:lnTo>
                  <a:pt x="15085" y="16950"/>
                </a:lnTo>
                <a:lnTo>
                  <a:pt x="15108" y="16982"/>
                </a:lnTo>
                <a:lnTo>
                  <a:pt x="15202" y="16915"/>
                </a:lnTo>
                <a:close/>
                <a:moveTo>
                  <a:pt x="15966" y="16327"/>
                </a:moveTo>
                <a:lnTo>
                  <a:pt x="15872" y="16394"/>
                </a:lnTo>
                <a:lnTo>
                  <a:pt x="15894" y="16425"/>
                </a:lnTo>
                <a:lnTo>
                  <a:pt x="15988" y="16358"/>
                </a:lnTo>
                <a:lnTo>
                  <a:pt x="15966" y="16327"/>
                </a:lnTo>
                <a:close/>
                <a:moveTo>
                  <a:pt x="16680" y="15869"/>
                </a:moveTo>
                <a:lnTo>
                  <a:pt x="16775" y="15802"/>
                </a:lnTo>
                <a:lnTo>
                  <a:pt x="16752" y="15770"/>
                </a:lnTo>
                <a:lnTo>
                  <a:pt x="16658" y="15837"/>
                </a:lnTo>
                <a:lnTo>
                  <a:pt x="16680" y="15869"/>
                </a:lnTo>
                <a:close/>
                <a:moveTo>
                  <a:pt x="18252" y="14755"/>
                </a:moveTo>
                <a:lnTo>
                  <a:pt x="18347" y="14689"/>
                </a:lnTo>
                <a:lnTo>
                  <a:pt x="18324" y="14657"/>
                </a:lnTo>
                <a:lnTo>
                  <a:pt x="18230" y="14724"/>
                </a:lnTo>
                <a:lnTo>
                  <a:pt x="18252" y="14755"/>
                </a:lnTo>
                <a:close/>
                <a:moveTo>
                  <a:pt x="17381" y="15325"/>
                </a:moveTo>
                <a:lnTo>
                  <a:pt x="17287" y="15392"/>
                </a:lnTo>
                <a:lnTo>
                  <a:pt x="17309" y="15423"/>
                </a:lnTo>
                <a:lnTo>
                  <a:pt x="17403" y="15356"/>
                </a:lnTo>
                <a:lnTo>
                  <a:pt x="17381" y="15325"/>
                </a:lnTo>
                <a:close/>
                <a:moveTo>
                  <a:pt x="17246" y="15468"/>
                </a:moveTo>
                <a:lnTo>
                  <a:pt x="17224" y="15436"/>
                </a:lnTo>
                <a:lnTo>
                  <a:pt x="17129" y="15503"/>
                </a:lnTo>
                <a:lnTo>
                  <a:pt x="17152" y="15535"/>
                </a:lnTo>
                <a:lnTo>
                  <a:pt x="17246" y="15468"/>
                </a:lnTo>
                <a:close/>
                <a:moveTo>
                  <a:pt x="16909" y="15659"/>
                </a:moveTo>
                <a:lnTo>
                  <a:pt x="16815" y="15726"/>
                </a:lnTo>
                <a:lnTo>
                  <a:pt x="16837" y="15757"/>
                </a:lnTo>
                <a:lnTo>
                  <a:pt x="16932" y="15690"/>
                </a:lnTo>
                <a:lnTo>
                  <a:pt x="16909" y="15659"/>
                </a:lnTo>
                <a:close/>
                <a:moveTo>
                  <a:pt x="15652" y="16549"/>
                </a:moveTo>
                <a:lnTo>
                  <a:pt x="15557" y="16616"/>
                </a:lnTo>
                <a:lnTo>
                  <a:pt x="15580" y="16648"/>
                </a:lnTo>
                <a:lnTo>
                  <a:pt x="15674" y="16581"/>
                </a:lnTo>
                <a:lnTo>
                  <a:pt x="15652" y="16549"/>
                </a:lnTo>
                <a:close/>
                <a:moveTo>
                  <a:pt x="17938" y="14978"/>
                </a:moveTo>
                <a:lnTo>
                  <a:pt x="18032" y="14911"/>
                </a:lnTo>
                <a:lnTo>
                  <a:pt x="18010" y="14879"/>
                </a:lnTo>
                <a:lnTo>
                  <a:pt x="17915" y="14946"/>
                </a:lnTo>
                <a:lnTo>
                  <a:pt x="17938" y="14978"/>
                </a:lnTo>
                <a:close/>
                <a:moveTo>
                  <a:pt x="16366" y="16091"/>
                </a:moveTo>
                <a:lnTo>
                  <a:pt x="16460" y="16024"/>
                </a:lnTo>
                <a:lnTo>
                  <a:pt x="16438" y="15993"/>
                </a:lnTo>
                <a:lnTo>
                  <a:pt x="16343" y="16060"/>
                </a:lnTo>
                <a:lnTo>
                  <a:pt x="16366" y="16091"/>
                </a:lnTo>
                <a:close/>
                <a:moveTo>
                  <a:pt x="18167" y="14768"/>
                </a:moveTo>
                <a:lnTo>
                  <a:pt x="18073" y="14835"/>
                </a:lnTo>
                <a:lnTo>
                  <a:pt x="18095" y="14867"/>
                </a:lnTo>
                <a:lnTo>
                  <a:pt x="18190" y="14800"/>
                </a:lnTo>
                <a:lnTo>
                  <a:pt x="18167" y="14768"/>
                </a:lnTo>
                <a:close/>
                <a:moveTo>
                  <a:pt x="15023" y="16995"/>
                </a:moveTo>
                <a:lnTo>
                  <a:pt x="14928" y="17062"/>
                </a:lnTo>
                <a:lnTo>
                  <a:pt x="14951" y="17093"/>
                </a:lnTo>
                <a:lnTo>
                  <a:pt x="15045" y="17026"/>
                </a:lnTo>
                <a:lnTo>
                  <a:pt x="15023" y="16995"/>
                </a:lnTo>
                <a:close/>
                <a:moveTo>
                  <a:pt x="15243" y="16839"/>
                </a:moveTo>
                <a:lnTo>
                  <a:pt x="15265" y="16871"/>
                </a:lnTo>
                <a:lnTo>
                  <a:pt x="15360" y="16804"/>
                </a:lnTo>
                <a:lnTo>
                  <a:pt x="15337" y="16772"/>
                </a:lnTo>
                <a:lnTo>
                  <a:pt x="15243" y="16839"/>
                </a:lnTo>
                <a:close/>
                <a:moveTo>
                  <a:pt x="17781" y="15089"/>
                </a:moveTo>
                <a:lnTo>
                  <a:pt x="17875" y="15022"/>
                </a:lnTo>
                <a:lnTo>
                  <a:pt x="17853" y="14991"/>
                </a:lnTo>
                <a:lnTo>
                  <a:pt x="17758" y="15058"/>
                </a:lnTo>
                <a:lnTo>
                  <a:pt x="17781" y="15089"/>
                </a:lnTo>
                <a:close/>
                <a:moveTo>
                  <a:pt x="16123" y="16215"/>
                </a:moveTo>
                <a:lnTo>
                  <a:pt x="16029" y="16282"/>
                </a:lnTo>
                <a:lnTo>
                  <a:pt x="16051" y="16314"/>
                </a:lnTo>
                <a:lnTo>
                  <a:pt x="16146" y="16247"/>
                </a:lnTo>
                <a:lnTo>
                  <a:pt x="16123" y="16215"/>
                </a:lnTo>
                <a:close/>
                <a:moveTo>
                  <a:pt x="15400" y="16728"/>
                </a:moveTo>
                <a:lnTo>
                  <a:pt x="15422" y="16759"/>
                </a:lnTo>
                <a:lnTo>
                  <a:pt x="15517" y="16692"/>
                </a:lnTo>
                <a:lnTo>
                  <a:pt x="15494" y="16661"/>
                </a:lnTo>
                <a:lnTo>
                  <a:pt x="15400" y="16728"/>
                </a:lnTo>
                <a:close/>
                <a:moveTo>
                  <a:pt x="16617" y="15913"/>
                </a:moveTo>
                <a:lnTo>
                  <a:pt x="16595" y="15881"/>
                </a:lnTo>
                <a:lnTo>
                  <a:pt x="16500" y="15948"/>
                </a:lnTo>
                <a:lnTo>
                  <a:pt x="16523" y="15980"/>
                </a:lnTo>
                <a:lnTo>
                  <a:pt x="16617" y="15913"/>
                </a:lnTo>
                <a:close/>
                <a:moveTo>
                  <a:pt x="15831" y="16470"/>
                </a:moveTo>
                <a:lnTo>
                  <a:pt x="15809" y="16438"/>
                </a:lnTo>
                <a:lnTo>
                  <a:pt x="15714" y="16505"/>
                </a:lnTo>
                <a:lnTo>
                  <a:pt x="15737" y="16537"/>
                </a:lnTo>
                <a:lnTo>
                  <a:pt x="15831" y="16470"/>
                </a:lnTo>
                <a:close/>
                <a:moveTo>
                  <a:pt x="17538" y="15213"/>
                </a:moveTo>
                <a:lnTo>
                  <a:pt x="17444" y="15280"/>
                </a:lnTo>
                <a:lnTo>
                  <a:pt x="17466" y="15312"/>
                </a:lnTo>
                <a:lnTo>
                  <a:pt x="17561" y="15245"/>
                </a:lnTo>
                <a:lnTo>
                  <a:pt x="17538" y="15213"/>
                </a:lnTo>
                <a:close/>
                <a:moveTo>
                  <a:pt x="17089" y="15579"/>
                </a:moveTo>
                <a:lnTo>
                  <a:pt x="17067" y="15547"/>
                </a:lnTo>
                <a:lnTo>
                  <a:pt x="16972" y="15614"/>
                </a:lnTo>
                <a:lnTo>
                  <a:pt x="16995" y="15646"/>
                </a:lnTo>
                <a:lnTo>
                  <a:pt x="17089" y="15579"/>
                </a:lnTo>
                <a:close/>
                <a:moveTo>
                  <a:pt x="16280" y="16104"/>
                </a:moveTo>
                <a:lnTo>
                  <a:pt x="16186" y="16171"/>
                </a:lnTo>
                <a:lnTo>
                  <a:pt x="16208" y="16203"/>
                </a:lnTo>
                <a:lnTo>
                  <a:pt x="16303" y="16136"/>
                </a:lnTo>
                <a:lnTo>
                  <a:pt x="16280" y="16104"/>
                </a:lnTo>
                <a:close/>
                <a:moveTo>
                  <a:pt x="17623" y="15201"/>
                </a:moveTo>
                <a:lnTo>
                  <a:pt x="17718" y="15134"/>
                </a:lnTo>
                <a:lnTo>
                  <a:pt x="17695" y="15102"/>
                </a:lnTo>
                <a:lnTo>
                  <a:pt x="17601" y="15169"/>
                </a:lnTo>
                <a:lnTo>
                  <a:pt x="17623" y="15201"/>
                </a:lnTo>
                <a:close/>
                <a:moveTo>
                  <a:pt x="17583" y="16286"/>
                </a:moveTo>
                <a:lnTo>
                  <a:pt x="17525" y="16386"/>
                </a:lnTo>
                <a:lnTo>
                  <a:pt x="17559" y="16405"/>
                </a:lnTo>
                <a:lnTo>
                  <a:pt x="17616" y="16306"/>
                </a:lnTo>
                <a:lnTo>
                  <a:pt x="17583" y="16286"/>
                </a:lnTo>
                <a:close/>
                <a:moveTo>
                  <a:pt x="17621" y="16221"/>
                </a:moveTo>
                <a:lnTo>
                  <a:pt x="17654" y="16240"/>
                </a:lnTo>
                <a:lnTo>
                  <a:pt x="17712" y="16141"/>
                </a:lnTo>
                <a:lnTo>
                  <a:pt x="17678" y="16122"/>
                </a:lnTo>
                <a:lnTo>
                  <a:pt x="17621" y="16221"/>
                </a:lnTo>
                <a:close/>
                <a:moveTo>
                  <a:pt x="17391" y="16616"/>
                </a:moveTo>
                <a:lnTo>
                  <a:pt x="17334" y="16716"/>
                </a:lnTo>
                <a:lnTo>
                  <a:pt x="17367" y="16735"/>
                </a:lnTo>
                <a:lnTo>
                  <a:pt x="17425" y="16636"/>
                </a:lnTo>
                <a:lnTo>
                  <a:pt x="17391" y="16616"/>
                </a:lnTo>
                <a:close/>
                <a:moveTo>
                  <a:pt x="16946" y="17461"/>
                </a:moveTo>
                <a:lnTo>
                  <a:pt x="16912" y="17441"/>
                </a:lnTo>
                <a:lnTo>
                  <a:pt x="16855" y="17540"/>
                </a:lnTo>
                <a:lnTo>
                  <a:pt x="16888" y="17560"/>
                </a:lnTo>
                <a:lnTo>
                  <a:pt x="16946" y="17461"/>
                </a:lnTo>
                <a:close/>
                <a:moveTo>
                  <a:pt x="17200" y="16946"/>
                </a:moveTo>
                <a:lnTo>
                  <a:pt x="17142" y="17046"/>
                </a:lnTo>
                <a:lnTo>
                  <a:pt x="17176" y="17065"/>
                </a:lnTo>
                <a:lnTo>
                  <a:pt x="17233" y="16966"/>
                </a:lnTo>
                <a:lnTo>
                  <a:pt x="17200" y="16946"/>
                </a:lnTo>
                <a:close/>
                <a:moveTo>
                  <a:pt x="17774" y="15957"/>
                </a:moveTo>
                <a:lnTo>
                  <a:pt x="17717" y="16056"/>
                </a:lnTo>
                <a:lnTo>
                  <a:pt x="17750" y="16075"/>
                </a:lnTo>
                <a:lnTo>
                  <a:pt x="17808" y="15976"/>
                </a:lnTo>
                <a:lnTo>
                  <a:pt x="17774" y="15957"/>
                </a:lnTo>
                <a:close/>
                <a:moveTo>
                  <a:pt x="17008" y="17276"/>
                </a:moveTo>
                <a:lnTo>
                  <a:pt x="16951" y="17375"/>
                </a:lnTo>
                <a:lnTo>
                  <a:pt x="16984" y="17395"/>
                </a:lnTo>
                <a:lnTo>
                  <a:pt x="17042" y="17296"/>
                </a:lnTo>
                <a:lnTo>
                  <a:pt x="17008" y="17276"/>
                </a:lnTo>
                <a:close/>
                <a:moveTo>
                  <a:pt x="17463" y="16570"/>
                </a:moveTo>
                <a:lnTo>
                  <a:pt x="17521" y="16471"/>
                </a:lnTo>
                <a:lnTo>
                  <a:pt x="17487" y="16451"/>
                </a:lnTo>
                <a:lnTo>
                  <a:pt x="17429" y="16551"/>
                </a:lnTo>
                <a:lnTo>
                  <a:pt x="17463" y="16570"/>
                </a:lnTo>
                <a:close/>
                <a:moveTo>
                  <a:pt x="18382" y="14986"/>
                </a:moveTo>
                <a:lnTo>
                  <a:pt x="18349" y="14967"/>
                </a:lnTo>
                <a:lnTo>
                  <a:pt x="18291" y="15066"/>
                </a:lnTo>
                <a:lnTo>
                  <a:pt x="18325" y="15086"/>
                </a:lnTo>
                <a:lnTo>
                  <a:pt x="18382" y="14986"/>
                </a:lnTo>
                <a:close/>
                <a:moveTo>
                  <a:pt x="18387" y="14901"/>
                </a:moveTo>
                <a:lnTo>
                  <a:pt x="18420" y="14921"/>
                </a:lnTo>
                <a:lnTo>
                  <a:pt x="18478" y="14822"/>
                </a:lnTo>
                <a:lnTo>
                  <a:pt x="18444" y="14802"/>
                </a:lnTo>
                <a:lnTo>
                  <a:pt x="18387" y="14901"/>
                </a:lnTo>
                <a:close/>
                <a:moveTo>
                  <a:pt x="17329" y="16801"/>
                </a:moveTo>
                <a:lnTo>
                  <a:pt x="17295" y="16781"/>
                </a:lnTo>
                <a:lnTo>
                  <a:pt x="17238" y="16881"/>
                </a:lnTo>
                <a:lnTo>
                  <a:pt x="17271" y="16900"/>
                </a:lnTo>
                <a:lnTo>
                  <a:pt x="17329" y="16801"/>
                </a:lnTo>
                <a:close/>
                <a:moveTo>
                  <a:pt x="17138" y="17131"/>
                </a:moveTo>
                <a:lnTo>
                  <a:pt x="17104" y="17111"/>
                </a:lnTo>
                <a:lnTo>
                  <a:pt x="17046" y="17210"/>
                </a:lnTo>
                <a:lnTo>
                  <a:pt x="17080" y="17230"/>
                </a:lnTo>
                <a:lnTo>
                  <a:pt x="17138" y="17131"/>
                </a:lnTo>
                <a:close/>
                <a:moveTo>
                  <a:pt x="17812" y="15891"/>
                </a:moveTo>
                <a:lnTo>
                  <a:pt x="17846" y="15910"/>
                </a:lnTo>
                <a:lnTo>
                  <a:pt x="17903" y="15811"/>
                </a:lnTo>
                <a:lnTo>
                  <a:pt x="17870" y="15792"/>
                </a:lnTo>
                <a:lnTo>
                  <a:pt x="17812" y="15891"/>
                </a:lnTo>
                <a:close/>
                <a:moveTo>
                  <a:pt x="18004" y="15561"/>
                </a:moveTo>
                <a:lnTo>
                  <a:pt x="18037" y="15581"/>
                </a:lnTo>
                <a:lnTo>
                  <a:pt x="18095" y="15481"/>
                </a:lnTo>
                <a:lnTo>
                  <a:pt x="18061" y="15462"/>
                </a:lnTo>
                <a:lnTo>
                  <a:pt x="18004" y="15561"/>
                </a:lnTo>
                <a:close/>
                <a:moveTo>
                  <a:pt x="18195" y="15231"/>
                </a:moveTo>
                <a:lnTo>
                  <a:pt x="18229" y="15251"/>
                </a:lnTo>
                <a:lnTo>
                  <a:pt x="18286" y="15151"/>
                </a:lnTo>
                <a:lnTo>
                  <a:pt x="18253" y="15132"/>
                </a:lnTo>
                <a:lnTo>
                  <a:pt x="18195" y="15231"/>
                </a:lnTo>
                <a:close/>
                <a:moveTo>
                  <a:pt x="17966" y="15627"/>
                </a:moveTo>
                <a:lnTo>
                  <a:pt x="17908" y="15726"/>
                </a:lnTo>
                <a:lnTo>
                  <a:pt x="17942" y="15745"/>
                </a:lnTo>
                <a:lnTo>
                  <a:pt x="17999" y="15646"/>
                </a:lnTo>
                <a:lnTo>
                  <a:pt x="17966" y="15627"/>
                </a:lnTo>
                <a:close/>
                <a:moveTo>
                  <a:pt x="18191" y="15316"/>
                </a:moveTo>
                <a:lnTo>
                  <a:pt x="18157" y="15297"/>
                </a:lnTo>
                <a:lnTo>
                  <a:pt x="18099" y="15396"/>
                </a:lnTo>
                <a:lnTo>
                  <a:pt x="18133" y="15416"/>
                </a:lnTo>
                <a:lnTo>
                  <a:pt x="18191" y="15316"/>
                </a:lnTo>
                <a:close/>
                <a:moveTo>
                  <a:pt x="9664" y="18226"/>
                </a:moveTo>
                <a:lnTo>
                  <a:pt x="9670" y="18264"/>
                </a:lnTo>
                <a:lnTo>
                  <a:pt x="9784" y="18245"/>
                </a:lnTo>
                <a:lnTo>
                  <a:pt x="9778" y="18206"/>
                </a:lnTo>
                <a:lnTo>
                  <a:pt x="9664" y="18226"/>
                </a:lnTo>
                <a:close/>
                <a:moveTo>
                  <a:pt x="9854" y="18193"/>
                </a:moveTo>
                <a:lnTo>
                  <a:pt x="9860" y="18231"/>
                </a:lnTo>
                <a:lnTo>
                  <a:pt x="9974" y="18212"/>
                </a:lnTo>
                <a:lnTo>
                  <a:pt x="9968" y="18174"/>
                </a:lnTo>
                <a:lnTo>
                  <a:pt x="9854" y="18193"/>
                </a:lnTo>
                <a:close/>
                <a:moveTo>
                  <a:pt x="8714" y="18390"/>
                </a:moveTo>
                <a:lnTo>
                  <a:pt x="8721" y="18428"/>
                </a:lnTo>
                <a:lnTo>
                  <a:pt x="8835" y="18408"/>
                </a:lnTo>
                <a:lnTo>
                  <a:pt x="8828" y="18370"/>
                </a:lnTo>
                <a:lnTo>
                  <a:pt x="8714" y="18390"/>
                </a:lnTo>
                <a:close/>
                <a:moveTo>
                  <a:pt x="10423" y="18095"/>
                </a:moveTo>
                <a:lnTo>
                  <a:pt x="10430" y="18133"/>
                </a:lnTo>
                <a:lnTo>
                  <a:pt x="10544" y="18114"/>
                </a:lnTo>
                <a:lnTo>
                  <a:pt x="10538" y="18075"/>
                </a:lnTo>
                <a:lnTo>
                  <a:pt x="10423" y="18095"/>
                </a:lnTo>
                <a:close/>
                <a:moveTo>
                  <a:pt x="10044" y="18161"/>
                </a:moveTo>
                <a:lnTo>
                  <a:pt x="10050" y="18199"/>
                </a:lnTo>
                <a:lnTo>
                  <a:pt x="10164" y="18179"/>
                </a:lnTo>
                <a:lnTo>
                  <a:pt x="10158" y="18141"/>
                </a:lnTo>
                <a:lnTo>
                  <a:pt x="10044" y="18161"/>
                </a:lnTo>
                <a:close/>
                <a:moveTo>
                  <a:pt x="8904" y="18357"/>
                </a:moveTo>
                <a:lnTo>
                  <a:pt x="8911" y="18395"/>
                </a:lnTo>
                <a:lnTo>
                  <a:pt x="9025" y="18375"/>
                </a:lnTo>
                <a:lnTo>
                  <a:pt x="9018" y="18337"/>
                </a:lnTo>
                <a:lnTo>
                  <a:pt x="8904" y="18357"/>
                </a:lnTo>
                <a:close/>
                <a:moveTo>
                  <a:pt x="9284" y="18291"/>
                </a:moveTo>
                <a:lnTo>
                  <a:pt x="9291" y="18330"/>
                </a:lnTo>
                <a:lnTo>
                  <a:pt x="9405" y="18310"/>
                </a:lnTo>
                <a:lnTo>
                  <a:pt x="9398" y="18272"/>
                </a:lnTo>
                <a:lnTo>
                  <a:pt x="9284" y="18291"/>
                </a:lnTo>
                <a:close/>
                <a:moveTo>
                  <a:pt x="9094" y="18324"/>
                </a:moveTo>
                <a:lnTo>
                  <a:pt x="9101" y="18362"/>
                </a:lnTo>
                <a:lnTo>
                  <a:pt x="9215" y="18343"/>
                </a:lnTo>
                <a:lnTo>
                  <a:pt x="9208" y="18304"/>
                </a:lnTo>
                <a:lnTo>
                  <a:pt x="9094" y="18324"/>
                </a:lnTo>
                <a:close/>
                <a:moveTo>
                  <a:pt x="9474" y="18259"/>
                </a:moveTo>
                <a:lnTo>
                  <a:pt x="9480" y="18297"/>
                </a:lnTo>
                <a:lnTo>
                  <a:pt x="9595" y="18277"/>
                </a:lnTo>
                <a:lnTo>
                  <a:pt x="9588" y="18239"/>
                </a:lnTo>
                <a:lnTo>
                  <a:pt x="9474" y="18259"/>
                </a:lnTo>
                <a:close/>
                <a:moveTo>
                  <a:pt x="10234" y="18128"/>
                </a:moveTo>
                <a:lnTo>
                  <a:pt x="10240" y="18166"/>
                </a:lnTo>
                <a:lnTo>
                  <a:pt x="10354" y="18146"/>
                </a:lnTo>
                <a:lnTo>
                  <a:pt x="10348" y="18108"/>
                </a:lnTo>
                <a:lnTo>
                  <a:pt x="10234" y="18128"/>
                </a:lnTo>
                <a:close/>
                <a:moveTo>
                  <a:pt x="11753" y="17866"/>
                </a:moveTo>
                <a:lnTo>
                  <a:pt x="11759" y="17904"/>
                </a:lnTo>
                <a:lnTo>
                  <a:pt x="11873" y="17885"/>
                </a:lnTo>
                <a:lnTo>
                  <a:pt x="11867" y="17846"/>
                </a:lnTo>
                <a:lnTo>
                  <a:pt x="11753" y="17866"/>
                </a:lnTo>
                <a:close/>
                <a:moveTo>
                  <a:pt x="11563" y="17899"/>
                </a:moveTo>
                <a:lnTo>
                  <a:pt x="11569" y="17937"/>
                </a:lnTo>
                <a:lnTo>
                  <a:pt x="11684" y="17917"/>
                </a:lnTo>
                <a:lnTo>
                  <a:pt x="11677" y="17879"/>
                </a:lnTo>
                <a:lnTo>
                  <a:pt x="11563" y="17899"/>
                </a:lnTo>
                <a:close/>
                <a:moveTo>
                  <a:pt x="11183" y="17964"/>
                </a:moveTo>
                <a:lnTo>
                  <a:pt x="11190" y="18002"/>
                </a:lnTo>
                <a:lnTo>
                  <a:pt x="11304" y="17983"/>
                </a:lnTo>
                <a:lnTo>
                  <a:pt x="11297" y="17945"/>
                </a:lnTo>
                <a:lnTo>
                  <a:pt x="11183" y="17964"/>
                </a:lnTo>
                <a:close/>
                <a:moveTo>
                  <a:pt x="10803" y="18030"/>
                </a:moveTo>
                <a:lnTo>
                  <a:pt x="10810" y="18068"/>
                </a:lnTo>
                <a:lnTo>
                  <a:pt x="10924" y="18048"/>
                </a:lnTo>
                <a:lnTo>
                  <a:pt x="10917" y="18010"/>
                </a:lnTo>
                <a:lnTo>
                  <a:pt x="10803" y="18030"/>
                </a:lnTo>
                <a:close/>
                <a:moveTo>
                  <a:pt x="11373" y="17931"/>
                </a:moveTo>
                <a:lnTo>
                  <a:pt x="11380" y="17970"/>
                </a:lnTo>
                <a:lnTo>
                  <a:pt x="11494" y="17950"/>
                </a:lnTo>
                <a:lnTo>
                  <a:pt x="11487" y="17912"/>
                </a:lnTo>
                <a:lnTo>
                  <a:pt x="11373" y="17931"/>
                </a:lnTo>
                <a:close/>
                <a:moveTo>
                  <a:pt x="10613" y="18062"/>
                </a:moveTo>
                <a:lnTo>
                  <a:pt x="10620" y="18101"/>
                </a:lnTo>
                <a:lnTo>
                  <a:pt x="10734" y="18081"/>
                </a:lnTo>
                <a:lnTo>
                  <a:pt x="10727" y="18043"/>
                </a:lnTo>
                <a:lnTo>
                  <a:pt x="10613" y="18062"/>
                </a:lnTo>
                <a:close/>
                <a:moveTo>
                  <a:pt x="10993" y="17997"/>
                </a:moveTo>
                <a:lnTo>
                  <a:pt x="11000" y="18035"/>
                </a:lnTo>
                <a:lnTo>
                  <a:pt x="11114" y="18015"/>
                </a:lnTo>
                <a:lnTo>
                  <a:pt x="11107" y="17977"/>
                </a:lnTo>
                <a:lnTo>
                  <a:pt x="10993" y="17997"/>
                </a:lnTo>
                <a:close/>
                <a:moveTo>
                  <a:pt x="7385" y="18619"/>
                </a:moveTo>
                <a:lnTo>
                  <a:pt x="7391" y="18657"/>
                </a:lnTo>
                <a:lnTo>
                  <a:pt x="7505" y="18637"/>
                </a:lnTo>
                <a:lnTo>
                  <a:pt x="7499" y="18599"/>
                </a:lnTo>
                <a:lnTo>
                  <a:pt x="7385" y="18619"/>
                </a:lnTo>
                <a:close/>
                <a:moveTo>
                  <a:pt x="5676" y="18913"/>
                </a:moveTo>
                <a:lnTo>
                  <a:pt x="5682" y="18951"/>
                </a:lnTo>
                <a:lnTo>
                  <a:pt x="5796" y="18932"/>
                </a:lnTo>
                <a:lnTo>
                  <a:pt x="5790" y="18894"/>
                </a:lnTo>
                <a:lnTo>
                  <a:pt x="5676" y="18913"/>
                </a:lnTo>
                <a:close/>
                <a:moveTo>
                  <a:pt x="5866" y="18880"/>
                </a:moveTo>
                <a:lnTo>
                  <a:pt x="5872" y="18919"/>
                </a:lnTo>
                <a:lnTo>
                  <a:pt x="5986" y="18899"/>
                </a:lnTo>
                <a:lnTo>
                  <a:pt x="5980" y="18861"/>
                </a:lnTo>
                <a:lnTo>
                  <a:pt x="5866" y="18880"/>
                </a:lnTo>
                <a:close/>
                <a:moveTo>
                  <a:pt x="6245" y="18815"/>
                </a:moveTo>
                <a:lnTo>
                  <a:pt x="6252" y="18853"/>
                </a:lnTo>
                <a:lnTo>
                  <a:pt x="6366" y="18834"/>
                </a:lnTo>
                <a:lnTo>
                  <a:pt x="6359" y="18795"/>
                </a:lnTo>
                <a:lnTo>
                  <a:pt x="6245" y="18815"/>
                </a:lnTo>
                <a:close/>
                <a:moveTo>
                  <a:pt x="6055" y="18848"/>
                </a:moveTo>
                <a:lnTo>
                  <a:pt x="6062" y="18886"/>
                </a:lnTo>
                <a:lnTo>
                  <a:pt x="6176" y="18866"/>
                </a:lnTo>
                <a:lnTo>
                  <a:pt x="6170" y="18828"/>
                </a:lnTo>
                <a:lnTo>
                  <a:pt x="6055" y="18848"/>
                </a:lnTo>
                <a:close/>
                <a:moveTo>
                  <a:pt x="5486" y="18946"/>
                </a:moveTo>
                <a:lnTo>
                  <a:pt x="5492" y="18984"/>
                </a:lnTo>
                <a:lnTo>
                  <a:pt x="5606" y="18964"/>
                </a:lnTo>
                <a:lnTo>
                  <a:pt x="5600" y="18926"/>
                </a:lnTo>
                <a:lnTo>
                  <a:pt x="5486" y="18946"/>
                </a:lnTo>
                <a:close/>
                <a:moveTo>
                  <a:pt x="8524" y="18422"/>
                </a:moveTo>
                <a:lnTo>
                  <a:pt x="8531" y="18461"/>
                </a:lnTo>
                <a:lnTo>
                  <a:pt x="8645" y="18441"/>
                </a:lnTo>
                <a:lnTo>
                  <a:pt x="8638" y="18403"/>
                </a:lnTo>
                <a:lnTo>
                  <a:pt x="8524" y="18422"/>
                </a:lnTo>
                <a:close/>
                <a:moveTo>
                  <a:pt x="4916" y="19044"/>
                </a:moveTo>
                <a:lnTo>
                  <a:pt x="4917" y="19050"/>
                </a:lnTo>
                <a:lnTo>
                  <a:pt x="5034" y="19050"/>
                </a:lnTo>
                <a:lnTo>
                  <a:pt x="5030" y="19024"/>
                </a:lnTo>
                <a:lnTo>
                  <a:pt x="4916" y="19044"/>
                </a:lnTo>
                <a:close/>
                <a:moveTo>
                  <a:pt x="5296" y="18979"/>
                </a:moveTo>
                <a:lnTo>
                  <a:pt x="5302" y="19017"/>
                </a:lnTo>
                <a:lnTo>
                  <a:pt x="5416" y="18997"/>
                </a:lnTo>
                <a:lnTo>
                  <a:pt x="5410" y="18959"/>
                </a:lnTo>
                <a:lnTo>
                  <a:pt x="5296" y="18979"/>
                </a:lnTo>
                <a:close/>
                <a:moveTo>
                  <a:pt x="5106" y="19011"/>
                </a:moveTo>
                <a:lnTo>
                  <a:pt x="5112" y="19050"/>
                </a:lnTo>
                <a:lnTo>
                  <a:pt x="5227" y="19030"/>
                </a:lnTo>
                <a:lnTo>
                  <a:pt x="5220" y="18992"/>
                </a:lnTo>
                <a:lnTo>
                  <a:pt x="5106" y="19011"/>
                </a:lnTo>
                <a:close/>
                <a:moveTo>
                  <a:pt x="6435" y="18782"/>
                </a:moveTo>
                <a:lnTo>
                  <a:pt x="6442" y="18821"/>
                </a:lnTo>
                <a:lnTo>
                  <a:pt x="6556" y="18801"/>
                </a:lnTo>
                <a:lnTo>
                  <a:pt x="6549" y="18763"/>
                </a:lnTo>
                <a:lnTo>
                  <a:pt x="6435" y="18782"/>
                </a:lnTo>
                <a:close/>
                <a:moveTo>
                  <a:pt x="7765" y="18553"/>
                </a:moveTo>
                <a:lnTo>
                  <a:pt x="7771" y="18591"/>
                </a:lnTo>
                <a:lnTo>
                  <a:pt x="7885" y="18572"/>
                </a:lnTo>
                <a:lnTo>
                  <a:pt x="7879" y="18534"/>
                </a:lnTo>
                <a:lnTo>
                  <a:pt x="7765" y="18553"/>
                </a:lnTo>
                <a:close/>
                <a:moveTo>
                  <a:pt x="7955" y="18520"/>
                </a:moveTo>
                <a:lnTo>
                  <a:pt x="7961" y="18559"/>
                </a:lnTo>
                <a:lnTo>
                  <a:pt x="8075" y="18539"/>
                </a:lnTo>
                <a:lnTo>
                  <a:pt x="8069" y="18501"/>
                </a:lnTo>
                <a:lnTo>
                  <a:pt x="7955" y="18520"/>
                </a:lnTo>
                <a:close/>
                <a:moveTo>
                  <a:pt x="8144" y="18488"/>
                </a:moveTo>
                <a:lnTo>
                  <a:pt x="8151" y="18526"/>
                </a:lnTo>
                <a:lnTo>
                  <a:pt x="8265" y="18506"/>
                </a:lnTo>
                <a:lnTo>
                  <a:pt x="8259" y="18468"/>
                </a:lnTo>
                <a:lnTo>
                  <a:pt x="8144" y="18488"/>
                </a:lnTo>
                <a:close/>
                <a:moveTo>
                  <a:pt x="8334" y="18455"/>
                </a:moveTo>
                <a:lnTo>
                  <a:pt x="8341" y="18493"/>
                </a:lnTo>
                <a:lnTo>
                  <a:pt x="8455" y="18474"/>
                </a:lnTo>
                <a:lnTo>
                  <a:pt x="8448" y="18435"/>
                </a:lnTo>
                <a:lnTo>
                  <a:pt x="8334" y="18455"/>
                </a:lnTo>
                <a:close/>
                <a:moveTo>
                  <a:pt x="7195" y="18651"/>
                </a:moveTo>
                <a:lnTo>
                  <a:pt x="7202" y="18690"/>
                </a:lnTo>
                <a:lnTo>
                  <a:pt x="7316" y="18670"/>
                </a:lnTo>
                <a:lnTo>
                  <a:pt x="7309" y="18632"/>
                </a:lnTo>
                <a:lnTo>
                  <a:pt x="7195" y="18651"/>
                </a:lnTo>
                <a:close/>
                <a:moveTo>
                  <a:pt x="7005" y="18684"/>
                </a:moveTo>
                <a:lnTo>
                  <a:pt x="7012" y="18722"/>
                </a:lnTo>
                <a:lnTo>
                  <a:pt x="7126" y="18703"/>
                </a:lnTo>
                <a:lnTo>
                  <a:pt x="7119" y="18664"/>
                </a:lnTo>
                <a:lnTo>
                  <a:pt x="7005" y="18684"/>
                </a:lnTo>
                <a:close/>
                <a:moveTo>
                  <a:pt x="6815" y="18717"/>
                </a:moveTo>
                <a:lnTo>
                  <a:pt x="6822" y="18755"/>
                </a:lnTo>
                <a:lnTo>
                  <a:pt x="6936" y="18735"/>
                </a:lnTo>
                <a:lnTo>
                  <a:pt x="6929" y="18697"/>
                </a:lnTo>
                <a:lnTo>
                  <a:pt x="6815" y="18717"/>
                </a:lnTo>
                <a:close/>
                <a:moveTo>
                  <a:pt x="6625" y="18750"/>
                </a:moveTo>
                <a:lnTo>
                  <a:pt x="6632" y="18788"/>
                </a:lnTo>
                <a:lnTo>
                  <a:pt x="6746" y="18768"/>
                </a:lnTo>
                <a:lnTo>
                  <a:pt x="6739" y="18730"/>
                </a:lnTo>
                <a:lnTo>
                  <a:pt x="6625" y="18750"/>
                </a:lnTo>
                <a:close/>
                <a:moveTo>
                  <a:pt x="7575" y="18586"/>
                </a:moveTo>
                <a:lnTo>
                  <a:pt x="7581" y="18624"/>
                </a:lnTo>
                <a:lnTo>
                  <a:pt x="7695" y="18605"/>
                </a:lnTo>
                <a:lnTo>
                  <a:pt x="7689" y="18566"/>
                </a:lnTo>
                <a:lnTo>
                  <a:pt x="7575" y="18586"/>
                </a:lnTo>
                <a:close/>
                <a:moveTo>
                  <a:pt x="16332" y="18280"/>
                </a:moveTo>
                <a:lnTo>
                  <a:pt x="16361" y="18306"/>
                </a:lnTo>
                <a:lnTo>
                  <a:pt x="16438" y="18219"/>
                </a:lnTo>
                <a:lnTo>
                  <a:pt x="16409" y="18193"/>
                </a:lnTo>
                <a:lnTo>
                  <a:pt x="16332" y="18280"/>
                </a:lnTo>
                <a:close/>
                <a:moveTo>
                  <a:pt x="16203" y="18425"/>
                </a:moveTo>
                <a:lnTo>
                  <a:pt x="16232" y="18451"/>
                </a:lnTo>
                <a:lnTo>
                  <a:pt x="16309" y="18364"/>
                </a:lnTo>
                <a:lnTo>
                  <a:pt x="16280" y="18338"/>
                </a:lnTo>
                <a:lnTo>
                  <a:pt x="16203" y="18425"/>
                </a:lnTo>
                <a:close/>
                <a:moveTo>
                  <a:pt x="15818" y="18858"/>
                </a:moveTo>
                <a:lnTo>
                  <a:pt x="15847" y="18884"/>
                </a:lnTo>
                <a:lnTo>
                  <a:pt x="15924" y="18797"/>
                </a:lnTo>
                <a:lnTo>
                  <a:pt x="15895" y="18772"/>
                </a:lnTo>
                <a:lnTo>
                  <a:pt x="15818" y="18858"/>
                </a:lnTo>
                <a:close/>
                <a:moveTo>
                  <a:pt x="16075" y="18569"/>
                </a:moveTo>
                <a:lnTo>
                  <a:pt x="16104" y="18595"/>
                </a:lnTo>
                <a:lnTo>
                  <a:pt x="16181" y="18508"/>
                </a:lnTo>
                <a:lnTo>
                  <a:pt x="16152" y="18483"/>
                </a:lnTo>
                <a:lnTo>
                  <a:pt x="16075" y="18569"/>
                </a:lnTo>
                <a:close/>
                <a:moveTo>
                  <a:pt x="15946" y="18714"/>
                </a:moveTo>
                <a:lnTo>
                  <a:pt x="15975" y="18740"/>
                </a:lnTo>
                <a:lnTo>
                  <a:pt x="16053" y="18653"/>
                </a:lnTo>
                <a:lnTo>
                  <a:pt x="16024" y="18627"/>
                </a:lnTo>
                <a:lnTo>
                  <a:pt x="15946" y="18714"/>
                </a:lnTo>
                <a:close/>
                <a:moveTo>
                  <a:pt x="15690" y="19003"/>
                </a:moveTo>
                <a:lnTo>
                  <a:pt x="15719" y="19029"/>
                </a:lnTo>
                <a:lnTo>
                  <a:pt x="15796" y="18942"/>
                </a:lnTo>
                <a:lnTo>
                  <a:pt x="15767" y="18916"/>
                </a:lnTo>
                <a:lnTo>
                  <a:pt x="15690" y="19003"/>
                </a:lnTo>
                <a:close/>
                <a:moveTo>
                  <a:pt x="14712" y="17676"/>
                </a:moveTo>
                <a:lnTo>
                  <a:pt x="14674" y="17680"/>
                </a:lnTo>
                <a:lnTo>
                  <a:pt x="14687" y="17797"/>
                </a:lnTo>
                <a:lnTo>
                  <a:pt x="14726" y="17792"/>
                </a:lnTo>
                <a:lnTo>
                  <a:pt x="14712" y="17676"/>
                </a:lnTo>
                <a:close/>
                <a:moveTo>
                  <a:pt x="14830" y="19040"/>
                </a:moveTo>
                <a:lnTo>
                  <a:pt x="14832" y="19050"/>
                </a:lnTo>
                <a:lnTo>
                  <a:pt x="14871" y="19050"/>
                </a:lnTo>
                <a:lnTo>
                  <a:pt x="14869" y="19035"/>
                </a:lnTo>
                <a:lnTo>
                  <a:pt x="14830" y="19040"/>
                </a:lnTo>
                <a:close/>
                <a:moveTo>
                  <a:pt x="14735" y="17870"/>
                </a:moveTo>
                <a:lnTo>
                  <a:pt x="14696" y="17874"/>
                </a:lnTo>
                <a:lnTo>
                  <a:pt x="14710" y="17991"/>
                </a:lnTo>
                <a:lnTo>
                  <a:pt x="14748" y="17986"/>
                </a:lnTo>
                <a:lnTo>
                  <a:pt x="14735" y="17870"/>
                </a:lnTo>
                <a:close/>
                <a:moveTo>
                  <a:pt x="14757" y="18064"/>
                </a:moveTo>
                <a:lnTo>
                  <a:pt x="14718" y="18069"/>
                </a:lnTo>
                <a:lnTo>
                  <a:pt x="14732" y="18185"/>
                </a:lnTo>
                <a:lnTo>
                  <a:pt x="14770" y="18181"/>
                </a:lnTo>
                <a:lnTo>
                  <a:pt x="14757" y="18064"/>
                </a:lnTo>
                <a:close/>
                <a:moveTo>
                  <a:pt x="14847" y="18841"/>
                </a:moveTo>
                <a:lnTo>
                  <a:pt x="14808" y="18846"/>
                </a:lnTo>
                <a:lnTo>
                  <a:pt x="14821" y="18962"/>
                </a:lnTo>
                <a:lnTo>
                  <a:pt x="14860" y="18957"/>
                </a:lnTo>
                <a:lnTo>
                  <a:pt x="14847" y="18841"/>
                </a:lnTo>
                <a:close/>
                <a:moveTo>
                  <a:pt x="14824" y="18647"/>
                </a:moveTo>
                <a:lnTo>
                  <a:pt x="14786" y="18651"/>
                </a:lnTo>
                <a:lnTo>
                  <a:pt x="14799" y="18768"/>
                </a:lnTo>
                <a:lnTo>
                  <a:pt x="14838" y="18763"/>
                </a:lnTo>
                <a:lnTo>
                  <a:pt x="14824" y="18647"/>
                </a:lnTo>
                <a:close/>
                <a:moveTo>
                  <a:pt x="14802" y="18453"/>
                </a:moveTo>
                <a:lnTo>
                  <a:pt x="14763" y="18457"/>
                </a:lnTo>
                <a:lnTo>
                  <a:pt x="14777" y="18573"/>
                </a:lnTo>
                <a:lnTo>
                  <a:pt x="14815" y="18569"/>
                </a:lnTo>
                <a:lnTo>
                  <a:pt x="14802" y="18453"/>
                </a:lnTo>
                <a:close/>
                <a:moveTo>
                  <a:pt x="14779" y="18258"/>
                </a:moveTo>
                <a:lnTo>
                  <a:pt x="14741" y="18263"/>
                </a:lnTo>
                <a:lnTo>
                  <a:pt x="14754" y="18379"/>
                </a:lnTo>
                <a:lnTo>
                  <a:pt x="14793" y="18375"/>
                </a:lnTo>
                <a:lnTo>
                  <a:pt x="14779" y="18258"/>
                </a:lnTo>
                <a:close/>
                <a:moveTo>
                  <a:pt x="23165" y="11090"/>
                </a:moveTo>
                <a:cubicBezTo>
                  <a:pt x="23035" y="11090"/>
                  <a:pt x="22930" y="11195"/>
                  <a:pt x="22930" y="11325"/>
                </a:cubicBezTo>
                <a:cubicBezTo>
                  <a:pt x="22930" y="11429"/>
                  <a:pt x="22998" y="11518"/>
                  <a:pt x="23092" y="11548"/>
                </a:cubicBezTo>
                <a:lnTo>
                  <a:pt x="23074" y="11625"/>
                </a:lnTo>
                <a:lnTo>
                  <a:pt x="23112" y="11634"/>
                </a:lnTo>
                <a:lnTo>
                  <a:pt x="23130" y="11557"/>
                </a:lnTo>
                <a:cubicBezTo>
                  <a:pt x="23141" y="11559"/>
                  <a:pt x="23153" y="11560"/>
                  <a:pt x="23165" y="11560"/>
                </a:cubicBezTo>
                <a:cubicBezTo>
                  <a:pt x="23295" y="11560"/>
                  <a:pt x="23400" y="11455"/>
                  <a:pt x="23400" y="11325"/>
                </a:cubicBezTo>
                <a:cubicBezTo>
                  <a:pt x="23400" y="11195"/>
                  <a:pt x="23295" y="11090"/>
                  <a:pt x="23165" y="11090"/>
                </a:cubicBezTo>
                <a:close/>
                <a:moveTo>
                  <a:pt x="16650" y="10785"/>
                </a:moveTo>
                <a:lnTo>
                  <a:pt x="16611" y="10846"/>
                </a:lnTo>
                <a:lnTo>
                  <a:pt x="16644" y="10866"/>
                </a:lnTo>
                <a:lnTo>
                  <a:pt x="16682" y="10806"/>
                </a:lnTo>
                <a:cubicBezTo>
                  <a:pt x="16716" y="10824"/>
                  <a:pt x="16754" y="10835"/>
                  <a:pt x="16795" y="10835"/>
                </a:cubicBezTo>
                <a:cubicBezTo>
                  <a:pt x="16824" y="10835"/>
                  <a:pt x="16852" y="10830"/>
                  <a:pt x="16877" y="10820"/>
                </a:cubicBezTo>
                <a:lnTo>
                  <a:pt x="16908" y="10885"/>
                </a:lnTo>
                <a:lnTo>
                  <a:pt x="16943" y="10868"/>
                </a:lnTo>
                <a:lnTo>
                  <a:pt x="16912" y="10803"/>
                </a:lnTo>
                <a:cubicBezTo>
                  <a:pt x="16983" y="10763"/>
                  <a:pt x="17030" y="10687"/>
                  <a:pt x="17030" y="10600"/>
                </a:cubicBezTo>
                <a:cubicBezTo>
                  <a:pt x="17030" y="10470"/>
                  <a:pt x="16925" y="10365"/>
                  <a:pt x="16795" y="10365"/>
                </a:cubicBezTo>
                <a:cubicBezTo>
                  <a:pt x="16665" y="10365"/>
                  <a:pt x="16560" y="10470"/>
                  <a:pt x="16560" y="10600"/>
                </a:cubicBezTo>
                <a:cubicBezTo>
                  <a:pt x="16560" y="10675"/>
                  <a:pt x="16595" y="10741"/>
                  <a:pt x="16650" y="10785"/>
                </a:cubicBezTo>
                <a:close/>
                <a:moveTo>
                  <a:pt x="15735" y="1297"/>
                </a:moveTo>
                <a:lnTo>
                  <a:pt x="15660" y="1318"/>
                </a:lnTo>
                <a:lnTo>
                  <a:pt x="15671" y="1355"/>
                </a:lnTo>
                <a:lnTo>
                  <a:pt x="15746" y="1334"/>
                </a:lnTo>
                <a:cubicBezTo>
                  <a:pt x="15779" y="1422"/>
                  <a:pt x="15865" y="1485"/>
                  <a:pt x="15965" y="1485"/>
                </a:cubicBezTo>
                <a:cubicBezTo>
                  <a:pt x="16095" y="1485"/>
                  <a:pt x="16200" y="1380"/>
                  <a:pt x="16200" y="1250"/>
                </a:cubicBezTo>
                <a:cubicBezTo>
                  <a:pt x="16200" y="1120"/>
                  <a:pt x="16095" y="1015"/>
                  <a:pt x="15965" y="1015"/>
                </a:cubicBezTo>
                <a:cubicBezTo>
                  <a:pt x="15914" y="1015"/>
                  <a:pt x="15866" y="1032"/>
                  <a:pt x="15827" y="1060"/>
                </a:cubicBezTo>
                <a:lnTo>
                  <a:pt x="15779" y="1006"/>
                </a:lnTo>
                <a:lnTo>
                  <a:pt x="15750" y="1032"/>
                </a:lnTo>
                <a:lnTo>
                  <a:pt x="15798" y="1085"/>
                </a:lnTo>
                <a:cubicBezTo>
                  <a:pt x="15756" y="1127"/>
                  <a:pt x="15730" y="1186"/>
                  <a:pt x="15730" y="1250"/>
                </a:cubicBezTo>
                <a:cubicBezTo>
                  <a:pt x="15730" y="1266"/>
                  <a:pt x="15732" y="1282"/>
                  <a:pt x="15735" y="1297"/>
                </a:cubicBezTo>
                <a:close/>
                <a:moveTo>
                  <a:pt x="12935" y="4080"/>
                </a:moveTo>
                <a:cubicBezTo>
                  <a:pt x="12935" y="3950"/>
                  <a:pt x="12830" y="3845"/>
                  <a:pt x="12700" y="3845"/>
                </a:cubicBezTo>
                <a:cubicBezTo>
                  <a:pt x="12640" y="3845"/>
                  <a:pt x="12585" y="3868"/>
                  <a:pt x="12543" y="3905"/>
                </a:cubicBezTo>
                <a:lnTo>
                  <a:pt x="12533" y="3895"/>
                </a:lnTo>
                <a:lnTo>
                  <a:pt x="12506" y="3924"/>
                </a:lnTo>
                <a:lnTo>
                  <a:pt x="12517" y="3933"/>
                </a:lnTo>
                <a:cubicBezTo>
                  <a:pt x="12486" y="3972"/>
                  <a:pt x="12467" y="4021"/>
                  <a:pt x="12465" y="4074"/>
                </a:cubicBezTo>
                <a:lnTo>
                  <a:pt x="12468" y="4113"/>
                </a:lnTo>
                <a:cubicBezTo>
                  <a:pt x="12470" y="4133"/>
                  <a:pt x="12476" y="4152"/>
                  <a:pt x="12484" y="4171"/>
                </a:cubicBezTo>
                <a:lnTo>
                  <a:pt x="12418" y="4204"/>
                </a:lnTo>
                <a:lnTo>
                  <a:pt x="12436" y="4239"/>
                </a:lnTo>
                <a:lnTo>
                  <a:pt x="12501" y="4205"/>
                </a:lnTo>
                <a:cubicBezTo>
                  <a:pt x="12543" y="4271"/>
                  <a:pt x="12616" y="4315"/>
                  <a:pt x="12700" y="4315"/>
                </a:cubicBezTo>
                <a:cubicBezTo>
                  <a:pt x="12830" y="4315"/>
                  <a:pt x="12935" y="4210"/>
                  <a:pt x="12935" y="4080"/>
                </a:cubicBezTo>
                <a:close/>
                <a:moveTo>
                  <a:pt x="25173" y="16313"/>
                </a:moveTo>
                <a:lnTo>
                  <a:pt x="25103" y="16301"/>
                </a:lnTo>
                <a:lnTo>
                  <a:pt x="25096" y="16339"/>
                </a:lnTo>
                <a:lnTo>
                  <a:pt x="25166" y="16351"/>
                </a:lnTo>
                <a:cubicBezTo>
                  <a:pt x="25165" y="16357"/>
                  <a:pt x="25165" y="16364"/>
                  <a:pt x="25165" y="16371"/>
                </a:cubicBezTo>
                <a:cubicBezTo>
                  <a:pt x="25165" y="16501"/>
                  <a:pt x="25270" y="16606"/>
                  <a:pt x="25400" y="16606"/>
                </a:cubicBezTo>
                <a:lnTo>
                  <a:pt x="25400" y="16136"/>
                </a:lnTo>
                <a:cubicBezTo>
                  <a:pt x="25290" y="16136"/>
                  <a:pt x="25199" y="16211"/>
                  <a:pt x="25173" y="16313"/>
                </a:cubicBezTo>
                <a:close/>
                <a:moveTo>
                  <a:pt x="5140" y="780"/>
                </a:moveTo>
                <a:cubicBezTo>
                  <a:pt x="5140" y="910"/>
                  <a:pt x="5245" y="1015"/>
                  <a:pt x="5375" y="1015"/>
                </a:cubicBezTo>
                <a:cubicBezTo>
                  <a:pt x="5505" y="1015"/>
                  <a:pt x="5610" y="910"/>
                  <a:pt x="5610" y="780"/>
                </a:cubicBezTo>
                <a:cubicBezTo>
                  <a:pt x="5610" y="734"/>
                  <a:pt x="5596" y="691"/>
                  <a:pt x="5573" y="654"/>
                </a:cubicBezTo>
                <a:lnTo>
                  <a:pt x="5593" y="640"/>
                </a:lnTo>
                <a:lnTo>
                  <a:pt x="5570" y="609"/>
                </a:lnTo>
                <a:lnTo>
                  <a:pt x="5550" y="623"/>
                </a:lnTo>
                <a:cubicBezTo>
                  <a:pt x="5507" y="575"/>
                  <a:pt x="5445" y="545"/>
                  <a:pt x="5375" y="545"/>
                </a:cubicBezTo>
                <a:cubicBezTo>
                  <a:pt x="5245" y="545"/>
                  <a:pt x="5140" y="650"/>
                  <a:pt x="5140" y="780"/>
                </a:cubicBezTo>
                <a:close/>
                <a:moveTo>
                  <a:pt x="6684" y="131"/>
                </a:moveTo>
                <a:lnTo>
                  <a:pt x="6611" y="92"/>
                </a:lnTo>
                <a:cubicBezTo>
                  <a:pt x="6623" y="64"/>
                  <a:pt x="6630" y="33"/>
                  <a:pt x="6630" y="0"/>
                </a:cubicBezTo>
                <a:lnTo>
                  <a:pt x="6160" y="0"/>
                </a:lnTo>
                <a:cubicBezTo>
                  <a:pt x="6160" y="130"/>
                  <a:pt x="6265" y="235"/>
                  <a:pt x="6395" y="235"/>
                </a:cubicBezTo>
                <a:cubicBezTo>
                  <a:pt x="6478" y="235"/>
                  <a:pt x="6551" y="192"/>
                  <a:pt x="6593" y="126"/>
                </a:cubicBezTo>
                <a:lnTo>
                  <a:pt x="6665" y="165"/>
                </a:lnTo>
                <a:lnTo>
                  <a:pt x="6684" y="131"/>
                </a:lnTo>
                <a:close/>
                <a:moveTo>
                  <a:pt x="10945" y="2686"/>
                </a:moveTo>
                <a:lnTo>
                  <a:pt x="10892" y="2708"/>
                </a:lnTo>
                <a:lnTo>
                  <a:pt x="10907" y="2744"/>
                </a:lnTo>
                <a:lnTo>
                  <a:pt x="10956" y="2724"/>
                </a:lnTo>
                <a:cubicBezTo>
                  <a:pt x="10974" y="2771"/>
                  <a:pt x="11007" y="2811"/>
                  <a:pt x="11050" y="2838"/>
                </a:cubicBezTo>
                <a:lnTo>
                  <a:pt x="11042" y="2854"/>
                </a:lnTo>
                <a:lnTo>
                  <a:pt x="11076" y="2872"/>
                </a:lnTo>
                <a:lnTo>
                  <a:pt x="11084" y="2856"/>
                </a:lnTo>
                <a:cubicBezTo>
                  <a:pt x="11112" y="2868"/>
                  <a:pt x="11143" y="2875"/>
                  <a:pt x="11175" y="2875"/>
                </a:cubicBezTo>
                <a:cubicBezTo>
                  <a:pt x="11235" y="2875"/>
                  <a:pt x="11290" y="2852"/>
                  <a:pt x="11332" y="2815"/>
                </a:cubicBezTo>
                <a:lnTo>
                  <a:pt x="11342" y="2824"/>
                </a:lnTo>
                <a:lnTo>
                  <a:pt x="11369" y="2796"/>
                </a:lnTo>
                <a:lnTo>
                  <a:pt x="11359" y="2787"/>
                </a:lnTo>
                <a:cubicBezTo>
                  <a:pt x="11391" y="2746"/>
                  <a:pt x="11410" y="2695"/>
                  <a:pt x="11410" y="2640"/>
                </a:cubicBezTo>
                <a:cubicBezTo>
                  <a:pt x="11410" y="2624"/>
                  <a:pt x="11408" y="2608"/>
                  <a:pt x="11405" y="2593"/>
                </a:cubicBezTo>
                <a:lnTo>
                  <a:pt x="11480" y="2572"/>
                </a:lnTo>
                <a:lnTo>
                  <a:pt x="11469" y="2535"/>
                </a:lnTo>
                <a:lnTo>
                  <a:pt x="11394" y="2556"/>
                </a:lnTo>
                <a:cubicBezTo>
                  <a:pt x="11383" y="2526"/>
                  <a:pt x="11366" y="2499"/>
                  <a:pt x="11344" y="2477"/>
                </a:cubicBezTo>
                <a:lnTo>
                  <a:pt x="11393" y="2421"/>
                </a:lnTo>
                <a:lnTo>
                  <a:pt x="11365" y="2395"/>
                </a:lnTo>
                <a:lnTo>
                  <a:pt x="11314" y="2451"/>
                </a:lnTo>
                <a:cubicBezTo>
                  <a:pt x="11275" y="2422"/>
                  <a:pt x="11227" y="2405"/>
                  <a:pt x="11175" y="2405"/>
                </a:cubicBezTo>
                <a:cubicBezTo>
                  <a:pt x="11045" y="2405"/>
                  <a:pt x="10940" y="2510"/>
                  <a:pt x="10940" y="2640"/>
                </a:cubicBezTo>
                <a:cubicBezTo>
                  <a:pt x="10940" y="2656"/>
                  <a:pt x="10942" y="2671"/>
                  <a:pt x="10945" y="2686"/>
                </a:cubicBezTo>
                <a:close/>
                <a:moveTo>
                  <a:pt x="18939" y="14594"/>
                </a:moveTo>
                <a:lnTo>
                  <a:pt x="18861" y="14565"/>
                </a:lnTo>
                <a:cubicBezTo>
                  <a:pt x="18867" y="14544"/>
                  <a:pt x="18870" y="14522"/>
                  <a:pt x="18870" y="14500"/>
                </a:cubicBezTo>
                <a:cubicBezTo>
                  <a:pt x="18870" y="14370"/>
                  <a:pt x="18765" y="14265"/>
                  <a:pt x="18635" y="14265"/>
                </a:cubicBezTo>
                <a:cubicBezTo>
                  <a:pt x="18606" y="14265"/>
                  <a:pt x="18578" y="14271"/>
                  <a:pt x="18553" y="14280"/>
                </a:cubicBezTo>
                <a:lnTo>
                  <a:pt x="18522" y="14215"/>
                </a:lnTo>
                <a:lnTo>
                  <a:pt x="18487" y="14232"/>
                </a:lnTo>
                <a:lnTo>
                  <a:pt x="18518" y="14297"/>
                </a:lnTo>
                <a:cubicBezTo>
                  <a:pt x="18447" y="14337"/>
                  <a:pt x="18400" y="14413"/>
                  <a:pt x="18400" y="14500"/>
                </a:cubicBezTo>
                <a:cubicBezTo>
                  <a:pt x="18400" y="14532"/>
                  <a:pt x="18406" y="14563"/>
                  <a:pt x="18418" y="14590"/>
                </a:cubicBezTo>
                <a:lnTo>
                  <a:pt x="18387" y="14612"/>
                </a:lnTo>
                <a:lnTo>
                  <a:pt x="18410" y="14644"/>
                </a:lnTo>
                <a:lnTo>
                  <a:pt x="18436" y="14625"/>
                </a:lnTo>
                <a:cubicBezTo>
                  <a:pt x="18454" y="14653"/>
                  <a:pt x="18478" y="14678"/>
                  <a:pt x="18506" y="14696"/>
                </a:cubicBezTo>
                <a:lnTo>
                  <a:pt x="18482" y="14736"/>
                </a:lnTo>
                <a:lnTo>
                  <a:pt x="18516" y="14756"/>
                </a:lnTo>
                <a:lnTo>
                  <a:pt x="18540" y="14715"/>
                </a:lnTo>
                <a:cubicBezTo>
                  <a:pt x="18569" y="14728"/>
                  <a:pt x="18601" y="14735"/>
                  <a:pt x="18635" y="14735"/>
                </a:cubicBezTo>
                <a:cubicBezTo>
                  <a:pt x="18729" y="14735"/>
                  <a:pt x="18809" y="14680"/>
                  <a:pt x="18847" y="14601"/>
                </a:cubicBezTo>
                <a:lnTo>
                  <a:pt x="18925" y="14630"/>
                </a:lnTo>
                <a:lnTo>
                  <a:pt x="18939" y="14594"/>
                </a:lnTo>
                <a:close/>
                <a:moveTo>
                  <a:pt x="14850" y="17308"/>
                </a:moveTo>
                <a:cubicBezTo>
                  <a:pt x="14850" y="17264"/>
                  <a:pt x="14838" y="17223"/>
                  <a:pt x="14817" y="17188"/>
                </a:cubicBezTo>
                <a:lnTo>
                  <a:pt x="14888" y="17138"/>
                </a:lnTo>
                <a:lnTo>
                  <a:pt x="14865" y="17106"/>
                </a:lnTo>
                <a:lnTo>
                  <a:pt x="14794" y="17156"/>
                </a:lnTo>
                <a:cubicBezTo>
                  <a:pt x="14751" y="17106"/>
                  <a:pt x="14687" y="17073"/>
                  <a:pt x="14615" y="17073"/>
                </a:cubicBezTo>
                <a:cubicBezTo>
                  <a:pt x="14485" y="17073"/>
                  <a:pt x="14380" y="17178"/>
                  <a:pt x="14380" y="17308"/>
                </a:cubicBezTo>
                <a:cubicBezTo>
                  <a:pt x="14380" y="17318"/>
                  <a:pt x="14381" y="17328"/>
                  <a:pt x="14382" y="17337"/>
                </a:cubicBezTo>
                <a:lnTo>
                  <a:pt x="14347" y="17345"/>
                </a:lnTo>
                <a:lnTo>
                  <a:pt x="14355" y="17383"/>
                </a:lnTo>
                <a:lnTo>
                  <a:pt x="14390" y="17375"/>
                </a:lnTo>
                <a:cubicBezTo>
                  <a:pt x="14419" y="17472"/>
                  <a:pt x="14509" y="17543"/>
                  <a:pt x="14615" y="17543"/>
                </a:cubicBezTo>
                <a:cubicBezTo>
                  <a:pt x="14629" y="17543"/>
                  <a:pt x="14644" y="17542"/>
                  <a:pt x="14657" y="17539"/>
                </a:cubicBezTo>
                <a:lnTo>
                  <a:pt x="14665" y="17602"/>
                </a:lnTo>
                <a:lnTo>
                  <a:pt x="14703" y="17598"/>
                </a:lnTo>
                <a:lnTo>
                  <a:pt x="14695" y="17529"/>
                </a:lnTo>
                <a:cubicBezTo>
                  <a:pt x="14760" y="17505"/>
                  <a:pt x="14811" y="17454"/>
                  <a:pt x="14835" y="17390"/>
                </a:cubicBezTo>
                <a:lnTo>
                  <a:pt x="14920" y="17413"/>
                </a:lnTo>
                <a:lnTo>
                  <a:pt x="14931" y="17376"/>
                </a:lnTo>
                <a:lnTo>
                  <a:pt x="14846" y="17352"/>
                </a:lnTo>
                <a:cubicBezTo>
                  <a:pt x="14848" y="17338"/>
                  <a:pt x="14850" y="17323"/>
                  <a:pt x="14850" y="17308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11"/>
          </p:nvPr>
        </p:nvSpPr>
        <p:spPr bwMode="auto">
          <a:xfrm>
            <a:off x="6670471" y="6301899"/>
            <a:ext cx="2057400" cy="171450"/>
          </a:xfrm>
        </p:spPr>
        <p:txBody>
          <a:bodyPr/>
          <a:lstStyle/>
          <a:p>
            <a:pPr>
              <a:defRPr/>
            </a:pPr>
            <a:fld id="{7E96C78E-7C53-0C21-EF22-F1077C889AC3}" type="slidenum">
              <a:rPr lang="de-DE"/>
              <a:t>78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C9F2738-A7AD-1C49-A427-7963E2EC897E}"/>
              </a:ext>
            </a:extLst>
          </p:cNvPr>
          <p:cNvSpPr txBox="1"/>
          <p:nvPr/>
        </p:nvSpPr>
        <p:spPr>
          <a:xfrm>
            <a:off x="416129" y="6218347"/>
            <a:ext cx="3827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/>
              <a:t>ProDaBi-Team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050551A-0031-7D43-A958-94DD3C77B8EC}"/>
              </a:ext>
            </a:extLst>
          </p:cNvPr>
          <p:cNvSpPr txBox="1"/>
          <p:nvPr/>
        </p:nvSpPr>
        <p:spPr>
          <a:xfrm>
            <a:off x="-108520" y="1866304"/>
            <a:ext cx="709464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/>
              <a:t>Modul mit 8 Schulstunden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/>
              <a:t>Einsatz von haptischen </a:t>
            </a:r>
            <a:r>
              <a:rPr lang="de-DE" sz="2400" dirty="0" smtClean="0"/>
              <a:t/>
            </a:r>
            <a:br>
              <a:rPr lang="de-DE" sz="2400" dirty="0" smtClean="0"/>
            </a:br>
            <a:r>
              <a:rPr lang="de-DE" sz="2400" dirty="0" smtClean="0"/>
              <a:t>Datenkarten </a:t>
            </a:r>
            <a:r>
              <a:rPr lang="de-DE" sz="2400" dirty="0"/>
              <a:t>(und optional: JN)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/>
              <a:t>Keine Voraussetzungen nötig</a:t>
            </a:r>
          </a:p>
          <a:p>
            <a:pPr lvl="1"/>
            <a:endParaRPr lang="de-D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/>
              <a:t>Bisherige Erprobungen: 10 Klassen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/>
              <a:t>Aufnahme in den </a:t>
            </a:r>
            <a:r>
              <a:rPr lang="de-DE" sz="2400" dirty="0" smtClean="0"/>
              <a:t>SILP </a:t>
            </a:r>
            <a:r>
              <a:rPr lang="de-DE" sz="2400" dirty="0"/>
              <a:t>NRW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2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2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/>
              <a:t>https://www.prodabi.de/silp56-entscheidungsbaeume/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A0C91695-C308-6845-AAFD-02D3463A5C6F}"/>
              </a:ext>
            </a:extLst>
          </p:cNvPr>
          <p:cNvSpPr txBox="1"/>
          <p:nvPr/>
        </p:nvSpPr>
        <p:spPr bwMode="auto">
          <a:xfrm>
            <a:off x="357672" y="1067567"/>
            <a:ext cx="831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/>
              <a:t>Entscheidungsbäume in Klasse 5/6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C1695-AB2D-EA4D-9AAE-5FFD46BC8CDC}"/>
              </a:ext>
            </a:extLst>
          </p:cNvPr>
          <p:cNvGrpSpPr/>
          <p:nvPr/>
        </p:nvGrpSpPr>
        <p:grpSpPr>
          <a:xfrm>
            <a:off x="357672" y="256061"/>
            <a:ext cx="8428653" cy="830997"/>
            <a:chOff x="544431" y="1524549"/>
            <a:chExt cx="8428653" cy="830997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ACF1E75B-556A-2A49-8C85-DCCE8596BE81}"/>
                </a:ext>
              </a:extLst>
            </p:cNvPr>
            <p:cNvGrpSpPr/>
            <p:nvPr/>
          </p:nvGrpSpPr>
          <p:grpSpPr>
            <a:xfrm>
              <a:off x="544431" y="1524549"/>
              <a:ext cx="8428653" cy="830997"/>
              <a:chOff x="386951" y="291746"/>
              <a:chExt cx="8428653" cy="830997"/>
            </a:xfrm>
          </p:grpSpPr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BDBC4F20-393B-834E-9986-04738D1B065B}"/>
                  </a:ext>
                </a:extLst>
              </p:cNvPr>
              <p:cNvSpPr/>
              <p:nvPr/>
            </p:nvSpPr>
            <p:spPr>
              <a:xfrm>
                <a:off x="386951" y="291746"/>
                <a:ext cx="8428653" cy="830997"/>
              </a:xfrm>
              <a:prstGeom prst="rect">
                <a:avLst/>
              </a:prstGeom>
              <a:solidFill>
                <a:srgbClr val="DDDDDD"/>
              </a:solidFill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endParaRPr lang="de-DE" sz="2400"/>
              </a:p>
              <a:p>
                <a:pPr algn="ctr">
                  <a:defRPr/>
                </a:pPr>
                <a:endParaRPr lang="de-DE" sz="2400"/>
              </a:p>
            </p:txBody>
          </p:sp>
          <p:pic>
            <p:nvPicPr>
              <p:cNvPr id="16" name="Grafik 15">
                <a:extLst>
                  <a:ext uri="{FF2B5EF4-FFF2-40B4-BE49-F238E27FC236}">
                    <a16:creationId xmlns:a16="http://schemas.microsoft.com/office/drawing/2014/main" id="{E173F11E-920C-4C48-920E-1B7E584110D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181149" y="432846"/>
                <a:ext cx="576000" cy="576000"/>
              </a:xfrm>
              <a:prstGeom prst="rect">
                <a:avLst/>
              </a:prstGeom>
            </p:spPr>
          </p:pic>
        </p:grp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C7C82402-DD89-C641-B8D8-7532FFC51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655581" y="1691041"/>
              <a:ext cx="1221536" cy="418283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F615B211-6DF2-1F49-AA41-028F99EB2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 bwMode="auto">
            <a:xfrm>
              <a:off x="2006234" y="1724704"/>
              <a:ext cx="1147338" cy="428676"/>
            </a:xfrm>
            <a:prstGeom prst="rect">
              <a:avLst/>
            </a:prstGeom>
          </p:spPr>
        </p:pic>
      </p:grpSp>
      <p:pic>
        <p:nvPicPr>
          <p:cNvPr id="14" name="Picture 4">
            <a:extLst>
              <a:ext uri="{FF2B5EF4-FFF2-40B4-BE49-F238E27FC236}">
                <a16:creationId xmlns:a16="http://schemas.microsoft.com/office/drawing/2014/main" id="{43F5F707-4826-7248-A94A-CA3057D890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9845" y="1898564"/>
            <a:ext cx="3974797" cy="247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5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Thema</a:t>
            </a:r>
            <a:r>
              <a:rPr lang="en-GB" dirty="0" smtClean="0"/>
              <a:t> </a:t>
            </a:r>
            <a:r>
              <a:rPr lang="en-GB" dirty="0"/>
              <a:t>der </a:t>
            </a:r>
            <a:r>
              <a:rPr lang="de-DE" dirty="0"/>
              <a:t>Unterrichtsreihe</a:t>
            </a:r>
            <a:r>
              <a:rPr lang="en-GB" dirty="0"/>
              <a:t>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0850" y="1931312"/>
            <a:ext cx="8243888" cy="4681416"/>
          </a:xfrm>
        </p:spPr>
        <p:txBody>
          <a:bodyPr vert="horz" lIns="68580" tIns="34290" rIns="68580" bIns="34290" rtlCol="0" anchor="t" anchorCtr="0">
            <a:noAutofit/>
          </a:bodyPr>
          <a:lstStyle/>
          <a:p>
            <a:pPr algn="just"/>
            <a:r>
              <a:rPr lang="de-DE" sz="2000" b="1" dirty="0"/>
              <a:t>Gegenstand: </a:t>
            </a:r>
            <a:r>
              <a:rPr lang="de-DE" sz="2000" b="0" dirty="0"/>
              <a:t>KI und maschinelles Lernen mit der Methode der Entscheidungsbäume</a:t>
            </a:r>
          </a:p>
          <a:p>
            <a:pPr algn="just"/>
            <a:endParaRPr lang="de-DE" sz="2000" b="0" dirty="0"/>
          </a:p>
          <a:p>
            <a:pPr algn="just"/>
            <a:r>
              <a:rPr lang="de-DE" sz="2000" b="1" dirty="0"/>
              <a:t>Beispiel: </a:t>
            </a:r>
            <a:r>
              <a:rPr lang="de-DE" sz="2000" b="0" dirty="0"/>
              <a:t>Empfehlungssystem für</a:t>
            </a:r>
            <a:r>
              <a:rPr lang="de-DE" sz="2000" dirty="0"/>
              <a:t> </a:t>
            </a:r>
            <a:r>
              <a:rPr lang="de-DE" sz="2000" b="0" dirty="0"/>
              <a:t>Lebensmittel</a:t>
            </a:r>
          </a:p>
          <a:p>
            <a:pPr algn="just"/>
            <a:endParaRPr lang="de-DE" sz="2000" dirty="0"/>
          </a:p>
          <a:p>
            <a:pPr algn="just"/>
            <a:r>
              <a:rPr lang="de-DE" sz="2000" b="1" dirty="0"/>
              <a:t>Leitfragen:</a:t>
            </a:r>
          </a:p>
          <a:p>
            <a:pPr marL="490950" lvl="1" indent="-285750" algn="just">
              <a:buFont typeface="Arial" panose="020B0604020202020204" pitchFamily="34" charset="0"/>
              <a:buChar char="•"/>
            </a:pPr>
            <a:r>
              <a:rPr lang="de-DE" dirty="0"/>
              <a:t>Wie kann man anhand der Nährwertangaben entscheiden, ob ein Lebensmittel </a:t>
            </a:r>
            <a:r>
              <a:rPr lang="de-DE" sz="1800" b="1" dirty="0"/>
              <a:t>eher empfehlenswert </a:t>
            </a:r>
            <a:r>
              <a:rPr lang="de-DE" dirty="0"/>
              <a:t>oder </a:t>
            </a:r>
            <a:r>
              <a:rPr lang="de-DE" sz="1800" b="1" dirty="0"/>
              <a:t>eher nicht empfehlenswert </a:t>
            </a:r>
            <a:r>
              <a:rPr lang="de-DE" dirty="0"/>
              <a:t>ist? </a:t>
            </a:r>
            <a:endParaRPr lang="de-DE" dirty="0">
              <a:cs typeface="Calibri"/>
            </a:endParaRPr>
          </a:p>
          <a:p>
            <a:pPr marL="342900" lvl="1" algn="just"/>
            <a:endParaRPr lang="de-DE" sz="2000" dirty="0"/>
          </a:p>
          <a:p>
            <a:pPr marL="490950" lvl="1" indent="-285750" algn="just">
              <a:buFont typeface="Arial" panose="020B0604020202020204" pitchFamily="34" charset="0"/>
              <a:buChar char="•"/>
            </a:pPr>
            <a:r>
              <a:rPr lang="de-DE" dirty="0" smtClean="0"/>
              <a:t>Wie kann man datenbasiert Entscheidungsregeln aufstellen?</a:t>
            </a:r>
          </a:p>
          <a:p>
            <a:pPr marL="742950" lvl="2" indent="-285750" algn="just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490950" lvl="1" indent="-285750" algn="just">
              <a:buFont typeface="Arial" panose="020B0604020202020204" pitchFamily="34" charset="0"/>
              <a:buChar char="•"/>
            </a:pPr>
            <a:r>
              <a:rPr lang="de-DE" dirty="0" smtClean="0"/>
              <a:t>Wie </a:t>
            </a:r>
            <a:r>
              <a:rPr lang="de-DE" dirty="0"/>
              <a:t>kann </a:t>
            </a:r>
            <a:r>
              <a:rPr lang="de-DE" b="1" u="sng" dirty="0"/>
              <a:t>eine Methode </a:t>
            </a:r>
            <a:r>
              <a:rPr lang="de-DE" b="1" u="sng" dirty="0" smtClean="0"/>
              <a:t>des maschinellen Lernens </a:t>
            </a:r>
            <a:r>
              <a:rPr lang="de-DE" dirty="0" smtClean="0"/>
              <a:t>dabei </a:t>
            </a:r>
            <a:r>
              <a:rPr lang="de-DE" dirty="0"/>
              <a:t>helfen ein Regelsystem zu erstellen?</a:t>
            </a:r>
          </a:p>
          <a:p>
            <a:pPr marL="285750" lvl="1" indent="-285750" algn="just">
              <a:buFont typeface="Arial" panose="020B0604020202020204" pitchFamily="34" charset="0"/>
              <a:buChar char="•"/>
            </a:pP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921222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5056" y="987448"/>
            <a:ext cx="8243887" cy="1044000"/>
          </a:xfrm>
        </p:spPr>
        <p:txBody>
          <a:bodyPr/>
          <a:lstStyle/>
          <a:p>
            <a:r>
              <a:rPr lang="en-GB" dirty="0" err="1" smtClean="0"/>
              <a:t>Künstliche</a:t>
            </a:r>
            <a:r>
              <a:rPr lang="en-GB" dirty="0" smtClean="0"/>
              <a:t> </a:t>
            </a:r>
            <a:r>
              <a:rPr lang="en-GB" dirty="0" err="1" smtClean="0"/>
              <a:t>Intelligenz</a:t>
            </a:r>
            <a:r>
              <a:rPr lang="en-GB" dirty="0" smtClean="0"/>
              <a:t> und </a:t>
            </a:r>
            <a:r>
              <a:rPr lang="en-GB" dirty="0" err="1" smtClean="0"/>
              <a:t>Maschinelles</a:t>
            </a:r>
            <a:r>
              <a:rPr lang="en-GB" dirty="0" smtClean="0"/>
              <a:t> </a:t>
            </a:r>
            <a:r>
              <a:rPr lang="en-GB" dirty="0" err="1" smtClean="0"/>
              <a:t>Lernen</a:t>
            </a:r>
            <a:r>
              <a:rPr lang="en-GB" dirty="0" smtClean="0"/>
              <a:t> </a:t>
            </a:r>
            <a:r>
              <a:rPr lang="en-GB" dirty="0" err="1" smtClean="0"/>
              <a:t>sind</a:t>
            </a:r>
            <a:r>
              <a:rPr lang="en-GB" dirty="0" smtClean="0"/>
              <a:t> </a:t>
            </a:r>
            <a:r>
              <a:rPr lang="en-GB" dirty="0" err="1" smtClean="0"/>
              <a:t>nicht</a:t>
            </a:r>
            <a:r>
              <a:rPr lang="en-GB" dirty="0" smtClean="0"/>
              <a:t> synonym…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C624C-2554-4659-A1D8-66347873820C}" type="slidenum">
              <a:rPr lang="de-DE" smtClean="0"/>
              <a:pPr/>
              <a:t>8</a:t>
            </a:fld>
            <a:endParaRPr lang="de-DE" sz="1800" dirty="0"/>
          </a:p>
        </p:txBody>
      </p:sp>
      <p:sp>
        <p:nvSpPr>
          <p:cNvPr id="4" name="Ellipse 3"/>
          <p:cNvSpPr/>
          <p:nvPr/>
        </p:nvSpPr>
        <p:spPr>
          <a:xfrm>
            <a:off x="573393" y="2132856"/>
            <a:ext cx="5383162" cy="3591232"/>
          </a:xfrm>
          <a:prstGeom prst="ellipse">
            <a:avLst/>
          </a:prstGeom>
          <a:solidFill>
            <a:schemeClr val="accent1">
              <a:lumMod val="60000"/>
              <a:lumOff val="40000"/>
              <a:alpha val="53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endParaRPr lang="en-GB" b="1" dirty="0"/>
          </a:p>
          <a:p>
            <a:pPr algn="ctr"/>
            <a:r>
              <a:rPr lang="de-DE" sz="2400" b="1" dirty="0" smtClean="0"/>
              <a:t>Künstliche</a:t>
            </a:r>
            <a:r>
              <a:rPr lang="en-GB" sz="2400" b="1" dirty="0" smtClean="0"/>
              <a:t> </a:t>
            </a:r>
            <a:r>
              <a:rPr lang="de-DE" sz="2400" b="1" dirty="0" smtClean="0"/>
              <a:t>Intelligenz</a:t>
            </a:r>
            <a:r>
              <a:rPr lang="en-GB" sz="2400" b="1" dirty="0" smtClean="0"/>
              <a:t>                                                      </a:t>
            </a:r>
            <a:endParaRPr lang="en-GB" sz="2400" b="1" dirty="0"/>
          </a:p>
        </p:txBody>
      </p:sp>
      <p:sp>
        <p:nvSpPr>
          <p:cNvPr id="6" name="Ellipse 5"/>
          <p:cNvSpPr/>
          <p:nvPr/>
        </p:nvSpPr>
        <p:spPr>
          <a:xfrm>
            <a:off x="1947046" y="2349854"/>
            <a:ext cx="3303638" cy="2182761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 err="1" smtClean="0"/>
              <a:t>Maschinelles</a:t>
            </a:r>
            <a:r>
              <a:rPr lang="en-GB" sz="2400" b="1" dirty="0" smtClean="0"/>
              <a:t> </a:t>
            </a:r>
            <a:r>
              <a:rPr lang="en-GB" sz="2400" b="1" dirty="0" err="1" smtClean="0"/>
              <a:t>Lernen</a:t>
            </a:r>
            <a:endParaRPr lang="en-GB" sz="2400" b="1" dirty="0"/>
          </a:p>
        </p:txBody>
      </p:sp>
      <p:sp>
        <p:nvSpPr>
          <p:cNvPr id="8" name="Wolkenförmige Legende 7"/>
          <p:cNvSpPr/>
          <p:nvPr/>
        </p:nvSpPr>
        <p:spPr>
          <a:xfrm>
            <a:off x="77759" y="5613193"/>
            <a:ext cx="2657490" cy="1191473"/>
          </a:xfrm>
          <a:prstGeom prst="cloudCallout">
            <a:avLst>
              <a:gd name="adj1" fmla="val 10355"/>
              <a:gd name="adj2" fmla="val -13788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Vom Menschen entworfene Regelsysteme</a:t>
            </a:r>
            <a:endParaRPr lang="de-DE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5956555" y="2136791"/>
            <a:ext cx="3363421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err="1" smtClean="0"/>
              <a:t>Beispiel</a:t>
            </a:r>
            <a:r>
              <a:rPr lang="en-GB" sz="2000" b="1" dirty="0" smtClean="0"/>
              <a:t> </a:t>
            </a:r>
            <a:r>
              <a:rPr lang="en-GB" sz="2000" b="1" dirty="0" err="1" smtClean="0"/>
              <a:t>Schach</a:t>
            </a:r>
            <a:r>
              <a:rPr lang="en-GB" sz="2000" b="1" dirty="0" smtClean="0"/>
              <a:t>:</a:t>
            </a:r>
          </a:p>
          <a:p>
            <a:endParaRPr lang="en-GB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Bereits</a:t>
            </a:r>
            <a:r>
              <a:rPr lang="en-GB" dirty="0" smtClean="0"/>
              <a:t> in den 1980er </a:t>
            </a:r>
            <a:r>
              <a:rPr lang="en-GB" dirty="0" err="1" smtClean="0"/>
              <a:t>Jahren</a:t>
            </a:r>
            <a:r>
              <a:rPr lang="en-GB" dirty="0" smtClean="0"/>
              <a:t> </a:t>
            </a:r>
            <a:br>
              <a:rPr lang="en-GB" dirty="0" smtClean="0"/>
            </a:br>
            <a:r>
              <a:rPr lang="en-GB" dirty="0" err="1"/>
              <a:t>b</a:t>
            </a:r>
            <a:r>
              <a:rPr lang="en-GB" dirty="0" err="1" smtClean="0"/>
              <a:t>esiegten</a:t>
            </a:r>
            <a:r>
              <a:rPr lang="en-GB" dirty="0" smtClean="0"/>
              <a:t> </a:t>
            </a:r>
            <a:r>
              <a:rPr lang="en-GB" dirty="0" err="1" smtClean="0"/>
              <a:t>herkömmlich</a:t>
            </a:r>
            <a:r>
              <a:rPr lang="en-GB" dirty="0" smtClean="0"/>
              <a:t> </a:t>
            </a:r>
            <a:br>
              <a:rPr lang="en-GB" dirty="0" smtClean="0"/>
            </a:br>
            <a:r>
              <a:rPr lang="en-GB" dirty="0" err="1" smtClean="0"/>
              <a:t>programmierte</a:t>
            </a:r>
            <a:r>
              <a:rPr lang="en-GB" dirty="0" smtClean="0"/>
              <a:t> Computer </a:t>
            </a:r>
            <a:br>
              <a:rPr lang="en-GB" dirty="0" smtClean="0"/>
            </a:br>
            <a:r>
              <a:rPr lang="en-GB" dirty="0" err="1" smtClean="0"/>
              <a:t>Schachgroßmeister</a:t>
            </a: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In den </a:t>
            </a:r>
            <a:r>
              <a:rPr lang="en-GB" dirty="0" err="1" smtClean="0"/>
              <a:t>letzten</a:t>
            </a:r>
            <a:r>
              <a:rPr lang="en-GB" dirty="0" smtClean="0"/>
              <a:t> </a:t>
            </a:r>
            <a:r>
              <a:rPr lang="en-GB" dirty="0" err="1" smtClean="0"/>
              <a:t>Jahren</a:t>
            </a:r>
            <a:r>
              <a:rPr lang="en-GB" dirty="0" smtClean="0"/>
              <a:t> </a:t>
            </a:r>
            <a:r>
              <a:rPr lang="en-GB" dirty="0" err="1" smtClean="0"/>
              <a:t>wurden</a:t>
            </a:r>
            <a:r>
              <a:rPr lang="en-GB" dirty="0" smtClean="0"/>
              <a:t> </a:t>
            </a:r>
            <a:br>
              <a:rPr lang="en-GB" dirty="0" smtClean="0"/>
            </a:br>
            <a:r>
              <a:rPr lang="en-GB" dirty="0" smtClean="0"/>
              <a:t>die </a:t>
            </a:r>
            <a:r>
              <a:rPr lang="en-GB" dirty="0" err="1" smtClean="0"/>
              <a:t>bekannten</a:t>
            </a:r>
            <a:r>
              <a:rPr lang="en-GB" dirty="0" smtClean="0"/>
              <a:t> </a:t>
            </a:r>
            <a:r>
              <a:rPr lang="en-GB" dirty="0" err="1" smtClean="0"/>
              <a:t>herkömmlichen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err="1" smtClean="0"/>
              <a:t>Schachcomputer</a:t>
            </a:r>
            <a:r>
              <a:rPr lang="en-GB" dirty="0" smtClean="0"/>
              <a:t> </a:t>
            </a:r>
            <a:r>
              <a:rPr lang="en-GB" dirty="0" err="1" smtClean="0"/>
              <a:t>mit</a:t>
            </a:r>
            <a:r>
              <a:rPr lang="en-GB" dirty="0" smtClean="0"/>
              <a:t> </a:t>
            </a:r>
            <a:r>
              <a:rPr lang="en-GB" dirty="0" err="1" smtClean="0"/>
              <a:t>Hilfe</a:t>
            </a:r>
            <a:r>
              <a:rPr lang="en-GB" dirty="0" smtClean="0"/>
              <a:t> von</a:t>
            </a:r>
            <a:br>
              <a:rPr lang="en-GB" dirty="0" smtClean="0"/>
            </a:br>
            <a:r>
              <a:rPr lang="en-GB" dirty="0" err="1" smtClean="0"/>
              <a:t>Maschinellem</a:t>
            </a:r>
            <a:r>
              <a:rPr lang="en-GB" dirty="0" smtClean="0"/>
              <a:t> </a:t>
            </a:r>
            <a:r>
              <a:rPr lang="en-GB" dirty="0" err="1" smtClean="0"/>
              <a:t>Lernen</a:t>
            </a:r>
            <a:r>
              <a:rPr lang="en-GB" dirty="0" smtClean="0"/>
              <a:t> </a:t>
            </a:r>
            <a:r>
              <a:rPr lang="en-GB" dirty="0" err="1" smtClean="0"/>
              <a:t>besiegt</a:t>
            </a:r>
            <a:r>
              <a:rPr lang="en-GB" dirty="0" smtClean="0"/>
              <a:t> und </a:t>
            </a:r>
            <a:br>
              <a:rPr lang="en-GB" dirty="0" smtClean="0"/>
            </a:br>
            <a:r>
              <a:rPr lang="en-GB" dirty="0" err="1" smtClean="0"/>
              <a:t>noch</a:t>
            </a:r>
            <a:r>
              <a:rPr lang="en-GB" dirty="0" smtClean="0"/>
              <a:t> </a:t>
            </a:r>
            <a:r>
              <a:rPr lang="en-GB" dirty="0" err="1" smtClean="0"/>
              <a:t>weiter</a:t>
            </a:r>
            <a:r>
              <a:rPr lang="en-GB" dirty="0" smtClean="0"/>
              <a:t> </a:t>
            </a:r>
            <a:r>
              <a:rPr lang="en-GB" dirty="0" err="1" smtClean="0"/>
              <a:t>verbessert</a:t>
            </a:r>
            <a:endParaRPr lang="en-GB" dirty="0" smtClean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189" y="5671345"/>
            <a:ext cx="1769032" cy="92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75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Das Material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5613" y="1989138"/>
            <a:ext cx="8243888" cy="42253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b="1" dirty="0"/>
              <a:t>Inhalt des Materials:</a:t>
            </a:r>
          </a:p>
          <a:p>
            <a:pPr marL="548100" lvl="1" indent="-342900">
              <a:buFont typeface="Arial" panose="020B0604020202020204" pitchFamily="34" charset="0"/>
              <a:buChar char="•"/>
            </a:pPr>
            <a:r>
              <a:rPr lang="de-DE" sz="2200" b="0" dirty="0"/>
              <a:t>55 </a:t>
            </a:r>
            <a:r>
              <a:rPr lang="de-DE" sz="2200" b="0" dirty="0" smtClean="0"/>
              <a:t>Spielkarten</a:t>
            </a:r>
            <a:endParaRPr lang="en-US" sz="2200" dirty="0"/>
          </a:p>
          <a:p>
            <a:pPr marL="1268100" lvl="4" indent="-342900">
              <a:buFont typeface="Arial" panose="020B0604020202020204" pitchFamily="34" charset="0"/>
              <a:buChar char="•"/>
            </a:pPr>
            <a:r>
              <a:rPr lang="de-DE" sz="2200" dirty="0">
                <a:ea typeface="+mn-lt"/>
                <a:cs typeface="+mn-lt"/>
              </a:rPr>
              <a:t>40 </a:t>
            </a:r>
            <a:r>
              <a:rPr lang="de-DE" sz="2200" dirty="0" smtClean="0">
                <a:ea typeface="+mn-lt"/>
                <a:cs typeface="+mn-lt"/>
              </a:rPr>
              <a:t>blaue Karten (Trainingsdaten)</a:t>
            </a:r>
            <a:r>
              <a:rPr lang="de-DE" sz="2200" dirty="0">
                <a:ea typeface="+mn-lt"/>
                <a:cs typeface="+mn-lt"/>
              </a:rPr>
              <a:t> </a:t>
            </a:r>
          </a:p>
          <a:p>
            <a:pPr marL="1268100" lvl="4" indent="-342900">
              <a:buFont typeface="Arial" panose="020B0604020202020204" pitchFamily="34" charset="0"/>
              <a:buChar char="•"/>
            </a:pPr>
            <a:r>
              <a:rPr lang="de-DE" sz="2200" dirty="0">
                <a:ea typeface="+mn-lt"/>
                <a:cs typeface="+mn-lt"/>
              </a:rPr>
              <a:t>15 </a:t>
            </a:r>
            <a:r>
              <a:rPr lang="de-DE" sz="2200" dirty="0" smtClean="0">
                <a:ea typeface="+mn-lt"/>
                <a:cs typeface="+mn-lt"/>
              </a:rPr>
              <a:t>gelbe Karten (Testdaten)</a:t>
            </a:r>
            <a:endParaRPr lang="de-DE" sz="2200" dirty="0">
              <a:ea typeface="+mn-lt"/>
              <a:cs typeface="+mn-lt"/>
            </a:endParaRPr>
          </a:p>
          <a:p>
            <a:pPr lvl="1"/>
            <a:endParaRPr lang="de-DE" sz="2200" dirty="0" smtClean="0">
              <a:ea typeface="+mn-lt"/>
              <a:cs typeface="+mn-lt"/>
            </a:endParaRPr>
          </a:p>
          <a:p>
            <a:pPr lvl="1"/>
            <a:endParaRPr lang="de-DE" sz="2200" dirty="0" smtClean="0">
              <a:ea typeface="+mn-lt"/>
              <a:cs typeface="+mn-lt"/>
            </a:endParaRPr>
          </a:p>
          <a:p>
            <a:pPr lvl="1"/>
            <a:endParaRPr lang="de-DE" sz="2200" dirty="0" smtClean="0">
              <a:ea typeface="+mn-lt"/>
              <a:cs typeface="+mn-lt"/>
            </a:endParaRPr>
          </a:p>
          <a:p>
            <a:pPr lvl="1"/>
            <a:endParaRPr lang="de-DE" sz="2200" dirty="0" smtClean="0">
              <a:ea typeface="+mn-lt"/>
              <a:cs typeface="+mn-lt"/>
            </a:endParaRPr>
          </a:p>
          <a:p>
            <a:pPr lvl="1"/>
            <a:endParaRPr lang="de-DE" sz="2200" dirty="0">
              <a:ea typeface="+mn-lt"/>
              <a:cs typeface="+mn-lt"/>
            </a:endParaRPr>
          </a:p>
          <a:p>
            <a:pPr marL="548100" lvl="1" indent="-342900">
              <a:buFont typeface="Arial" panose="020B0604020202020204" pitchFamily="34" charset="0"/>
              <a:buChar char="•"/>
            </a:pPr>
            <a:r>
              <a:rPr lang="de-DE" sz="2200" dirty="0"/>
              <a:t>50 grüne und 50 rote </a:t>
            </a:r>
            <a:r>
              <a:rPr lang="de-DE" sz="2200" dirty="0" smtClean="0"/>
              <a:t>Klammern</a:t>
            </a:r>
            <a:endParaRPr lang="de-DE" sz="2200" dirty="0"/>
          </a:p>
          <a:p>
            <a:endParaRPr lang="de-DE" sz="2200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076E0-A16F-49AB-BD62-0FEBA49089A6}" type="slidenum">
              <a:rPr lang="en-GB" smtClean="0"/>
              <a:t>80</a:t>
            </a:fld>
            <a:endParaRPr lang="en-GB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513" y="2400834"/>
            <a:ext cx="1506038" cy="228517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305" y="2387267"/>
            <a:ext cx="1512443" cy="2274204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7376954" y="5406533"/>
            <a:ext cx="583693" cy="881592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6493527" y="5406533"/>
            <a:ext cx="511323" cy="88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80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67181" y="1342772"/>
            <a:ext cx="3367557" cy="5053049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742" y="1342771"/>
            <a:ext cx="3306823" cy="497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63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Foliennummernplatzhalter 7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fld id="{FB66705A-7ADD-37E9-6097-CACA6031F8A0}" type="slidenum">
              <a:rPr lang="de-DE"/>
              <a:t>82</a:t>
            </a:fld>
            <a:endParaRPr lang="de-DE" sz="1800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181" y="1342772"/>
            <a:ext cx="3367557" cy="5053049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494876" y="1321257"/>
            <a:ext cx="511051" cy="771876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742" y="1342771"/>
            <a:ext cx="3306823" cy="4972347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3707904" y="1310242"/>
            <a:ext cx="511323" cy="88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5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254" y="1874377"/>
            <a:ext cx="1901087" cy="285859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7013" y="974722"/>
            <a:ext cx="7886700" cy="880777"/>
          </a:xfrm>
        </p:spPr>
        <p:txBody>
          <a:bodyPr/>
          <a:lstStyle/>
          <a:p>
            <a:r>
              <a:rPr lang="en-GB" dirty="0" err="1" smtClean="0"/>
              <a:t>Klassifikation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3C1C3D-C22A-9946-8C8C-F907B3EB4C5C}" type="slidenum">
              <a:rPr lang="de-DE" smtClean="0"/>
              <a:t>83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540086" y="1907609"/>
            <a:ext cx="1930244" cy="284423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6020967" y="1892062"/>
            <a:ext cx="302665" cy="457136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4038576" y="1907609"/>
            <a:ext cx="295933" cy="510229"/>
          </a:xfrm>
          <a:prstGeom prst="rect">
            <a:avLst/>
          </a:prstGeom>
        </p:spPr>
      </p:pic>
      <p:sp>
        <p:nvSpPr>
          <p:cNvPr id="11" name="Abgerundetes Rechteck 10"/>
          <p:cNvSpPr/>
          <p:nvPr/>
        </p:nvSpPr>
        <p:spPr>
          <a:xfrm>
            <a:off x="2871233" y="3331938"/>
            <a:ext cx="798538" cy="1140452"/>
          </a:xfrm>
          <a:prstGeom prst="roundRect">
            <a:avLst/>
          </a:prstGeom>
          <a:solidFill>
            <a:srgbClr val="FFC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bgerundetes Rechteck 11"/>
          <p:cNvSpPr/>
          <p:nvPr/>
        </p:nvSpPr>
        <p:spPr>
          <a:xfrm>
            <a:off x="4003651" y="1843896"/>
            <a:ext cx="388347" cy="656958"/>
          </a:xfrm>
          <a:prstGeom prst="roundRect">
            <a:avLst/>
          </a:prstGeom>
          <a:solidFill>
            <a:srgbClr val="00B05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feld 12"/>
          <p:cNvSpPr txBox="1"/>
          <p:nvPr/>
        </p:nvSpPr>
        <p:spPr>
          <a:xfrm>
            <a:off x="242062" y="2284547"/>
            <a:ext cx="236286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FFC000"/>
                </a:solidFill>
              </a:rPr>
              <a:t>Prädiktorvariablen</a:t>
            </a:r>
          </a:p>
          <a:p>
            <a:endParaRPr lang="de-DE" b="1" dirty="0" smtClean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b="1" dirty="0" smtClean="0">
                <a:solidFill>
                  <a:srgbClr val="000000"/>
                </a:solidFill>
              </a:rPr>
              <a:t>verschiedene Variablen,</a:t>
            </a:r>
            <a:br>
              <a:rPr lang="de-DE" sz="1400" b="1" dirty="0" smtClean="0">
                <a:solidFill>
                  <a:srgbClr val="000000"/>
                </a:solidFill>
              </a:rPr>
            </a:br>
            <a:r>
              <a:rPr lang="de-DE" sz="1400" b="1" dirty="0" smtClean="0">
                <a:solidFill>
                  <a:srgbClr val="000000"/>
                </a:solidFill>
              </a:rPr>
              <a:t>die einzelne Fallbeispiele </a:t>
            </a:r>
            <a:br>
              <a:rPr lang="de-DE" sz="1400" b="1" dirty="0" smtClean="0">
                <a:solidFill>
                  <a:srgbClr val="000000"/>
                </a:solidFill>
              </a:rPr>
            </a:br>
            <a:r>
              <a:rPr lang="de-DE" sz="1400" b="1" dirty="0" smtClean="0">
                <a:solidFill>
                  <a:srgbClr val="000000"/>
                </a:solidFill>
              </a:rPr>
              <a:t>charakterisieren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b="1" dirty="0" smtClean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b="1" dirty="0" smtClean="0">
                <a:solidFill>
                  <a:srgbClr val="000000"/>
                </a:solidFill>
              </a:rPr>
              <a:t>Hier: „Big 7” Nährwerte pro 100 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b="1" dirty="0" smtClean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b="1" dirty="0">
              <a:solidFill>
                <a:srgbClr val="000000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583142" y="2284547"/>
            <a:ext cx="2651688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rgbClr val="00B050"/>
                </a:solidFill>
              </a:rPr>
              <a:t>Zielvariable</a:t>
            </a:r>
          </a:p>
          <a:p>
            <a:endParaRPr lang="de-DE" b="1" dirty="0" smtClean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b="1" dirty="0" smtClean="0">
                <a:solidFill>
                  <a:srgbClr val="000000"/>
                </a:solidFill>
              </a:rPr>
              <a:t>einzelne Variable die jedes </a:t>
            </a:r>
            <a:br>
              <a:rPr lang="de-DE" sz="1400" b="1" dirty="0" smtClean="0">
                <a:solidFill>
                  <a:srgbClr val="000000"/>
                </a:solidFill>
              </a:rPr>
            </a:br>
            <a:r>
              <a:rPr lang="de-DE" sz="1400" b="1" dirty="0" smtClean="0">
                <a:solidFill>
                  <a:srgbClr val="000000"/>
                </a:solidFill>
              </a:rPr>
              <a:t>Fallbeispiel einer Klasse </a:t>
            </a:r>
            <a:br>
              <a:rPr lang="de-DE" sz="1400" b="1" dirty="0" smtClean="0">
                <a:solidFill>
                  <a:srgbClr val="000000"/>
                </a:solidFill>
              </a:rPr>
            </a:br>
            <a:r>
              <a:rPr lang="de-DE" sz="1400" b="1" dirty="0" smtClean="0">
                <a:solidFill>
                  <a:srgbClr val="000000"/>
                </a:solidFill>
              </a:rPr>
              <a:t>zuordnet (Label)</a:t>
            </a:r>
            <a:br>
              <a:rPr lang="de-DE" sz="1400" b="1" dirty="0" smtClean="0">
                <a:solidFill>
                  <a:srgbClr val="000000"/>
                </a:solidFill>
              </a:rPr>
            </a:br>
            <a:endParaRPr lang="de-DE" sz="1400" b="1" dirty="0" smtClean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b="1" dirty="0" smtClean="0">
                <a:solidFill>
                  <a:srgbClr val="000000"/>
                </a:solidFill>
              </a:rPr>
              <a:t>Hier: binäre Zuordnung </a:t>
            </a:r>
            <a:br>
              <a:rPr lang="de-DE" sz="1400" b="1" dirty="0" smtClean="0">
                <a:solidFill>
                  <a:srgbClr val="000000"/>
                </a:solidFill>
              </a:rPr>
            </a:br>
            <a:r>
              <a:rPr lang="de-DE" sz="1400" b="1" dirty="0" smtClean="0">
                <a:solidFill>
                  <a:srgbClr val="000000"/>
                </a:solidFill>
              </a:rPr>
              <a:t>in „eher empfehlenswert“ &amp;</a:t>
            </a:r>
            <a:br>
              <a:rPr lang="de-DE" sz="1400" b="1" dirty="0" smtClean="0">
                <a:solidFill>
                  <a:srgbClr val="000000"/>
                </a:solidFill>
              </a:rPr>
            </a:br>
            <a:r>
              <a:rPr lang="de-DE" sz="1400" b="1" dirty="0" smtClean="0">
                <a:solidFill>
                  <a:srgbClr val="000000"/>
                </a:solidFill>
              </a:rPr>
              <a:t>„eher nicht empfehlenswert“</a:t>
            </a:r>
            <a:endParaRPr lang="de-DE" sz="1400" b="1" dirty="0">
              <a:solidFill>
                <a:srgbClr val="000000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17447" y="1828603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u="sng" dirty="0" smtClean="0">
                <a:solidFill>
                  <a:srgbClr val="000000"/>
                </a:solidFill>
              </a:rPr>
              <a:t>Klassifikationsproblem</a:t>
            </a:r>
            <a:r>
              <a:rPr lang="de-DE" b="1" dirty="0" smtClean="0">
                <a:solidFill>
                  <a:srgbClr val="000000"/>
                </a:solidFill>
              </a:rPr>
              <a:t>: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16" name="Abgerundetes Rechteck 15"/>
          <p:cNvSpPr/>
          <p:nvPr/>
        </p:nvSpPr>
        <p:spPr>
          <a:xfrm>
            <a:off x="4823381" y="3346779"/>
            <a:ext cx="798538" cy="1140452"/>
          </a:xfrm>
          <a:prstGeom prst="roundRect">
            <a:avLst/>
          </a:prstGeom>
          <a:solidFill>
            <a:srgbClr val="FFC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bgerundetes Rechteck 16"/>
          <p:cNvSpPr/>
          <p:nvPr/>
        </p:nvSpPr>
        <p:spPr>
          <a:xfrm>
            <a:off x="5978125" y="1849134"/>
            <a:ext cx="388347" cy="656958"/>
          </a:xfrm>
          <a:prstGeom prst="roundRect">
            <a:avLst/>
          </a:prstGeom>
          <a:solidFill>
            <a:srgbClr val="00B05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Gleichschenkliges Dreieck 17"/>
          <p:cNvSpPr/>
          <p:nvPr/>
        </p:nvSpPr>
        <p:spPr>
          <a:xfrm rot="16200000">
            <a:off x="4900914" y="5763607"/>
            <a:ext cx="517816" cy="308740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Gleichschenkliges Dreieck 18"/>
          <p:cNvSpPr/>
          <p:nvPr/>
        </p:nvSpPr>
        <p:spPr>
          <a:xfrm rot="5400000">
            <a:off x="3826383" y="6143926"/>
            <a:ext cx="517816" cy="308740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Gleichschenkliges Dreieck 19"/>
          <p:cNvSpPr/>
          <p:nvPr/>
        </p:nvSpPr>
        <p:spPr>
          <a:xfrm rot="5400000">
            <a:off x="3821631" y="5496002"/>
            <a:ext cx="517816" cy="308740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0539" y="5306158"/>
            <a:ext cx="1056577" cy="1206244"/>
          </a:xfrm>
          <a:prstGeom prst="rect">
            <a:avLst/>
          </a:prstGeom>
        </p:spPr>
      </p:pic>
      <p:sp>
        <p:nvSpPr>
          <p:cNvPr id="24" name="Textfeld 23"/>
          <p:cNvSpPr txBox="1"/>
          <p:nvPr/>
        </p:nvSpPr>
        <p:spPr>
          <a:xfrm>
            <a:off x="241031" y="4521457"/>
            <a:ext cx="83519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smtClean="0">
                <a:solidFill>
                  <a:srgbClr val="000000"/>
                </a:solidFill>
              </a:rPr>
              <a:t>Aufgabe: </a:t>
            </a:r>
          </a:p>
          <a:p>
            <a:r>
              <a:rPr lang="de-DE" sz="1400" b="1" dirty="0" smtClean="0">
                <a:solidFill>
                  <a:srgbClr val="000000"/>
                </a:solidFill>
              </a:rPr>
              <a:t>Finde einen </a:t>
            </a:r>
            <a:r>
              <a:rPr lang="de-DE" sz="1400" b="1" dirty="0" err="1" smtClean="0">
                <a:solidFill>
                  <a:schemeClr val="accent1">
                    <a:lumMod val="75000"/>
                  </a:schemeClr>
                </a:solidFill>
              </a:rPr>
              <a:t>Klassifikator</a:t>
            </a:r>
            <a:r>
              <a:rPr lang="de-DE" sz="1400" b="1" dirty="0" smtClean="0">
                <a:solidFill>
                  <a:srgbClr val="000000"/>
                </a:solidFill>
              </a:rPr>
              <a:t>,</a:t>
            </a:r>
            <a:r>
              <a:rPr lang="de-DE" sz="14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400" b="1" dirty="0" smtClean="0">
                <a:solidFill>
                  <a:srgbClr val="000000"/>
                </a:solidFill>
              </a:rPr>
              <a:t>der für eine beliebige Kombination möglicher Ausprägungen der </a:t>
            </a:r>
            <a:r>
              <a:rPr lang="de-DE" sz="1400" b="1" dirty="0" smtClean="0">
                <a:solidFill>
                  <a:srgbClr val="FFC000"/>
                </a:solidFill>
              </a:rPr>
              <a:t>Prädiktorvariablen </a:t>
            </a:r>
            <a:br>
              <a:rPr lang="de-DE" sz="1400" b="1" dirty="0" smtClean="0">
                <a:solidFill>
                  <a:srgbClr val="FFC000"/>
                </a:solidFill>
              </a:rPr>
            </a:br>
            <a:r>
              <a:rPr lang="de-DE" sz="1400" b="1" dirty="0" smtClean="0">
                <a:solidFill>
                  <a:srgbClr val="000000"/>
                </a:solidFill>
              </a:rPr>
              <a:t>die</a:t>
            </a:r>
            <a:r>
              <a:rPr lang="de-DE" sz="1400" b="1" dirty="0" smtClean="0">
                <a:solidFill>
                  <a:srgbClr val="FFC000"/>
                </a:solidFill>
              </a:rPr>
              <a:t> </a:t>
            </a:r>
            <a:r>
              <a:rPr lang="de-DE" sz="1400" b="1" dirty="0" smtClean="0">
                <a:solidFill>
                  <a:srgbClr val="00B050"/>
                </a:solidFill>
              </a:rPr>
              <a:t>Zielvariable</a:t>
            </a:r>
            <a:r>
              <a:rPr lang="de-DE" sz="1400" b="1" dirty="0" smtClean="0">
                <a:solidFill>
                  <a:srgbClr val="FFC000"/>
                </a:solidFill>
              </a:rPr>
              <a:t> </a:t>
            </a:r>
            <a:r>
              <a:rPr lang="de-DE" sz="1400" b="1" dirty="0" smtClean="0">
                <a:solidFill>
                  <a:srgbClr val="000000"/>
                </a:solidFill>
              </a:rPr>
              <a:t>vorhersagt.</a:t>
            </a:r>
            <a:endParaRPr lang="de-DE" b="1" dirty="0">
              <a:solidFill>
                <a:srgbClr val="000000"/>
              </a:solidFill>
            </a:endParaRPr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0469" y="5372049"/>
            <a:ext cx="876649" cy="1094450"/>
          </a:xfrm>
          <a:prstGeom prst="rect">
            <a:avLst/>
          </a:prstGeom>
          <a:ln w="25400">
            <a:solidFill>
              <a:srgbClr val="FFC000"/>
            </a:solidFill>
          </a:ln>
        </p:spPr>
      </p:pic>
      <p:sp>
        <p:nvSpPr>
          <p:cNvPr id="26" name="Rechteck 25"/>
          <p:cNvSpPr/>
          <p:nvPr/>
        </p:nvSpPr>
        <p:spPr>
          <a:xfrm>
            <a:off x="3287223" y="5326410"/>
            <a:ext cx="41069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</a:p>
          <a:p>
            <a:r>
              <a:rPr lang="en-GB" b="1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</a:p>
          <a:p>
            <a:r>
              <a:rPr lang="en-GB" b="1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</a:p>
          <a:p>
            <a:r>
              <a:rPr lang="en-GB" b="1" dirty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  <a:endParaRPr lang="en-GB" dirty="0"/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5815924" y="5645829"/>
            <a:ext cx="295933" cy="510229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6935267" y="5650372"/>
            <a:ext cx="302665" cy="457136"/>
          </a:xfrm>
          <a:prstGeom prst="rect">
            <a:avLst/>
          </a:prstGeom>
        </p:spPr>
      </p:pic>
      <p:sp>
        <p:nvSpPr>
          <p:cNvPr id="31" name="Textfeld 30"/>
          <p:cNvSpPr txBox="1"/>
          <p:nvPr/>
        </p:nvSpPr>
        <p:spPr>
          <a:xfrm>
            <a:off x="6181741" y="5676906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oder</a:t>
            </a:r>
            <a:endParaRPr lang="en-GB" dirty="0"/>
          </a:p>
        </p:txBody>
      </p:sp>
      <p:sp>
        <p:nvSpPr>
          <p:cNvPr id="32" name="Rechteck 31"/>
          <p:cNvSpPr/>
          <p:nvPr/>
        </p:nvSpPr>
        <p:spPr>
          <a:xfrm>
            <a:off x="5343476" y="5716277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</a:p>
        </p:txBody>
      </p:sp>
    </p:spTree>
    <p:extLst>
      <p:ext uri="{BB962C8B-B14F-4D97-AF65-F5344CB8AC3E}">
        <p14:creationId xmlns:p14="http://schemas.microsoft.com/office/powerpoint/2010/main" val="233641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  <p:bldP spid="14" grpId="0"/>
      <p:bldP spid="16" grpId="0" animBg="1"/>
      <p:bldP spid="17" grpId="0" animBg="1"/>
      <p:bldP spid="18" grpId="0" animBg="1"/>
      <p:bldP spid="19" grpId="0" animBg="1"/>
      <p:bldP spid="20" grpId="0" animBg="1"/>
      <p:bldP spid="24" grpId="0"/>
      <p:bldP spid="26" grpId="0"/>
      <p:bldP spid="31" grpId="0"/>
      <p:bldP spid="3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afik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306" y="1963141"/>
            <a:ext cx="2143361" cy="322289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Mögliches</a:t>
            </a:r>
            <a:r>
              <a:rPr lang="en-GB" dirty="0" smtClean="0"/>
              <a:t> </a:t>
            </a:r>
            <a:r>
              <a:rPr lang="en-GB" dirty="0" err="1" smtClean="0"/>
              <a:t>Schülerergebnis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3C1C3D-C22A-9946-8C8C-F907B3EB4C5C}" type="slidenum">
              <a:rPr lang="de-DE" smtClean="0"/>
              <a:t>84</a:t>
            </a:fld>
            <a:endParaRPr lang="de-DE"/>
          </a:p>
        </p:txBody>
      </p:sp>
      <p:cxnSp>
        <p:nvCxnSpPr>
          <p:cNvPr id="15" name="Gerader Verbinder 14"/>
          <p:cNvCxnSpPr/>
          <p:nvPr/>
        </p:nvCxnSpPr>
        <p:spPr>
          <a:xfrm>
            <a:off x="4855656" y="3175986"/>
            <a:ext cx="477035" cy="836973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Abgerundetes Rechteck 15"/>
          <p:cNvSpPr/>
          <p:nvPr/>
        </p:nvSpPr>
        <p:spPr>
          <a:xfrm>
            <a:off x="3829622" y="2508977"/>
            <a:ext cx="1312175" cy="667009"/>
          </a:xfrm>
          <a:prstGeom prst="round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/>
              <a:t>Fett</a:t>
            </a:r>
            <a:endParaRPr lang="en-GB" b="1" dirty="0"/>
          </a:p>
        </p:txBody>
      </p:sp>
      <p:cxnSp>
        <p:nvCxnSpPr>
          <p:cNvPr id="22" name="Gerader Verbinder 21"/>
          <p:cNvCxnSpPr/>
          <p:nvPr/>
        </p:nvCxnSpPr>
        <p:spPr>
          <a:xfrm flipH="1">
            <a:off x="3572903" y="3175986"/>
            <a:ext cx="514707" cy="836973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/>
        </p:nvSpPr>
        <p:spPr bwMode="auto">
          <a:xfrm>
            <a:off x="3007107" y="3329129"/>
            <a:ext cx="1071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&lt; 20 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/>
              <p:cNvSpPr txBox="1"/>
              <p:nvPr/>
            </p:nvSpPr>
            <p:spPr bwMode="auto">
              <a:xfrm>
                <a:off x="5275102" y="3343239"/>
                <a:ext cx="10719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GB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GB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20 g</a:t>
                </a:r>
              </a:p>
            </p:txBody>
          </p:sp>
        </mc:Choice>
        <mc:Fallback xmlns="">
          <p:sp>
            <p:nvSpPr>
              <p:cNvPr id="24" name="Textfeld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75102" y="3343239"/>
                <a:ext cx="1071978" cy="369332"/>
              </a:xfrm>
              <a:prstGeom prst="rect">
                <a:avLst/>
              </a:prstGeom>
              <a:blipFill>
                <a:blip r:embed="rId3"/>
                <a:stretch>
                  <a:fillRect t="-8.197%" b="-24.59%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Gerader Verbinder 24"/>
          <p:cNvCxnSpPr/>
          <p:nvPr/>
        </p:nvCxnSpPr>
        <p:spPr>
          <a:xfrm>
            <a:off x="3867591" y="4679968"/>
            <a:ext cx="630221" cy="913782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Abgerundetes Rechteck 25"/>
          <p:cNvSpPr/>
          <p:nvPr/>
        </p:nvSpPr>
        <p:spPr>
          <a:xfrm>
            <a:off x="2841557" y="4012959"/>
            <a:ext cx="1312175" cy="667009"/>
          </a:xfrm>
          <a:prstGeom prst="round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 smtClean="0"/>
              <a:t>Zucker</a:t>
            </a:r>
            <a:endParaRPr lang="en-GB" b="1" dirty="0"/>
          </a:p>
        </p:txBody>
      </p:sp>
      <p:cxnSp>
        <p:nvCxnSpPr>
          <p:cNvPr id="27" name="Gerader Verbinder 26"/>
          <p:cNvCxnSpPr/>
          <p:nvPr/>
        </p:nvCxnSpPr>
        <p:spPr>
          <a:xfrm flipH="1">
            <a:off x="2494151" y="4679968"/>
            <a:ext cx="605394" cy="913782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feld 27"/>
          <p:cNvSpPr txBox="1"/>
          <p:nvPr/>
        </p:nvSpPr>
        <p:spPr bwMode="auto">
          <a:xfrm>
            <a:off x="1668650" y="4891106"/>
            <a:ext cx="1071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&lt; </a:t>
            </a:r>
            <a:r>
              <a:rPr lang="en-GB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15 </a:t>
            </a: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/>
              <p:cNvSpPr txBox="1"/>
              <p:nvPr/>
            </p:nvSpPr>
            <p:spPr bwMode="auto">
              <a:xfrm>
                <a:off x="4307129" y="4893923"/>
                <a:ext cx="10719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GB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GB" dirty="0" smtClean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15 </a:t>
                </a:r>
                <a:r>
                  <a:rPr lang="en-GB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g</a:t>
                </a:r>
              </a:p>
            </p:txBody>
          </p:sp>
        </mc:Choice>
        <mc:Fallback xmlns="">
          <p:sp>
            <p:nvSpPr>
              <p:cNvPr id="29" name="Textfeld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07129" y="4893923"/>
                <a:ext cx="1071978" cy="369332"/>
              </a:xfrm>
              <a:prstGeom prst="rect">
                <a:avLst/>
              </a:prstGeom>
              <a:blipFill>
                <a:blip r:embed="rId4"/>
                <a:stretch>
                  <a:fillRect t="-10%" b="-26.667%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hteck 29"/>
          <p:cNvSpPr/>
          <p:nvPr/>
        </p:nvSpPr>
        <p:spPr bwMode="auto">
          <a:xfrm>
            <a:off x="1735760" y="5589076"/>
            <a:ext cx="1406893" cy="62005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Eher</a:t>
            </a:r>
            <a:r>
              <a:rPr lang="en-GB" sz="1400" dirty="0"/>
              <a:t> empfehlenswert</a:t>
            </a:r>
          </a:p>
        </p:txBody>
      </p:sp>
      <p:sp>
        <p:nvSpPr>
          <p:cNvPr id="31" name="Rechteck 30"/>
          <p:cNvSpPr/>
          <p:nvPr/>
        </p:nvSpPr>
        <p:spPr bwMode="auto">
          <a:xfrm>
            <a:off x="4740952" y="4012960"/>
            <a:ext cx="1402134" cy="61339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Eher</a:t>
            </a:r>
            <a:r>
              <a:rPr lang="en-GB" sz="1400" dirty="0"/>
              <a:t> </a:t>
            </a:r>
            <a:r>
              <a:rPr lang="en-GB" sz="1400" dirty="0" err="1"/>
              <a:t>nicht</a:t>
            </a:r>
            <a:r>
              <a:rPr lang="en-GB" sz="1400" dirty="0"/>
              <a:t> </a:t>
            </a:r>
            <a:r>
              <a:rPr lang="en-GB" sz="1400" dirty="0" smtClean="0"/>
              <a:t>empfehlenswert</a:t>
            </a:r>
            <a:endParaRPr lang="en-GB" sz="1400" dirty="0"/>
          </a:p>
        </p:txBody>
      </p:sp>
      <p:sp>
        <p:nvSpPr>
          <p:cNvPr id="32" name="Rechteck 31"/>
          <p:cNvSpPr/>
          <p:nvPr/>
        </p:nvSpPr>
        <p:spPr bwMode="auto">
          <a:xfrm>
            <a:off x="3725697" y="5593750"/>
            <a:ext cx="1444226" cy="61537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Eher</a:t>
            </a:r>
            <a:r>
              <a:rPr lang="en-GB" sz="1400" dirty="0"/>
              <a:t> </a:t>
            </a:r>
            <a:r>
              <a:rPr lang="en-GB" sz="1400" dirty="0" err="1"/>
              <a:t>nicht</a:t>
            </a:r>
            <a:r>
              <a:rPr lang="en-GB" sz="1400" dirty="0"/>
              <a:t> </a:t>
            </a:r>
            <a:r>
              <a:rPr lang="en-GB" sz="1400" dirty="0" smtClean="0"/>
              <a:t>empfehlenswert</a:t>
            </a:r>
            <a:endParaRPr lang="en-GB" sz="1400" dirty="0"/>
          </a:p>
        </p:txBody>
      </p:sp>
      <p:pic>
        <p:nvPicPr>
          <p:cNvPr id="35" name="Grafik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6916" y="1904215"/>
            <a:ext cx="861791" cy="747718"/>
          </a:xfrm>
          <a:prstGeom prst="rect">
            <a:avLst/>
          </a:prstGeom>
        </p:spPr>
      </p:pic>
      <p:pic>
        <p:nvPicPr>
          <p:cNvPr id="42" name="Grafik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611" y="3541246"/>
            <a:ext cx="861791" cy="747718"/>
          </a:xfrm>
          <a:prstGeom prst="rect">
            <a:avLst/>
          </a:prstGeom>
        </p:spPr>
      </p:pic>
      <p:pic>
        <p:nvPicPr>
          <p:cNvPr id="43" name="Grafik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8383561" y="1933768"/>
            <a:ext cx="295933" cy="51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2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07407E-6 L -0.10104 0.2451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52" y="1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3.33333E-6 L -0.10104 0.24514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52" y="1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3C1C3D-C22A-9946-8C8C-F907B3EB4C5C}" type="slidenum">
              <a:rPr lang="de-DE" smtClean="0"/>
              <a:t>85</a:t>
            </a:fld>
            <a:endParaRPr lang="de-DE"/>
          </a:p>
        </p:txBody>
      </p:sp>
      <p:sp>
        <p:nvSpPr>
          <p:cNvPr id="7" name="Gleichschenkliges Dreieck 6"/>
          <p:cNvSpPr/>
          <p:nvPr/>
        </p:nvSpPr>
        <p:spPr>
          <a:xfrm rot="16200000">
            <a:off x="4809908" y="4459778"/>
            <a:ext cx="517816" cy="308740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Gleichschenkliges Dreieck 7"/>
          <p:cNvSpPr/>
          <p:nvPr/>
        </p:nvSpPr>
        <p:spPr>
          <a:xfrm rot="5400000">
            <a:off x="3735377" y="4840097"/>
            <a:ext cx="517816" cy="308740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Gleichschenkliges Dreieck 8"/>
          <p:cNvSpPr/>
          <p:nvPr/>
        </p:nvSpPr>
        <p:spPr>
          <a:xfrm rot="5400000">
            <a:off x="3730625" y="4192173"/>
            <a:ext cx="517816" cy="308740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533" y="4002329"/>
            <a:ext cx="1056577" cy="1206244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5371361" y="4346543"/>
            <a:ext cx="24352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  <a:r>
              <a:rPr lang="en-GB" sz="2400" b="1" dirty="0" smtClean="0">
                <a:solidFill>
                  <a:srgbClr val="00B050"/>
                </a:solidFill>
              </a:rPr>
              <a:t>   </a:t>
            </a:r>
            <a:r>
              <a:rPr lang="en-GB" sz="2400" b="1" dirty="0" err="1" smtClean="0">
                <a:solidFill>
                  <a:srgbClr val="00B050"/>
                </a:solidFill>
              </a:rPr>
              <a:t>Empfehlung</a:t>
            </a:r>
            <a:r>
              <a:rPr lang="en-GB" sz="2400" b="1" dirty="0" smtClean="0">
                <a:solidFill>
                  <a:srgbClr val="00B050"/>
                </a:solidFill>
              </a:rPr>
              <a:t>   </a:t>
            </a:r>
          </a:p>
          <a:p>
            <a:endParaRPr lang="en-GB" b="1" dirty="0">
              <a:solidFill>
                <a:srgbClr val="000000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270650" y="2171850"/>
            <a:ext cx="84497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rgbClr val="000000"/>
                </a:solidFill>
              </a:rPr>
              <a:t>Aufgabe: </a:t>
            </a:r>
          </a:p>
          <a:p>
            <a:r>
              <a:rPr lang="de-DE" b="1" dirty="0" smtClean="0">
                <a:solidFill>
                  <a:srgbClr val="000000"/>
                </a:solidFill>
              </a:rPr>
              <a:t>Finde einen </a:t>
            </a:r>
            <a:r>
              <a:rPr lang="de-DE" b="1" dirty="0" err="1" smtClean="0">
                <a:solidFill>
                  <a:schemeClr val="accent1">
                    <a:lumMod val="75000"/>
                  </a:schemeClr>
                </a:solidFill>
              </a:rPr>
              <a:t>Klassifikator</a:t>
            </a:r>
            <a:r>
              <a:rPr lang="de-DE" b="1" dirty="0" smtClean="0">
                <a:solidFill>
                  <a:srgbClr val="000000"/>
                </a:solidFill>
              </a:rPr>
              <a:t>,</a:t>
            </a:r>
            <a:r>
              <a:rPr lang="de-DE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b="1" dirty="0" smtClean="0">
                <a:solidFill>
                  <a:srgbClr val="000000"/>
                </a:solidFill>
              </a:rPr>
              <a:t>der für eine beliebige Kombination möglicher Ausprägungen </a:t>
            </a:r>
            <a:br>
              <a:rPr lang="de-DE" b="1" dirty="0" smtClean="0">
                <a:solidFill>
                  <a:srgbClr val="000000"/>
                </a:solidFill>
              </a:rPr>
            </a:br>
            <a:r>
              <a:rPr lang="de-DE" b="1" dirty="0" smtClean="0">
                <a:solidFill>
                  <a:srgbClr val="000000"/>
                </a:solidFill>
              </a:rPr>
              <a:t>der </a:t>
            </a:r>
            <a:r>
              <a:rPr lang="de-DE" b="1" dirty="0" smtClean="0">
                <a:solidFill>
                  <a:srgbClr val="FFC000"/>
                </a:solidFill>
              </a:rPr>
              <a:t>Prädiktorvariablen </a:t>
            </a:r>
            <a:r>
              <a:rPr lang="de-DE" b="1" dirty="0" smtClean="0">
                <a:solidFill>
                  <a:srgbClr val="000000"/>
                </a:solidFill>
              </a:rPr>
              <a:t>die</a:t>
            </a:r>
            <a:r>
              <a:rPr lang="de-DE" b="1" dirty="0" smtClean="0">
                <a:solidFill>
                  <a:srgbClr val="FFC000"/>
                </a:solidFill>
              </a:rPr>
              <a:t> </a:t>
            </a:r>
            <a:r>
              <a:rPr lang="de-DE" b="1" dirty="0" smtClean="0">
                <a:solidFill>
                  <a:srgbClr val="00B050"/>
                </a:solidFill>
              </a:rPr>
              <a:t>Zielvariable</a:t>
            </a:r>
            <a:r>
              <a:rPr lang="de-DE" b="1" dirty="0" smtClean="0">
                <a:solidFill>
                  <a:srgbClr val="FFC000"/>
                </a:solidFill>
              </a:rPr>
              <a:t> </a:t>
            </a:r>
            <a:r>
              <a:rPr lang="de-DE" b="1" dirty="0" smtClean="0">
                <a:solidFill>
                  <a:srgbClr val="000000"/>
                </a:solidFill>
              </a:rPr>
              <a:t>vorhersagt.</a:t>
            </a:r>
            <a:endParaRPr lang="de-DE" b="1" dirty="0">
              <a:solidFill>
                <a:srgbClr val="000000"/>
              </a:solidFill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463" y="4068220"/>
            <a:ext cx="876649" cy="1094450"/>
          </a:xfrm>
          <a:prstGeom prst="rect">
            <a:avLst/>
          </a:prstGeom>
          <a:ln w="25400">
            <a:solidFill>
              <a:srgbClr val="FFC000"/>
            </a:solidFill>
          </a:ln>
        </p:spPr>
      </p:pic>
      <p:sp>
        <p:nvSpPr>
          <p:cNvPr id="14" name="Rechteck 13"/>
          <p:cNvSpPr/>
          <p:nvPr/>
        </p:nvSpPr>
        <p:spPr>
          <a:xfrm>
            <a:off x="3196217" y="4022581"/>
            <a:ext cx="41069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</a:p>
          <a:p>
            <a:r>
              <a:rPr lang="en-GB" b="1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</a:p>
          <a:p>
            <a:r>
              <a:rPr lang="en-GB" b="1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</a:p>
          <a:p>
            <a:r>
              <a:rPr lang="en-GB" b="1" dirty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  <a:endParaRPr lang="en-GB" dirty="0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739" y="3913229"/>
            <a:ext cx="1682413" cy="141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515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3C1C3D-C22A-9946-8C8C-F907B3EB4C5C}" type="slidenum">
              <a:rPr lang="de-DE" smtClean="0"/>
              <a:t>86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410" y="4226897"/>
            <a:ext cx="1519387" cy="233412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2721" y="1771683"/>
            <a:ext cx="1533629" cy="2397724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449" y="4204360"/>
            <a:ext cx="1558919" cy="2356662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6" y="1810020"/>
            <a:ext cx="1653196" cy="2441231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00" y="4223023"/>
            <a:ext cx="1508634" cy="2289116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0816" y="1868788"/>
            <a:ext cx="1518520" cy="2283342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1787351" y="1845437"/>
            <a:ext cx="1548788" cy="232397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5270363" y="4260606"/>
            <a:ext cx="1539678" cy="229980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 bwMode="auto">
          <a:xfrm>
            <a:off x="5255518" y="1874438"/>
            <a:ext cx="1538094" cy="2294969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 bwMode="auto">
          <a:xfrm>
            <a:off x="6988134" y="4271244"/>
            <a:ext cx="1537412" cy="228978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 bwMode="auto">
          <a:xfrm>
            <a:off x="2964264" y="1845437"/>
            <a:ext cx="377183" cy="569687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 bwMode="auto">
          <a:xfrm>
            <a:off x="1145965" y="1835662"/>
            <a:ext cx="376894" cy="649816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 bwMode="auto">
          <a:xfrm>
            <a:off x="1184936" y="4223023"/>
            <a:ext cx="376894" cy="649816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 bwMode="auto">
          <a:xfrm>
            <a:off x="2869757" y="4208416"/>
            <a:ext cx="376894" cy="649816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 bwMode="auto">
          <a:xfrm>
            <a:off x="4640365" y="1874438"/>
            <a:ext cx="376894" cy="649816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 bwMode="auto">
          <a:xfrm>
            <a:off x="6394193" y="1835662"/>
            <a:ext cx="376894" cy="649816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 bwMode="auto">
          <a:xfrm>
            <a:off x="8075313" y="1805372"/>
            <a:ext cx="376894" cy="649816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 bwMode="auto">
          <a:xfrm>
            <a:off x="4650254" y="4243134"/>
            <a:ext cx="377183" cy="569687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 bwMode="auto">
          <a:xfrm>
            <a:off x="6331640" y="4243134"/>
            <a:ext cx="377183" cy="569687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 bwMode="auto">
          <a:xfrm>
            <a:off x="8181737" y="4281873"/>
            <a:ext cx="377183" cy="56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94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Foliennummernplatzhalter 7"/>
          <p:cNvSpPr>
            <a:spLocks noGrp="1"/>
          </p:cNvSpPr>
          <p:nvPr>
            <p:ph type="sldNum" sz="quarter" idx="11"/>
          </p:nvPr>
        </p:nvSpPr>
        <p:spPr bwMode="auto">
          <a:xfrm>
            <a:off x="7758714" y="6038274"/>
            <a:ext cx="720000" cy="288000"/>
          </a:xfrm>
        </p:spPr>
        <p:txBody>
          <a:bodyPr/>
          <a:lstStyle/>
          <a:p>
            <a:pPr>
              <a:defRPr/>
            </a:pPr>
            <a:fld id="{FB66705A-7ADD-37E9-6097-CACA6031F8A0}" type="slidenum">
              <a:rPr lang="de-DE"/>
              <a:t>87</a:t>
            </a:fld>
            <a:endParaRPr lang="de-DE" sz="180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273" y="2161311"/>
            <a:ext cx="2102786" cy="3131831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7605388" y="2118614"/>
            <a:ext cx="511051" cy="771876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591" y="1409110"/>
            <a:ext cx="2067691" cy="3102588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373421" y="1389435"/>
            <a:ext cx="511051" cy="771876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3477" y="3587365"/>
            <a:ext cx="2084962" cy="311428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6562" y="3596566"/>
            <a:ext cx="511051" cy="771876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9426" y="968394"/>
            <a:ext cx="2032595" cy="3032808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6183050" y="870670"/>
            <a:ext cx="511323" cy="881591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3887" y="1168339"/>
            <a:ext cx="1960362" cy="3064892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3477" y="1084423"/>
            <a:ext cx="511323" cy="881591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61959" y="3389835"/>
            <a:ext cx="2036777" cy="3062626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5894094" y="3276499"/>
            <a:ext cx="511323" cy="88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30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" name="Grafik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431" y="2286166"/>
            <a:ext cx="2102786" cy="3131831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8817" y="2331039"/>
            <a:ext cx="2067691" cy="3102588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9646" y="2292914"/>
            <a:ext cx="2084962" cy="3114285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7432" y="2333653"/>
            <a:ext cx="2032595" cy="303280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1661363" y="2292914"/>
            <a:ext cx="2036777" cy="3062626"/>
          </a:xfrm>
          <a:prstGeom prst="rect">
            <a:avLst/>
          </a:prstGeom>
        </p:spPr>
      </p:pic>
      <p:sp>
        <p:nvSpPr>
          <p:cNvPr id="6" name="Foliennummernplatzhalter 7"/>
          <p:cNvSpPr>
            <a:spLocks noGrp="1"/>
          </p:cNvSpPr>
          <p:nvPr>
            <p:ph type="sldNum" sz="quarter" idx="11"/>
          </p:nvPr>
        </p:nvSpPr>
        <p:spPr bwMode="auto">
          <a:xfrm>
            <a:off x="7758714" y="6038274"/>
            <a:ext cx="720000" cy="288000"/>
          </a:xfrm>
        </p:spPr>
        <p:txBody>
          <a:bodyPr/>
          <a:lstStyle/>
          <a:p>
            <a:pPr>
              <a:defRPr/>
            </a:pPr>
            <a:fld id="{FB66705A-7ADD-37E9-6097-CACA6031F8A0}" type="slidenum">
              <a:rPr lang="de-DE"/>
              <a:t>88</a:t>
            </a:fld>
            <a:endParaRPr lang="de-DE" sz="1800"/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8369546" y="2243469"/>
            <a:ext cx="511051" cy="771876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7101647" y="2311364"/>
            <a:ext cx="511051" cy="771876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2731" y="2302115"/>
            <a:ext cx="511051" cy="771876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4461056" y="2235929"/>
            <a:ext cx="511323" cy="881591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3077055" y="2227473"/>
            <a:ext cx="511323" cy="881591"/>
          </a:xfrm>
          <a:prstGeom prst="rect">
            <a:avLst/>
          </a:prstGeom>
        </p:spPr>
      </p:pic>
      <p:sp>
        <p:nvSpPr>
          <p:cNvPr id="2" name="Flussdiagramm: Prozess 1"/>
          <p:cNvSpPr/>
          <p:nvPr/>
        </p:nvSpPr>
        <p:spPr bwMode="auto">
          <a:xfrm>
            <a:off x="4978569" y="2194221"/>
            <a:ext cx="75088" cy="3706192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feld 4"/>
          <p:cNvSpPr txBox="1"/>
          <p:nvPr/>
        </p:nvSpPr>
        <p:spPr>
          <a:xfrm>
            <a:off x="4607861" y="1840169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260 kcal</a:t>
            </a:r>
          </a:p>
        </p:txBody>
      </p:sp>
      <p:sp>
        <p:nvSpPr>
          <p:cNvPr id="22" name="Rechteck 21"/>
          <p:cNvSpPr/>
          <p:nvPr/>
        </p:nvSpPr>
        <p:spPr bwMode="auto">
          <a:xfrm>
            <a:off x="2995483" y="3812209"/>
            <a:ext cx="432905" cy="20761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hteck 22"/>
          <p:cNvSpPr/>
          <p:nvPr/>
        </p:nvSpPr>
        <p:spPr bwMode="auto">
          <a:xfrm>
            <a:off x="4405531" y="3823554"/>
            <a:ext cx="432905" cy="20761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hteck 23"/>
          <p:cNvSpPr/>
          <p:nvPr/>
        </p:nvSpPr>
        <p:spPr bwMode="auto">
          <a:xfrm>
            <a:off x="5802339" y="3850055"/>
            <a:ext cx="432905" cy="20761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hteck 24"/>
          <p:cNvSpPr/>
          <p:nvPr/>
        </p:nvSpPr>
        <p:spPr bwMode="auto">
          <a:xfrm>
            <a:off x="7073631" y="3850055"/>
            <a:ext cx="432905" cy="20761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hteck 25"/>
          <p:cNvSpPr/>
          <p:nvPr/>
        </p:nvSpPr>
        <p:spPr bwMode="auto">
          <a:xfrm>
            <a:off x="8313293" y="3832390"/>
            <a:ext cx="432905" cy="20761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itel 1"/>
          <p:cNvSpPr>
            <a:spLocks noGrp="1"/>
          </p:cNvSpPr>
          <p:nvPr>
            <p:ph type="title"/>
          </p:nvPr>
        </p:nvSpPr>
        <p:spPr>
          <a:xfrm>
            <a:off x="450056" y="852721"/>
            <a:ext cx="8243887" cy="1044000"/>
          </a:xfrm>
        </p:spPr>
        <p:txBody>
          <a:bodyPr>
            <a:normAutofit/>
          </a:bodyPr>
          <a:lstStyle/>
          <a:p>
            <a:r>
              <a:rPr lang="de-DE" sz="3200" dirty="0">
                <a:solidFill>
                  <a:srgbClr val="555555"/>
                </a:solidFill>
                <a:latin typeface="Arial Narrow"/>
                <a:ea typeface="Arial Narrow"/>
                <a:cs typeface="Arial Narrow"/>
              </a:rPr>
              <a:t>Sortieren: Merkmale Energie</a:t>
            </a:r>
          </a:p>
        </p:txBody>
      </p:sp>
      <p:pic>
        <p:nvPicPr>
          <p:cNvPr id="28" name="Grafik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84" y="2252389"/>
            <a:ext cx="1977531" cy="309173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9811" y="2194221"/>
            <a:ext cx="511323" cy="881591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 bwMode="auto">
          <a:xfrm>
            <a:off x="1426817" y="3812209"/>
            <a:ext cx="432905" cy="20761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1360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7" grpId="0" animBg="1"/>
      <p:bldP spid="7" grpId="1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9BAC289-3AD7-4027-9C76-0851042EA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64109" y="1709565"/>
            <a:ext cx="2032595" cy="3032808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335577" y="3496007"/>
            <a:ext cx="2036777" cy="3062626"/>
          </a:xfrm>
          <a:prstGeom prst="rect">
            <a:avLst/>
          </a:prstGeom>
        </p:spPr>
      </p:pic>
      <p:sp>
        <p:nvSpPr>
          <p:cNvPr id="6" name="Foliennummernplatzhalter 7"/>
          <p:cNvSpPr>
            <a:spLocks noGrp="1"/>
          </p:cNvSpPr>
          <p:nvPr>
            <p:ph type="sldNum" sz="quarter" idx="11"/>
          </p:nvPr>
        </p:nvSpPr>
        <p:spPr bwMode="auto">
          <a:xfrm>
            <a:off x="7720161" y="6369370"/>
            <a:ext cx="720000" cy="288000"/>
          </a:xfrm>
        </p:spPr>
        <p:txBody>
          <a:bodyPr/>
          <a:lstStyle/>
          <a:p>
            <a:pPr>
              <a:defRPr/>
            </a:pPr>
            <a:fld id="{FB66705A-7ADD-37E9-6097-CACA6031F8A0}" type="slidenum">
              <a:rPr lang="de-DE"/>
              <a:t>89</a:t>
            </a:fld>
            <a:endParaRPr lang="de-DE" sz="180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2428" y="1668058"/>
            <a:ext cx="2102786" cy="3131831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4548" y="3540149"/>
            <a:ext cx="2067691" cy="3102588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1647" y="2260148"/>
            <a:ext cx="2084962" cy="311428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4732" y="2269349"/>
            <a:ext cx="511051" cy="771876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7917378" y="3520474"/>
            <a:ext cx="511051" cy="771876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8370543" y="1625361"/>
            <a:ext cx="511051" cy="771876"/>
          </a:xfrm>
          <a:prstGeom prst="rect">
            <a:avLst/>
          </a:prstGeom>
        </p:spPr>
      </p:pic>
      <p:pic>
        <p:nvPicPr>
          <p:cNvPr id="9" name="Grafik 8" descr="Ein Bild, das Text, Briefpapier, Büroklammer enthält.&#10;&#10;Beschreibung automatisch generiert.">
            <a:extLst>
              <a:ext uri="{FF2B5EF4-FFF2-40B4-BE49-F238E27FC236}">
                <a16:creationId xmlns:a16="http://schemas.microsoft.com/office/drawing/2014/main" id="{C50434FE-7340-4066-91A5-CC4CD6BB09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2746217" y="3430603"/>
            <a:ext cx="511323" cy="881591"/>
          </a:xfrm>
          <a:prstGeom prst="rect">
            <a:avLst/>
          </a:prstGeom>
        </p:spPr>
      </p:pic>
      <p:pic>
        <p:nvPicPr>
          <p:cNvPr id="14" name="Grafik 13" descr="Ein Bild, das Text, Briefpapier, Büroklammer enthält.&#10;&#10;Beschreibung automatisch generiert.">
            <a:extLst>
              <a:ext uri="{FF2B5EF4-FFF2-40B4-BE49-F238E27FC236}">
                <a16:creationId xmlns:a16="http://schemas.microsoft.com/office/drawing/2014/main" id="{63F71FF4-B85C-47A1-9218-55233D8CE6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3117733" y="1611841"/>
            <a:ext cx="511323" cy="881591"/>
          </a:xfrm>
          <a:prstGeom prst="rect">
            <a:avLst/>
          </a:prstGeom>
        </p:spPr>
      </p:pic>
      <p:sp>
        <p:nvSpPr>
          <p:cNvPr id="18" name="Flussdiagramm: Prozess 17"/>
          <p:cNvSpPr/>
          <p:nvPr/>
        </p:nvSpPr>
        <p:spPr bwMode="auto">
          <a:xfrm>
            <a:off x="4589287" y="2283824"/>
            <a:ext cx="103921" cy="4438077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feld 18"/>
          <p:cNvSpPr txBox="1"/>
          <p:nvPr/>
        </p:nvSpPr>
        <p:spPr bwMode="auto">
          <a:xfrm>
            <a:off x="4311040" y="1733936"/>
            <a:ext cx="940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260 kcal</a:t>
            </a:r>
          </a:p>
        </p:txBody>
      </p:sp>
      <p:sp>
        <p:nvSpPr>
          <p:cNvPr id="22" name="Titel 1"/>
          <p:cNvSpPr>
            <a:spLocks noGrp="1"/>
          </p:cNvSpPr>
          <p:nvPr>
            <p:ph type="title"/>
          </p:nvPr>
        </p:nvSpPr>
        <p:spPr bwMode="auto">
          <a:xfrm>
            <a:off x="450056" y="852721"/>
            <a:ext cx="8243887" cy="1044000"/>
          </a:xfrm>
        </p:spPr>
        <p:txBody>
          <a:bodyPr>
            <a:normAutofit/>
          </a:bodyPr>
          <a:lstStyle/>
          <a:p>
            <a:r>
              <a:rPr lang="de-DE" sz="3200" dirty="0">
                <a:solidFill>
                  <a:srgbClr val="555555"/>
                </a:solidFill>
                <a:latin typeface="Arial Narrow"/>
                <a:ea typeface="Arial Narrow"/>
                <a:cs typeface="Arial Narrow"/>
              </a:rPr>
              <a:t>Datensplit: Merkmal Energie</a:t>
            </a:r>
          </a:p>
        </p:txBody>
      </p:sp>
      <p:pic>
        <p:nvPicPr>
          <p:cNvPr id="23" name="Grafik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54784" y="2252389"/>
            <a:ext cx="1977531" cy="3091735"/>
          </a:xfrm>
          <a:prstGeom prst="rect">
            <a:avLst/>
          </a:prstGeom>
        </p:spPr>
      </p:pic>
      <p:pic>
        <p:nvPicPr>
          <p:cNvPr id="8" name="Grafik 7" descr="Ein Bild, das Text, Briefpapier, Büroklammer enthält.&#10;&#10;Beschreibung automatisch generiert.">
            <a:extLst>
              <a:ext uri="{FF2B5EF4-FFF2-40B4-BE49-F238E27FC236}">
                <a16:creationId xmlns:a16="http://schemas.microsoft.com/office/drawing/2014/main" id="{A9852173-16B2-47D6-A303-E7AECDC1C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1489104" y="2234576"/>
            <a:ext cx="511323" cy="88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106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0851" y="1063956"/>
            <a:ext cx="8243887" cy="712685"/>
          </a:xfrm>
        </p:spPr>
        <p:txBody>
          <a:bodyPr/>
          <a:lstStyle/>
          <a:p>
            <a:r>
              <a:rPr lang="en-GB" dirty="0" err="1" smtClean="0"/>
              <a:t>Maschinelles</a:t>
            </a:r>
            <a:r>
              <a:rPr lang="en-GB" dirty="0" smtClean="0"/>
              <a:t> </a:t>
            </a:r>
            <a:r>
              <a:rPr lang="en-GB" dirty="0" err="1" smtClean="0"/>
              <a:t>Lernen</a:t>
            </a:r>
            <a:r>
              <a:rPr lang="en-GB" dirty="0" smtClean="0"/>
              <a:t> (ML) - Was </a:t>
            </a:r>
            <a:r>
              <a:rPr lang="en-GB" dirty="0" err="1" smtClean="0"/>
              <a:t>ist</a:t>
            </a:r>
            <a:r>
              <a:rPr lang="en-GB" dirty="0" smtClean="0"/>
              <a:t> das?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0851" y="1557790"/>
            <a:ext cx="8243888" cy="46462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1000" b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0" dirty="0" smtClean="0"/>
              <a:t>Problematik für eine Definition: Es gibt nicht die eine Methode des ML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b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0" dirty="0" smtClean="0"/>
              <a:t>Maschinelles Lernen umfasst eine Menge verschiedener Methoden und Algorithmen, die </a:t>
            </a:r>
            <a:r>
              <a:rPr lang="de-DE" u="sng" dirty="0" smtClean="0"/>
              <a:t>basierend auf Daten </a:t>
            </a:r>
            <a:r>
              <a:rPr lang="de-DE" b="0" dirty="0" smtClean="0"/>
              <a:t>verschiedene Aufgaben automatisiert lösen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 err="1" smtClean="0"/>
              <a:t>Problematik</a:t>
            </a:r>
            <a:r>
              <a:rPr lang="en-GB" b="0" dirty="0" smtClean="0"/>
              <a:t> </a:t>
            </a:r>
            <a:r>
              <a:rPr lang="en-GB" b="0" dirty="0" err="1" smtClean="0"/>
              <a:t>für</a:t>
            </a:r>
            <a:r>
              <a:rPr lang="en-GB" b="0" dirty="0" smtClean="0"/>
              <a:t> </a:t>
            </a:r>
            <a:r>
              <a:rPr lang="en-GB" b="0" dirty="0" err="1" smtClean="0"/>
              <a:t>Lernende</a:t>
            </a:r>
            <a:r>
              <a:rPr lang="en-GB" b="0" dirty="0" smtClean="0"/>
              <a:t>: </a:t>
            </a:r>
            <a:r>
              <a:rPr lang="en-GB" b="0" dirty="0"/>
              <a:t>Man </a:t>
            </a:r>
            <a:r>
              <a:rPr lang="en-GB" b="0" dirty="0" err="1"/>
              <a:t>lernt</a:t>
            </a:r>
            <a:r>
              <a:rPr lang="en-GB" b="0" dirty="0"/>
              <a:t> </a:t>
            </a:r>
            <a:r>
              <a:rPr lang="en-GB" b="0" dirty="0" err="1"/>
              <a:t>eine</a:t>
            </a:r>
            <a:r>
              <a:rPr lang="en-GB" b="0" dirty="0"/>
              <a:t> </a:t>
            </a:r>
            <a:r>
              <a:rPr lang="en-GB" b="0" dirty="0" err="1"/>
              <a:t>Methode</a:t>
            </a:r>
            <a:r>
              <a:rPr lang="en-GB" b="0" dirty="0"/>
              <a:t> des ML </a:t>
            </a:r>
            <a:r>
              <a:rPr lang="en-GB" b="0" dirty="0" err="1"/>
              <a:t>kennen</a:t>
            </a:r>
            <a:r>
              <a:rPr lang="en-GB" b="0" dirty="0"/>
              <a:t> und </a:t>
            </a:r>
            <a:r>
              <a:rPr lang="en-GB" b="0" dirty="0" err="1"/>
              <a:t>fragt</a:t>
            </a:r>
            <a:r>
              <a:rPr lang="en-GB" b="0" dirty="0"/>
              <a:t> </a:t>
            </a:r>
            <a:r>
              <a:rPr lang="en-GB" b="0" dirty="0" err="1" smtClean="0"/>
              <a:t>sich</a:t>
            </a:r>
            <a:r>
              <a:rPr lang="en-GB" b="0" dirty="0" smtClean="0"/>
              <a:t>: “</a:t>
            </a:r>
            <a:r>
              <a:rPr lang="en-GB" b="0" dirty="0" err="1"/>
              <a:t>W</a:t>
            </a:r>
            <a:r>
              <a:rPr lang="en-GB" b="0" dirty="0" err="1" smtClean="0"/>
              <a:t>ie</a:t>
            </a:r>
            <a:r>
              <a:rPr lang="en-GB" b="0" dirty="0" smtClean="0"/>
              <a:t> </a:t>
            </a:r>
            <a:r>
              <a:rPr lang="en-GB" b="0" dirty="0" err="1"/>
              <a:t>kann</a:t>
            </a:r>
            <a:r>
              <a:rPr lang="en-GB" b="0" dirty="0"/>
              <a:t> man </a:t>
            </a:r>
            <a:r>
              <a:rPr lang="en-GB" b="0" dirty="0" err="1" smtClean="0"/>
              <a:t>denn</a:t>
            </a:r>
            <a:r>
              <a:rPr lang="en-GB" b="0" dirty="0" smtClean="0"/>
              <a:t> </a:t>
            </a:r>
            <a:r>
              <a:rPr lang="en-GB" b="0" dirty="0" err="1"/>
              <a:t>damit</a:t>
            </a:r>
            <a:r>
              <a:rPr lang="en-GB" b="0" dirty="0"/>
              <a:t> </a:t>
            </a:r>
            <a:r>
              <a:rPr lang="en-GB" b="0" dirty="0" err="1"/>
              <a:t>ein</a:t>
            </a:r>
            <a:r>
              <a:rPr lang="en-GB" b="0" dirty="0"/>
              <a:t> </a:t>
            </a:r>
            <a:r>
              <a:rPr lang="en-GB" b="0" dirty="0" err="1"/>
              <a:t>selbstfahrendes</a:t>
            </a:r>
            <a:r>
              <a:rPr lang="en-GB" b="0" dirty="0"/>
              <a:t> Auto </a:t>
            </a:r>
            <a:r>
              <a:rPr lang="en-GB" b="0" dirty="0" err="1" smtClean="0"/>
              <a:t>erschaffen</a:t>
            </a:r>
            <a:r>
              <a:rPr lang="en-GB" b="0" dirty="0" smtClean="0"/>
              <a:t>?”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 err="1" smtClean="0"/>
              <a:t>Wir</a:t>
            </a:r>
            <a:r>
              <a:rPr lang="en-GB" b="0" dirty="0" smtClean="0"/>
              <a:t> </a:t>
            </a:r>
            <a:r>
              <a:rPr lang="en-GB" b="0" dirty="0" err="1" smtClean="0"/>
              <a:t>lernen</a:t>
            </a:r>
            <a:r>
              <a:rPr lang="en-GB" b="0" dirty="0" smtClean="0"/>
              <a:t> </a:t>
            </a:r>
            <a:r>
              <a:rPr lang="en-GB" b="0" dirty="0" err="1" smtClean="0"/>
              <a:t>eine</a:t>
            </a:r>
            <a:r>
              <a:rPr lang="en-GB" b="0" dirty="0" smtClean="0"/>
              <a:t> </a:t>
            </a:r>
            <a:r>
              <a:rPr lang="en-GB" b="0" dirty="0" err="1" smtClean="0"/>
              <a:t>Methode</a:t>
            </a:r>
            <a:r>
              <a:rPr lang="en-GB" b="0" dirty="0" smtClean="0"/>
              <a:t> (</a:t>
            </a:r>
            <a:r>
              <a:rPr lang="en-GB" b="0" dirty="0" err="1" smtClean="0"/>
              <a:t>Entscheidungsbäume</a:t>
            </a:r>
            <a:r>
              <a:rPr lang="en-GB" b="0" dirty="0" smtClean="0"/>
              <a:t>) </a:t>
            </a:r>
            <a:r>
              <a:rPr lang="en-GB" b="0" dirty="0" err="1" smtClean="0"/>
              <a:t>kennen</a:t>
            </a:r>
            <a:r>
              <a:rPr lang="en-GB" b="0" dirty="0" smtClean="0"/>
              <a:t> </a:t>
            </a:r>
            <a:endParaRPr lang="en-GB" b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b="0" dirty="0" smtClean="0"/>
          </a:p>
          <a:p>
            <a:endParaRPr lang="de-DE" b="0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7801593" y="6254698"/>
            <a:ext cx="720000" cy="288000"/>
          </a:xfrm>
        </p:spPr>
        <p:txBody>
          <a:bodyPr/>
          <a:lstStyle/>
          <a:p>
            <a:fld id="{C0BC624C-2554-4659-A1D8-66347873820C}" type="slidenum">
              <a:rPr lang="de-DE" smtClean="0"/>
              <a:pPr/>
              <a:t>9</a:t>
            </a:fld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63030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9BAC289-3AD7-4027-9C76-0851042EA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21315" y="4171420"/>
            <a:ext cx="960605" cy="1433306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337540" y="5048726"/>
            <a:ext cx="994083" cy="1494766"/>
          </a:xfrm>
          <a:prstGeom prst="rect">
            <a:avLst/>
          </a:prstGeom>
        </p:spPr>
      </p:pic>
      <p:sp>
        <p:nvSpPr>
          <p:cNvPr id="6" name="Foliennummernplatzhalter 7"/>
          <p:cNvSpPr>
            <a:spLocks noGrp="1"/>
          </p:cNvSpPr>
          <p:nvPr>
            <p:ph type="sldNum" sz="quarter" idx="11"/>
          </p:nvPr>
        </p:nvSpPr>
        <p:spPr bwMode="auto">
          <a:xfrm>
            <a:off x="8296924" y="6189625"/>
            <a:ext cx="156487" cy="136109"/>
          </a:xfrm>
        </p:spPr>
        <p:txBody>
          <a:bodyPr/>
          <a:lstStyle/>
          <a:p>
            <a:pPr>
              <a:defRPr/>
            </a:pPr>
            <a:fld id="{FB66705A-7ADD-37E9-6097-CACA6031F8A0}" type="slidenum">
              <a:rPr lang="de-DE"/>
              <a:t>90</a:t>
            </a:fld>
            <a:endParaRPr lang="de-DE" sz="180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2413" y="4116395"/>
            <a:ext cx="993777" cy="1480104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0229" y="5179859"/>
            <a:ext cx="977191" cy="1466284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4384" y="4312589"/>
            <a:ext cx="985354" cy="1471812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4569" y="4295287"/>
            <a:ext cx="241523" cy="364789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7393684" y="5160184"/>
            <a:ext cx="241523" cy="364789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7659399" y="4073697"/>
            <a:ext cx="241523" cy="364789"/>
          </a:xfrm>
          <a:prstGeom prst="rect">
            <a:avLst/>
          </a:prstGeom>
        </p:spPr>
      </p:pic>
      <p:pic>
        <p:nvPicPr>
          <p:cNvPr id="9" name="Grafik 8" descr="Ein Bild, das Text, Briefpapier, Büroklammer enthält.&#10;&#10;Beschreibung automatisch generiert.">
            <a:extLst>
              <a:ext uri="{FF2B5EF4-FFF2-40B4-BE49-F238E27FC236}">
                <a16:creationId xmlns:a16="http://schemas.microsoft.com/office/drawing/2014/main" id="{C50434FE-7340-4066-91A5-CC4CD6BB09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2008719" y="5038690"/>
            <a:ext cx="241651" cy="416640"/>
          </a:xfrm>
          <a:prstGeom prst="rect">
            <a:avLst/>
          </a:prstGeom>
        </p:spPr>
      </p:pic>
      <p:pic>
        <p:nvPicPr>
          <p:cNvPr id="14" name="Grafik 13" descr="Ein Bild, das Text, Briefpapier, Büroklammer enthält.&#10;&#10;Beschreibung automatisch generiert.">
            <a:extLst>
              <a:ext uri="{FF2B5EF4-FFF2-40B4-BE49-F238E27FC236}">
                <a16:creationId xmlns:a16="http://schemas.microsoft.com/office/drawing/2014/main" id="{63F71FF4-B85C-47A1-9218-55233D8CE6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2256552" y="4073697"/>
            <a:ext cx="241651" cy="416640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 bwMode="auto">
          <a:xfrm>
            <a:off x="4002158" y="1906769"/>
            <a:ext cx="1144104" cy="8039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b="1" dirty="0" err="1"/>
              <a:t>Energie</a:t>
            </a:r>
            <a:endParaRPr lang="en-GB" sz="2200" b="1" dirty="0"/>
          </a:p>
        </p:txBody>
      </p:sp>
      <p:cxnSp>
        <p:nvCxnSpPr>
          <p:cNvPr id="11" name="Gerader Verbinder 10"/>
          <p:cNvCxnSpPr/>
          <p:nvPr/>
        </p:nvCxnSpPr>
        <p:spPr>
          <a:xfrm>
            <a:off x="5106504" y="2673998"/>
            <a:ext cx="1197114" cy="1399699"/>
          </a:xfrm>
          <a:prstGeom prst="line">
            <a:avLst/>
          </a:prstGeom>
          <a:ln w="28575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/>
          <p:nvPr/>
        </p:nvCxnSpPr>
        <p:spPr bwMode="auto">
          <a:xfrm flipH="1">
            <a:off x="2805044" y="2692367"/>
            <a:ext cx="1197114" cy="1399699"/>
          </a:xfrm>
          <a:prstGeom prst="line">
            <a:avLst/>
          </a:prstGeom>
          <a:ln w="28575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/>
        </p:nvSpPr>
        <p:spPr bwMode="auto">
          <a:xfrm>
            <a:off x="2331623" y="3004515"/>
            <a:ext cx="1071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&lt; 260 kcal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/>
              <p:cNvSpPr txBox="1"/>
              <p:nvPr/>
            </p:nvSpPr>
            <p:spPr bwMode="auto">
              <a:xfrm>
                <a:off x="5824551" y="3004515"/>
                <a:ext cx="10719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GB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260 kcal</a:t>
                </a:r>
              </a:p>
            </p:txBody>
          </p:sp>
        </mc:Choice>
        <mc:Fallback xmlns="">
          <p:sp>
            <p:nvSpPr>
              <p:cNvPr id="24" name="Textfeld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24551" y="3004515"/>
                <a:ext cx="1071978" cy="369332"/>
              </a:xfrm>
              <a:prstGeom prst="rect">
                <a:avLst/>
              </a:prstGeom>
              <a:blipFill>
                <a:blip r:embed="rId10"/>
                <a:stretch>
                  <a:fillRect l="-4545" t="-10000" b="-10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el 1"/>
          <p:cNvSpPr>
            <a:spLocks noGrp="1"/>
          </p:cNvSpPr>
          <p:nvPr>
            <p:ph type="title"/>
          </p:nvPr>
        </p:nvSpPr>
        <p:spPr>
          <a:xfrm>
            <a:off x="450056" y="852721"/>
            <a:ext cx="8243887" cy="1044000"/>
          </a:xfrm>
        </p:spPr>
        <p:txBody>
          <a:bodyPr>
            <a:normAutofit/>
          </a:bodyPr>
          <a:lstStyle/>
          <a:p>
            <a:r>
              <a:rPr lang="de-DE" sz="3200" dirty="0">
                <a:solidFill>
                  <a:srgbClr val="555555"/>
                </a:solidFill>
                <a:latin typeface="Arial Narrow"/>
                <a:ea typeface="Arial Narrow"/>
                <a:cs typeface="Arial Narrow"/>
              </a:rPr>
              <a:t>Datensplit: Merkmal Energie</a:t>
            </a:r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 bwMode="auto">
          <a:xfrm>
            <a:off x="806887" y="4329984"/>
            <a:ext cx="930661" cy="1455025"/>
          </a:xfrm>
          <a:prstGeom prst="rect">
            <a:avLst/>
          </a:prstGeom>
        </p:spPr>
      </p:pic>
      <p:pic>
        <p:nvPicPr>
          <p:cNvPr id="8" name="Grafik 7" descr="Ein Bild, das Text, Briefpapier, Büroklammer enthält.&#10;&#10;Beschreibung automatisch generiert.">
            <a:extLst>
              <a:ext uri="{FF2B5EF4-FFF2-40B4-BE49-F238E27FC236}">
                <a16:creationId xmlns:a16="http://schemas.microsoft.com/office/drawing/2014/main" id="{A9852173-16B2-47D6-A303-E7AECDC1C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1458388" y="4298867"/>
            <a:ext cx="241651" cy="4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4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Foliennummernplatzhalter 7"/>
          <p:cNvSpPr>
            <a:spLocks noGrp="1"/>
          </p:cNvSpPr>
          <p:nvPr>
            <p:ph type="sldNum" sz="quarter" idx="11"/>
          </p:nvPr>
        </p:nvSpPr>
        <p:spPr bwMode="auto">
          <a:xfrm>
            <a:off x="8296924" y="6189625"/>
            <a:ext cx="156487" cy="136109"/>
          </a:xfrm>
        </p:spPr>
        <p:txBody>
          <a:bodyPr/>
          <a:lstStyle/>
          <a:p>
            <a:pPr>
              <a:defRPr/>
            </a:pPr>
            <a:fld id="{FB66705A-7ADD-37E9-6097-CACA6031F8A0}" type="slidenum">
              <a:rPr lang="de-DE"/>
              <a:t>91</a:t>
            </a:fld>
            <a:endParaRPr lang="de-DE" sz="1800"/>
          </a:p>
        </p:txBody>
      </p:sp>
      <p:sp>
        <p:nvSpPr>
          <p:cNvPr id="4" name="Rechteck 3"/>
          <p:cNvSpPr/>
          <p:nvPr/>
        </p:nvSpPr>
        <p:spPr bwMode="auto">
          <a:xfrm>
            <a:off x="4002158" y="1906769"/>
            <a:ext cx="1144104" cy="8039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b="1" dirty="0" err="1"/>
              <a:t>Energie</a:t>
            </a:r>
            <a:endParaRPr lang="en-GB" sz="2200" b="1" dirty="0"/>
          </a:p>
        </p:txBody>
      </p:sp>
      <p:cxnSp>
        <p:nvCxnSpPr>
          <p:cNvPr id="11" name="Gerader Verbinder 10"/>
          <p:cNvCxnSpPr/>
          <p:nvPr/>
        </p:nvCxnSpPr>
        <p:spPr>
          <a:xfrm>
            <a:off x="5106504" y="2673998"/>
            <a:ext cx="1197114" cy="1399699"/>
          </a:xfrm>
          <a:prstGeom prst="line">
            <a:avLst/>
          </a:prstGeom>
          <a:ln w="28575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/>
          <p:nvPr/>
        </p:nvCxnSpPr>
        <p:spPr bwMode="auto">
          <a:xfrm flipH="1">
            <a:off x="2805044" y="2692367"/>
            <a:ext cx="1197114" cy="1399699"/>
          </a:xfrm>
          <a:prstGeom prst="line">
            <a:avLst/>
          </a:prstGeom>
          <a:ln w="28575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/>
        </p:nvSpPr>
        <p:spPr bwMode="auto">
          <a:xfrm>
            <a:off x="2331623" y="3004515"/>
            <a:ext cx="1071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&lt; 260 kcal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/>
              <p:cNvSpPr txBox="1"/>
              <p:nvPr/>
            </p:nvSpPr>
            <p:spPr bwMode="auto">
              <a:xfrm>
                <a:off x="5824551" y="3004515"/>
                <a:ext cx="10719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GB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260 kcal</a:t>
                </a:r>
              </a:p>
            </p:txBody>
          </p:sp>
        </mc:Choice>
        <mc:Fallback xmlns="">
          <p:sp>
            <p:nvSpPr>
              <p:cNvPr id="24" name="Textfeld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24551" y="3004515"/>
                <a:ext cx="1071978" cy="369332"/>
              </a:xfrm>
              <a:prstGeom prst="rect">
                <a:avLst/>
              </a:prstGeom>
              <a:blipFill>
                <a:blip r:embed="rId2"/>
                <a:stretch>
                  <a:fillRect l="-4545" t="-10000" b="-10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hteck 9"/>
          <p:cNvSpPr/>
          <p:nvPr/>
        </p:nvSpPr>
        <p:spPr bwMode="auto">
          <a:xfrm>
            <a:off x="1974574" y="4092066"/>
            <a:ext cx="1741012" cy="97468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Eher</a:t>
            </a:r>
            <a:r>
              <a:rPr lang="en-GB" dirty="0"/>
              <a:t> empfehlenswert</a:t>
            </a:r>
          </a:p>
        </p:txBody>
      </p:sp>
      <p:sp>
        <p:nvSpPr>
          <p:cNvPr id="25" name="Rechteck 24"/>
          <p:cNvSpPr/>
          <p:nvPr/>
        </p:nvSpPr>
        <p:spPr bwMode="auto">
          <a:xfrm>
            <a:off x="5599043" y="4092066"/>
            <a:ext cx="1742920" cy="97468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Eher</a:t>
            </a:r>
            <a:r>
              <a:rPr lang="en-GB" dirty="0"/>
              <a:t> </a:t>
            </a:r>
            <a:r>
              <a:rPr lang="en-GB" dirty="0" err="1"/>
              <a:t>nicht</a:t>
            </a:r>
            <a:r>
              <a:rPr lang="en-GB" dirty="0"/>
              <a:t> empfehlenswert</a:t>
            </a:r>
          </a:p>
        </p:txBody>
      </p:sp>
      <p:sp>
        <p:nvSpPr>
          <p:cNvPr id="15" name="Titel 1"/>
          <p:cNvSpPr>
            <a:spLocks noGrp="1"/>
          </p:cNvSpPr>
          <p:nvPr>
            <p:ph type="title"/>
          </p:nvPr>
        </p:nvSpPr>
        <p:spPr>
          <a:xfrm>
            <a:off x="450056" y="852721"/>
            <a:ext cx="8243887" cy="1044000"/>
          </a:xfrm>
        </p:spPr>
        <p:txBody>
          <a:bodyPr>
            <a:normAutofit/>
          </a:bodyPr>
          <a:lstStyle/>
          <a:p>
            <a:r>
              <a:rPr lang="de-DE" sz="3200" dirty="0">
                <a:solidFill>
                  <a:srgbClr val="555555"/>
                </a:solidFill>
                <a:latin typeface="Arial Narrow"/>
                <a:ea typeface="Arial Narrow"/>
                <a:cs typeface="Arial Narrow"/>
              </a:rPr>
              <a:t>Entscheidungsregel</a:t>
            </a:r>
          </a:p>
        </p:txBody>
      </p:sp>
      <p:sp>
        <p:nvSpPr>
          <p:cNvPr id="12" name="Inhaltsplatzhalter 2"/>
          <p:cNvSpPr txBox="1">
            <a:spLocks/>
          </p:cNvSpPr>
          <p:nvPr/>
        </p:nvSpPr>
        <p:spPr bwMode="auto">
          <a:xfrm>
            <a:off x="587591" y="5473396"/>
            <a:ext cx="8243887" cy="36210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>
              <a:lnSpc>
                <a:spcPct val="100000"/>
              </a:lnSpc>
              <a:spcBef>
                <a:spcPts val="0"/>
              </a:spcBef>
              <a:buFont typeface="Arial"/>
              <a:buNone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685800">
              <a:lnSpc>
                <a:spcPct val="100000"/>
              </a:lnSpc>
              <a:spcBef>
                <a:spcPts val="0"/>
              </a:spcBef>
              <a:buSzPct val="70000"/>
              <a:buFont typeface="Wingdings 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6858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70000"/>
              <a:buFont typeface="Wingdings 2"/>
              <a:buChar char=""/>
              <a:defRPr sz="2000" b="1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3pPr>
            <a:lvl4pPr marL="468000" indent="-234000" algn="l" defTabSz="6858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75000"/>
              <a:buFont typeface="Wingdings 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76000" indent="-118800" algn="l" defTabSz="685800">
              <a:lnSpc>
                <a:spcPct val="104000"/>
              </a:lnSpc>
              <a:spcBef>
                <a:spcPts val="0"/>
              </a:spcBef>
              <a:buClr>
                <a:schemeClr val="accent1"/>
              </a:buClr>
              <a:buFont typeface="Arial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2000" indent="-252000" algn="l" defTabSz="685800">
              <a:lnSpc>
                <a:spcPct val="104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 Narrow"/>
              <a:buChar char="●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2000" indent="-252000" algn="l" defTabSz="685800">
              <a:lnSpc>
                <a:spcPct val="104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 Narrow"/>
              <a:buChar char="●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2000" indent="-252000" algn="l" defTabSz="685800">
              <a:lnSpc>
                <a:spcPct val="104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 Narrow"/>
              <a:buChar char="●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2000" indent="-252000" algn="l" defTabSz="685800">
              <a:lnSpc>
                <a:spcPct val="104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 Narrow"/>
              <a:buChar char="●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de-DE" dirty="0">
                <a:solidFill>
                  <a:srgbClr val="555555"/>
                </a:solidFill>
                <a:latin typeface="Arial Narrow"/>
                <a:ea typeface="Arial Narrow"/>
                <a:cs typeface="Arial Narrow"/>
              </a:rPr>
              <a:t>Gilt die Regel auch für weitere Lebensmittel? </a:t>
            </a:r>
          </a:p>
          <a:p>
            <a:pPr algn="ctr">
              <a:defRPr/>
            </a:pPr>
            <a:endParaRPr lang="de-DE" dirty="0">
              <a:solidFill>
                <a:srgbClr val="555555"/>
              </a:solidFill>
              <a:latin typeface="Arial Narrow"/>
              <a:ea typeface="Arial Narrow"/>
              <a:cs typeface="Arial Narrow"/>
            </a:endParaRPr>
          </a:p>
          <a:p>
            <a:pPr algn="ctr">
              <a:defRPr/>
            </a:pPr>
            <a:r>
              <a:rPr lang="de-DE" dirty="0">
                <a:solidFill>
                  <a:srgbClr val="555555"/>
                </a:solidFill>
                <a:latin typeface="Arial Narrow"/>
                <a:ea typeface="Arial Narrow"/>
                <a:cs typeface="Arial Narrow"/>
              </a:rPr>
              <a:t>Gibt es noch bessere Entscheidungsregeln? </a:t>
            </a:r>
          </a:p>
          <a:p>
            <a:pPr algn="ctr">
              <a:defRPr/>
            </a:pPr>
            <a:endParaRPr lang="de-DE" sz="4000" dirty="0">
              <a:solidFill>
                <a:srgbClr val="555555"/>
              </a:solidFill>
              <a:latin typeface="Arial Narrow"/>
              <a:ea typeface="Arial Narrow"/>
              <a:cs typeface="Arial Narrow"/>
            </a:endParaRPr>
          </a:p>
          <a:p>
            <a:pPr algn="ctr">
              <a:defRPr/>
            </a:pPr>
            <a:endParaRPr lang="de-DE" sz="3600" b="0" dirty="0">
              <a:solidFill>
                <a:srgbClr val="555555"/>
              </a:solidFill>
              <a:latin typeface="Arial Narrow"/>
              <a:ea typeface="Arial Narrow"/>
              <a:cs typeface="Arial Narrow"/>
            </a:endParaRPr>
          </a:p>
          <a:p>
            <a:pPr algn="ctr">
              <a:defRPr/>
            </a:pPr>
            <a:endParaRPr lang="de-DE" sz="3600" b="0" dirty="0">
              <a:solidFill>
                <a:srgbClr val="555555"/>
              </a:solidFill>
              <a:latin typeface="Arial Narrow"/>
              <a:ea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54575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Foliennummernplatzhalter 7"/>
          <p:cNvSpPr>
            <a:spLocks noGrp="1"/>
          </p:cNvSpPr>
          <p:nvPr>
            <p:ph type="sldNum" sz="quarter" idx="11"/>
          </p:nvPr>
        </p:nvSpPr>
        <p:spPr bwMode="auto">
          <a:xfrm>
            <a:off x="8296924" y="6189625"/>
            <a:ext cx="156487" cy="136109"/>
          </a:xfrm>
        </p:spPr>
        <p:txBody>
          <a:bodyPr/>
          <a:lstStyle/>
          <a:p>
            <a:pPr>
              <a:defRPr/>
            </a:pPr>
            <a:fld id="{FB66705A-7ADD-37E9-6097-CACA6031F8A0}" type="slidenum">
              <a:rPr lang="de-DE"/>
              <a:t>92</a:t>
            </a:fld>
            <a:endParaRPr lang="de-DE" sz="1800"/>
          </a:p>
        </p:txBody>
      </p:sp>
      <p:sp>
        <p:nvSpPr>
          <p:cNvPr id="4" name="Rechteck 3"/>
          <p:cNvSpPr/>
          <p:nvPr/>
        </p:nvSpPr>
        <p:spPr bwMode="auto">
          <a:xfrm>
            <a:off x="4002158" y="1906769"/>
            <a:ext cx="1144104" cy="8039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b="1" dirty="0" err="1"/>
              <a:t>Energie</a:t>
            </a:r>
            <a:endParaRPr lang="en-GB" sz="2200" b="1" dirty="0"/>
          </a:p>
        </p:txBody>
      </p:sp>
      <p:cxnSp>
        <p:nvCxnSpPr>
          <p:cNvPr id="11" name="Gerader Verbinder 10"/>
          <p:cNvCxnSpPr/>
          <p:nvPr/>
        </p:nvCxnSpPr>
        <p:spPr>
          <a:xfrm>
            <a:off x="5106504" y="2673998"/>
            <a:ext cx="1197114" cy="1399699"/>
          </a:xfrm>
          <a:prstGeom prst="line">
            <a:avLst/>
          </a:prstGeom>
          <a:ln w="28575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/>
          <p:nvPr/>
        </p:nvCxnSpPr>
        <p:spPr bwMode="auto">
          <a:xfrm flipH="1">
            <a:off x="2805044" y="2692367"/>
            <a:ext cx="1197114" cy="1399699"/>
          </a:xfrm>
          <a:prstGeom prst="line">
            <a:avLst/>
          </a:prstGeom>
          <a:ln w="28575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/>
        </p:nvSpPr>
        <p:spPr bwMode="auto">
          <a:xfrm>
            <a:off x="2331623" y="3004515"/>
            <a:ext cx="1071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&lt; 260 kcal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/>
              <p:cNvSpPr txBox="1"/>
              <p:nvPr/>
            </p:nvSpPr>
            <p:spPr bwMode="auto">
              <a:xfrm>
                <a:off x="5824551" y="3004515"/>
                <a:ext cx="10719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GB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260 kcal</a:t>
                </a:r>
              </a:p>
            </p:txBody>
          </p:sp>
        </mc:Choice>
        <mc:Fallback xmlns="">
          <p:sp>
            <p:nvSpPr>
              <p:cNvPr id="24" name="Textfeld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24551" y="3004515"/>
                <a:ext cx="1071978" cy="369332"/>
              </a:xfrm>
              <a:prstGeom prst="rect">
                <a:avLst/>
              </a:prstGeom>
              <a:blipFill>
                <a:blip r:embed="rId2"/>
                <a:stretch>
                  <a:fillRect l="-4545" t="-10000" b="-10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hteck 9"/>
          <p:cNvSpPr/>
          <p:nvPr/>
        </p:nvSpPr>
        <p:spPr bwMode="auto">
          <a:xfrm>
            <a:off x="1974574" y="4092066"/>
            <a:ext cx="1741012" cy="97468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Eher</a:t>
            </a:r>
            <a:r>
              <a:rPr lang="en-GB" dirty="0"/>
              <a:t> empfehlenswert</a:t>
            </a:r>
          </a:p>
        </p:txBody>
      </p:sp>
      <p:sp>
        <p:nvSpPr>
          <p:cNvPr id="25" name="Rechteck 24"/>
          <p:cNvSpPr/>
          <p:nvPr/>
        </p:nvSpPr>
        <p:spPr bwMode="auto">
          <a:xfrm>
            <a:off x="5599043" y="4092066"/>
            <a:ext cx="1742920" cy="97468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Eher</a:t>
            </a:r>
            <a:r>
              <a:rPr lang="en-GB" dirty="0"/>
              <a:t> </a:t>
            </a:r>
            <a:r>
              <a:rPr lang="en-GB" dirty="0" err="1"/>
              <a:t>nicht</a:t>
            </a:r>
            <a:r>
              <a:rPr lang="en-GB" dirty="0"/>
              <a:t> empfehlenswert</a:t>
            </a:r>
          </a:p>
        </p:txBody>
      </p:sp>
      <p:sp>
        <p:nvSpPr>
          <p:cNvPr id="15" name="Titel 1"/>
          <p:cNvSpPr>
            <a:spLocks noGrp="1"/>
          </p:cNvSpPr>
          <p:nvPr>
            <p:ph type="title"/>
          </p:nvPr>
        </p:nvSpPr>
        <p:spPr>
          <a:xfrm>
            <a:off x="450056" y="852721"/>
            <a:ext cx="8243887" cy="1044000"/>
          </a:xfrm>
        </p:spPr>
        <p:txBody>
          <a:bodyPr>
            <a:normAutofit/>
          </a:bodyPr>
          <a:lstStyle/>
          <a:p>
            <a:r>
              <a:rPr lang="de-DE" sz="3200" dirty="0">
                <a:solidFill>
                  <a:srgbClr val="555555"/>
                </a:solidFill>
                <a:latin typeface="Arial Narrow"/>
                <a:ea typeface="Arial Narrow"/>
                <a:cs typeface="Arial Narrow"/>
              </a:rPr>
              <a:t>Entscheidungsregel</a:t>
            </a:r>
          </a:p>
        </p:txBody>
      </p:sp>
      <p:sp>
        <p:nvSpPr>
          <p:cNvPr id="12" name="Inhaltsplatzhalter 2"/>
          <p:cNvSpPr txBox="1">
            <a:spLocks/>
          </p:cNvSpPr>
          <p:nvPr/>
        </p:nvSpPr>
        <p:spPr bwMode="auto">
          <a:xfrm>
            <a:off x="587591" y="5473396"/>
            <a:ext cx="8243887" cy="36210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>
              <a:lnSpc>
                <a:spcPct val="100000"/>
              </a:lnSpc>
              <a:spcBef>
                <a:spcPts val="0"/>
              </a:spcBef>
              <a:buFont typeface="Arial"/>
              <a:buNone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685800">
              <a:lnSpc>
                <a:spcPct val="100000"/>
              </a:lnSpc>
              <a:spcBef>
                <a:spcPts val="0"/>
              </a:spcBef>
              <a:buSzPct val="70000"/>
              <a:buFont typeface="Wingdings 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6858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70000"/>
              <a:buFont typeface="Wingdings 2"/>
              <a:buChar char=""/>
              <a:defRPr sz="2000" b="1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3pPr>
            <a:lvl4pPr marL="468000" indent="-234000" algn="l" defTabSz="6858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75000"/>
              <a:buFont typeface="Wingdings 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76000" indent="-118800" algn="l" defTabSz="685800">
              <a:lnSpc>
                <a:spcPct val="104000"/>
              </a:lnSpc>
              <a:spcBef>
                <a:spcPts val="0"/>
              </a:spcBef>
              <a:buClr>
                <a:schemeClr val="accent1"/>
              </a:buClr>
              <a:buFont typeface="Arial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2000" indent="-252000" algn="l" defTabSz="685800">
              <a:lnSpc>
                <a:spcPct val="104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 Narrow"/>
              <a:buChar char="●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2000" indent="-252000" algn="l" defTabSz="685800">
              <a:lnSpc>
                <a:spcPct val="104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 Narrow"/>
              <a:buChar char="●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2000" indent="-252000" algn="l" defTabSz="685800">
              <a:lnSpc>
                <a:spcPct val="104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 Narrow"/>
              <a:buChar char="●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2000" indent="-252000" algn="l" defTabSz="685800">
              <a:lnSpc>
                <a:spcPct val="104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 Narrow"/>
              <a:buChar char="●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de-DE" dirty="0">
                <a:solidFill>
                  <a:srgbClr val="555555"/>
                </a:solidFill>
                <a:latin typeface="Arial Narrow"/>
                <a:ea typeface="Arial Narrow"/>
                <a:cs typeface="Arial Narrow"/>
              </a:rPr>
              <a:t>Gilt die Regel auch für weitere Lebensmittel? </a:t>
            </a:r>
          </a:p>
          <a:p>
            <a:pPr algn="ctr">
              <a:defRPr/>
            </a:pPr>
            <a:endParaRPr lang="de-DE" dirty="0">
              <a:solidFill>
                <a:srgbClr val="555555"/>
              </a:solidFill>
              <a:latin typeface="Arial Narrow"/>
              <a:ea typeface="Arial Narrow"/>
              <a:cs typeface="Arial Narrow"/>
            </a:endParaRPr>
          </a:p>
          <a:p>
            <a:pPr algn="ctr">
              <a:defRPr/>
            </a:pPr>
            <a:r>
              <a:rPr lang="de-DE" dirty="0">
                <a:solidFill>
                  <a:srgbClr val="555555"/>
                </a:solidFill>
                <a:latin typeface="Arial Narrow"/>
                <a:ea typeface="Arial Narrow"/>
                <a:cs typeface="Arial Narrow"/>
              </a:rPr>
              <a:t>Gibt es noch bessere Entscheidungsregeln? </a:t>
            </a:r>
          </a:p>
          <a:p>
            <a:pPr algn="ctr">
              <a:defRPr/>
            </a:pPr>
            <a:endParaRPr lang="de-DE" sz="4000" dirty="0">
              <a:solidFill>
                <a:srgbClr val="555555"/>
              </a:solidFill>
              <a:latin typeface="Arial Narrow"/>
              <a:ea typeface="Arial Narrow"/>
              <a:cs typeface="Arial Narrow"/>
            </a:endParaRPr>
          </a:p>
          <a:p>
            <a:pPr algn="ctr">
              <a:defRPr/>
            </a:pPr>
            <a:endParaRPr lang="de-DE" sz="3600" b="0" dirty="0">
              <a:solidFill>
                <a:srgbClr val="555555"/>
              </a:solidFill>
              <a:latin typeface="Arial Narrow"/>
              <a:ea typeface="Arial Narrow"/>
              <a:cs typeface="Arial Narrow"/>
            </a:endParaRPr>
          </a:p>
          <a:p>
            <a:pPr algn="ctr">
              <a:defRPr/>
            </a:pPr>
            <a:endParaRPr lang="de-DE" sz="3600" b="0" dirty="0">
              <a:solidFill>
                <a:srgbClr val="555555"/>
              </a:solidFill>
              <a:latin typeface="Arial Narrow"/>
              <a:ea typeface="Arial Narrow"/>
              <a:cs typeface="Arial Narrow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788" y="1175187"/>
            <a:ext cx="968422" cy="1000139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765" y="1681608"/>
            <a:ext cx="1508634" cy="2289116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8572001" y="1681608"/>
            <a:ext cx="376894" cy="64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9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-0.18437 0.3270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19" y="16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Foliennummernplatzhalter 7"/>
          <p:cNvSpPr>
            <a:spLocks noGrp="1"/>
          </p:cNvSpPr>
          <p:nvPr>
            <p:ph type="sldNum" sz="quarter" idx="11"/>
          </p:nvPr>
        </p:nvSpPr>
        <p:spPr bwMode="auto">
          <a:xfrm>
            <a:off x="8296924" y="6189625"/>
            <a:ext cx="156487" cy="136109"/>
          </a:xfrm>
        </p:spPr>
        <p:txBody>
          <a:bodyPr/>
          <a:lstStyle/>
          <a:p>
            <a:pPr>
              <a:defRPr/>
            </a:pPr>
            <a:fld id="{FB66705A-7ADD-37E9-6097-CACA6031F8A0}" type="slidenum">
              <a:rPr lang="de-DE"/>
              <a:t>93</a:t>
            </a:fld>
            <a:endParaRPr lang="de-DE" sz="1800"/>
          </a:p>
        </p:txBody>
      </p:sp>
      <p:sp>
        <p:nvSpPr>
          <p:cNvPr id="4" name="Rechteck 3"/>
          <p:cNvSpPr/>
          <p:nvPr/>
        </p:nvSpPr>
        <p:spPr bwMode="auto">
          <a:xfrm>
            <a:off x="4002158" y="1906769"/>
            <a:ext cx="1144104" cy="8039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b="1" dirty="0" err="1"/>
              <a:t>Energie</a:t>
            </a:r>
            <a:endParaRPr lang="en-GB" sz="2200" b="1" dirty="0"/>
          </a:p>
        </p:txBody>
      </p:sp>
      <p:cxnSp>
        <p:nvCxnSpPr>
          <p:cNvPr id="11" name="Gerader Verbinder 10"/>
          <p:cNvCxnSpPr/>
          <p:nvPr/>
        </p:nvCxnSpPr>
        <p:spPr>
          <a:xfrm>
            <a:off x="5106504" y="2673998"/>
            <a:ext cx="1197114" cy="1399699"/>
          </a:xfrm>
          <a:prstGeom prst="line">
            <a:avLst/>
          </a:prstGeom>
          <a:ln w="28575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/>
          <p:nvPr/>
        </p:nvCxnSpPr>
        <p:spPr bwMode="auto">
          <a:xfrm flipH="1">
            <a:off x="2805044" y="2692367"/>
            <a:ext cx="1197114" cy="1399699"/>
          </a:xfrm>
          <a:prstGeom prst="line">
            <a:avLst/>
          </a:prstGeom>
          <a:ln w="28575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/>
        </p:nvSpPr>
        <p:spPr bwMode="auto">
          <a:xfrm>
            <a:off x="2331623" y="3004515"/>
            <a:ext cx="1071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&lt; 260 kcal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/>
              <p:cNvSpPr txBox="1"/>
              <p:nvPr/>
            </p:nvSpPr>
            <p:spPr bwMode="auto">
              <a:xfrm>
                <a:off x="5824551" y="3004515"/>
                <a:ext cx="10719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GB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260 kcal</a:t>
                </a:r>
              </a:p>
            </p:txBody>
          </p:sp>
        </mc:Choice>
        <mc:Fallback xmlns="">
          <p:sp>
            <p:nvSpPr>
              <p:cNvPr id="24" name="Textfeld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24551" y="3004515"/>
                <a:ext cx="1071978" cy="369332"/>
              </a:xfrm>
              <a:prstGeom prst="rect">
                <a:avLst/>
              </a:prstGeom>
              <a:blipFill>
                <a:blip r:embed="rId2"/>
                <a:stretch>
                  <a:fillRect l="-4545" t="-10000" b="-10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hteck 9"/>
          <p:cNvSpPr/>
          <p:nvPr/>
        </p:nvSpPr>
        <p:spPr bwMode="auto">
          <a:xfrm>
            <a:off x="1974574" y="4092066"/>
            <a:ext cx="1741012" cy="97468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Eher</a:t>
            </a:r>
            <a:r>
              <a:rPr lang="en-GB" dirty="0"/>
              <a:t> empfehlenswert</a:t>
            </a:r>
          </a:p>
        </p:txBody>
      </p:sp>
      <p:sp>
        <p:nvSpPr>
          <p:cNvPr id="25" name="Rechteck 24"/>
          <p:cNvSpPr/>
          <p:nvPr/>
        </p:nvSpPr>
        <p:spPr bwMode="auto">
          <a:xfrm>
            <a:off x="5599043" y="4092066"/>
            <a:ext cx="1742920" cy="97468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Eher</a:t>
            </a:r>
            <a:r>
              <a:rPr lang="en-GB" dirty="0"/>
              <a:t> </a:t>
            </a:r>
            <a:r>
              <a:rPr lang="en-GB" dirty="0" err="1"/>
              <a:t>nicht</a:t>
            </a:r>
            <a:r>
              <a:rPr lang="en-GB" dirty="0"/>
              <a:t> empfehlenswert</a:t>
            </a:r>
          </a:p>
        </p:txBody>
      </p:sp>
      <p:sp>
        <p:nvSpPr>
          <p:cNvPr id="15" name="Titel 1"/>
          <p:cNvSpPr>
            <a:spLocks noGrp="1"/>
          </p:cNvSpPr>
          <p:nvPr>
            <p:ph type="title"/>
          </p:nvPr>
        </p:nvSpPr>
        <p:spPr>
          <a:xfrm>
            <a:off x="450056" y="852721"/>
            <a:ext cx="8243887" cy="1044000"/>
          </a:xfrm>
        </p:spPr>
        <p:txBody>
          <a:bodyPr>
            <a:normAutofit/>
          </a:bodyPr>
          <a:lstStyle/>
          <a:p>
            <a:r>
              <a:rPr lang="de-DE" sz="3200" dirty="0">
                <a:solidFill>
                  <a:srgbClr val="555555"/>
                </a:solidFill>
                <a:latin typeface="Arial Narrow"/>
                <a:ea typeface="Arial Narrow"/>
                <a:cs typeface="Arial Narrow"/>
              </a:rPr>
              <a:t>Entscheidungsregel</a:t>
            </a:r>
          </a:p>
        </p:txBody>
      </p:sp>
      <p:sp>
        <p:nvSpPr>
          <p:cNvPr id="12" name="Inhaltsplatzhalter 2"/>
          <p:cNvSpPr txBox="1">
            <a:spLocks/>
          </p:cNvSpPr>
          <p:nvPr/>
        </p:nvSpPr>
        <p:spPr bwMode="auto">
          <a:xfrm>
            <a:off x="587591" y="5473396"/>
            <a:ext cx="8243887" cy="36210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>
              <a:lnSpc>
                <a:spcPct val="100000"/>
              </a:lnSpc>
              <a:spcBef>
                <a:spcPts val="0"/>
              </a:spcBef>
              <a:buFont typeface="Arial"/>
              <a:buNone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685800">
              <a:lnSpc>
                <a:spcPct val="100000"/>
              </a:lnSpc>
              <a:spcBef>
                <a:spcPts val="0"/>
              </a:spcBef>
              <a:buSzPct val="70000"/>
              <a:buFont typeface="Wingdings 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6858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70000"/>
              <a:buFont typeface="Wingdings 2"/>
              <a:buChar char=""/>
              <a:defRPr sz="2000" b="1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3pPr>
            <a:lvl4pPr marL="468000" indent="-234000" algn="l" defTabSz="6858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75000"/>
              <a:buFont typeface="Wingdings 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76000" indent="-118800" algn="l" defTabSz="685800">
              <a:lnSpc>
                <a:spcPct val="104000"/>
              </a:lnSpc>
              <a:spcBef>
                <a:spcPts val="0"/>
              </a:spcBef>
              <a:buClr>
                <a:schemeClr val="accent1"/>
              </a:buClr>
              <a:buFont typeface="Arial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2000" indent="-252000" algn="l" defTabSz="685800">
              <a:lnSpc>
                <a:spcPct val="104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 Narrow"/>
              <a:buChar char="●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2000" indent="-252000" algn="l" defTabSz="685800">
              <a:lnSpc>
                <a:spcPct val="104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 Narrow"/>
              <a:buChar char="●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2000" indent="-252000" algn="l" defTabSz="685800">
              <a:lnSpc>
                <a:spcPct val="104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 Narrow"/>
              <a:buChar char="●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2000" indent="-252000" algn="l" defTabSz="685800">
              <a:lnSpc>
                <a:spcPct val="104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 Narrow"/>
              <a:buChar char="●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de-DE" dirty="0">
                <a:solidFill>
                  <a:srgbClr val="555555"/>
                </a:solidFill>
                <a:latin typeface="Arial Narrow"/>
                <a:ea typeface="Arial Narrow"/>
                <a:cs typeface="Arial Narrow"/>
              </a:rPr>
              <a:t>Gilt die Regel auch für weitere Lebensmittel? </a:t>
            </a:r>
          </a:p>
          <a:p>
            <a:pPr algn="ctr">
              <a:defRPr/>
            </a:pPr>
            <a:endParaRPr lang="de-DE" dirty="0">
              <a:solidFill>
                <a:srgbClr val="555555"/>
              </a:solidFill>
              <a:latin typeface="Arial Narrow"/>
              <a:ea typeface="Arial Narrow"/>
              <a:cs typeface="Arial Narrow"/>
            </a:endParaRPr>
          </a:p>
          <a:p>
            <a:pPr algn="ctr">
              <a:defRPr/>
            </a:pPr>
            <a:r>
              <a:rPr lang="de-DE" dirty="0">
                <a:solidFill>
                  <a:srgbClr val="555555"/>
                </a:solidFill>
                <a:latin typeface="Arial Narrow"/>
                <a:ea typeface="Arial Narrow"/>
                <a:cs typeface="Arial Narrow"/>
              </a:rPr>
              <a:t>Gibt es noch bessere Entscheidungsregeln? </a:t>
            </a:r>
          </a:p>
          <a:p>
            <a:pPr algn="ctr">
              <a:defRPr/>
            </a:pPr>
            <a:endParaRPr lang="de-DE" sz="4000" dirty="0">
              <a:solidFill>
                <a:srgbClr val="555555"/>
              </a:solidFill>
              <a:latin typeface="Arial Narrow"/>
              <a:ea typeface="Arial Narrow"/>
              <a:cs typeface="Arial Narrow"/>
            </a:endParaRPr>
          </a:p>
          <a:p>
            <a:pPr algn="ctr">
              <a:defRPr/>
            </a:pPr>
            <a:endParaRPr lang="de-DE" sz="3600" b="0" dirty="0">
              <a:solidFill>
                <a:srgbClr val="555555"/>
              </a:solidFill>
              <a:latin typeface="Arial Narrow"/>
              <a:ea typeface="Arial Narrow"/>
              <a:cs typeface="Arial Narrow"/>
            </a:endParaRPr>
          </a:p>
          <a:p>
            <a:pPr algn="ctr">
              <a:defRPr/>
            </a:pPr>
            <a:endParaRPr lang="de-DE" sz="3600" b="0" dirty="0">
              <a:solidFill>
                <a:srgbClr val="555555"/>
              </a:solidFill>
              <a:latin typeface="Arial Narrow"/>
              <a:ea typeface="Arial Narrow"/>
              <a:cs typeface="Arial Narrow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261" y="1374721"/>
            <a:ext cx="1030243" cy="836017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964" y="1773778"/>
            <a:ext cx="1653196" cy="2441231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8548943" y="1799420"/>
            <a:ext cx="376894" cy="64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7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59259E-6 L 0.19966 0.3208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83" y="160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erader Verbinder 7"/>
          <p:cNvCxnSpPr/>
          <p:nvPr/>
        </p:nvCxnSpPr>
        <p:spPr>
          <a:xfrm>
            <a:off x="4885640" y="1829059"/>
            <a:ext cx="813005" cy="1125791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Abgerundetes Rechteck 4"/>
          <p:cNvSpPr/>
          <p:nvPr/>
        </p:nvSpPr>
        <p:spPr>
          <a:xfrm>
            <a:off x="3859606" y="1162050"/>
            <a:ext cx="1312175" cy="667009"/>
          </a:xfrm>
          <a:prstGeom prst="round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/>
              <a:t>Zucker</a:t>
            </a:r>
            <a:endParaRPr lang="en-GB" b="1" dirty="0"/>
          </a:p>
        </p:txBody>
      </p:sp>
      <p:sp>
        <p:nvSpPr>
          <p:cNvPr id="9" name="Abgerundetes Rechteck 8"/>
          <p:cNvSpPr/>
          <p:nvPr/>
        </p:nvSpPr>
        <p:spPr>
          <a:xfrm>
            <a:off x="2112358" y="3078774"/>
            <a:ext cx="720970" cy="480646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 err="1"/>
              <a:t>empf</a:t>
            </a:r>
            <a:r>
              <a:rPr lang="en-GB" sz="1350" dirty="0"/>
              <a:t>.</a:t>
            </a:r>
          </a:p>
        </p:txBody>
      </p:sp>
      <p:sp>
        <p:nvSpPr>
          <p:cNvPr id="50" name="Abgerundetes Rechteck 49"/>
          <p:cNvSpPr/>
          <p:nvPr/>
        </p:nvSpPr>
        <p:spPr>
          <a:xfrm>
            <a:off x="1814264" y="3651090"/>
            <a:ext cx="697523" cy="480646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 err="1"/>
              <a:t>Nicht</a:t>
            </a:r>
            <a:r>
              <a:rPr lang="en-GB" sz="1350" dirty="0"/>
              <a:t> </a:t>
            </a:r>
            <a:r>
              <a:rPr lang="en-GB" sz="1350" dirty="0" err="1"/>
              <a:t>empf</a:t>
            </a:r>
            <a:r>
              <a:rPr lang="en-GB" sz="1350" dirty="0"/>
              <a:t>.</a:t>
            </a:r>
          </a:p>
        </p:txBody>
      </p:sp>
      <p:sp>
        <p:nvSpPr>
          <p:cNvPr id="51" name="Abgerundetes Rechteck 50"/>
          <p:cNvSpPr/>
          <p:nvPr/>
        </p:nvSpPr>
        <p:spPr>
          <a:xfrm>
            <a:off x="6128593" y="3009543"/>
            <a:ext cx="697523" cy="480646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 err="1"/>
              <a:t>Nicht</a:t>
            </a:r>
            <a:r>
              <a:rPr lang="en-GB" sz="1350" dirty="0"/>
              <a:t> </a:t>
            </a:r>
            <a:r>
              <a:rPr lang="en-GB" sz="1350" dirty="0" err="1"/>
              <a:t>empf</a:t>
            </a:r>
            <a:r>
              <a:rPr lang="en-GB" sz="1350" dirty="0"/>
              <a:t>.</a:t>
            </a:r>
          </a:p>
        </p:txBody>
      </p:sp>
      <p:sp>
        <p:nvSpPr>
          <p:cNvPr id="52" name="Abgerundetes Rechteck 51"/>
          <p:cNvSpPr/>
          <p:nvPr/>
        </p:nvSpPr>
        <p:spPr>
          <a:xfrm>
            <a:off x="5582935" y="3091605"/>
            <a:ext cx="697523" cy="480646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 err="1"/>
              <a:t>Nicht</a:t>
            </a:r>
            <a:r>
              <a:rPr lang="en-GB" sz="1350" dirty="0"/>
              <a:t> </a:t>
            </a:r>
            <a:r>
              <a:rPr lang="en-GB" sz="1350" dirty="0" err="1"/>
              <a:t>empf</a:t>
            </a:r>
            <a:r>
              <a:rPr lang="en-GB" sz="1350" dirty="0"/>
              <a:t>.</a:t>
            </a:r>
          </a:p>
        </p:txBody>
      </p:sp>
      <p:sp>
        <p:nvSpPr>
          <p:cNvPr id="53" name="Abgerundetes Rechteck 52"/>
          <p:cNvSpPr/>
          <p:nvPr/>
        </p:nvSpPr>
        <p:spPr>
          <a:xfrm>
            <a:off x="5962047" y="3446228"/>
            <a:ext cx="697523" cy="480646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 err="1"/>
              <a:t>Nicht</a:t>
            </a:r>
            <a:r>
              <a:rPr lang="en-GB" sz="1350" dirty="0"/>
              <a:t> </a:t>
            </a:r>
            <a:r>
              <a:rPr lang="en-GB" sz="1350" dirty="0" err="1"/>
              <a:t>empf</a:t>
            </a:r>
            <a:r>
              <a:rPr lang="en-GB" sz="1350" dirty="0"/>
              <a:t>.</a:t>
            </a:r>
          </a:p>
        </p:txBody>
      </p:sp>
      <p:sp>
        <p:nvSpPr>
          <p:cNvPr id="54" name="Abgerundetes Rechteck 53"/>
          <p:cNvSpPr/>
          <p:nvPr/>
        </p:nvSpPr>
        <p:spPr>
          <a:xfrm>
            <a:off x="5779831" y="3970834"/>
            <a:ext cx="697523" cy="480646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 err="1"/>
              <a:t>Nicht</a:t>
            </a:r>
            <a:r>
              <a:rPr lang="en-GB" sz="1350" dirty="0"/>
              <a:t> </a:t>
            </a:r>
            <a:r>
              <a:rPr lang="en-GB" sz="1350" dirty="0" err="1"/>
              <a:t>empf</a:t>
            </a:r>
            <a:r>
              <a:rPr lang="en-GB" sz="1350" dirty="0"/>
              <a:t>.</a:t>
            </a:r>
          </a:p>
        </p:txBody>
      </p:sp>
      <p:sp>
        <p:nvSpPr>
          <p:cNvPr id="55" name="Abgerundetes Rechteck 54"/>
          <p:cNvSpPr/>
          <p:nvPr/>
        </p:nvSpPr>
        <p:spPr>
          <a:xfrm>
            <a:off x="6602026" y="3730512"/>
            <a:ext cx="697523" cy="480646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 err="1"/>
              <a:t>Nicht</a:t>
            </a:r>
            <a:r>
              <a:rPr lang="en-GB" sz="1350" dirty="0"/>
              <a:t> </a:t>
            </a:r>
            <a:r>
              <a:rPr lang="en-GB" sz="1350" dirty="0" err="1"/>
              <a:t>empf</a:t>
            </a:r>
            <a:r>
              <a:rPr lang="en-GB" sz="1350" dirty="0"/>
              <a:t>.</a:t>
            </a:r>
          </a:p>
        </p:txBody>
      </p:sp>
      <p:sp>
        <p:nvSpPr>
          <p:cNvPr id="56" name="Abgerundetes Rechteck 55"/>
          <p:cNvSpPr/>
          <p:nvPr/>
        </p:nvSpPr>
        <p:spPr>
          <a:xfrm>
            <a:off x="1372761" y="3358598"/>
            <a:ext cx="720970" cy="471917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 err="1"/>
              <a:t>empf</a:t>
            </a:r>
            <a:r>
              <a:rPr lang="en-GB" sz="1350" dirty="0"/>
              <a:t>.</a:t>
            </a:r>
          </a:p>
        </p:txBody>
      </p:sp>
      <p:sp>
        <p:nvSpPr>
          <p:cNvPr id="57" name="Abgerundetes Rechteck 56"/>
          <p:cNvSpPr/>
          <p:nvPr/>
        </p:nvSpPr>
        <p:spPr>
          <a:xfrm>
            <a:off x="2367603" y="3865037"/>
            <a:ext cx="720970" cy="480646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 err="1"/>
              <a:t>empf</a:t>
            </a:r>
            <a:r>
              <a:rPr lang="en-GB" sz="1350" dirty="0"/>
              <a:t>.</a:t>
            </a:r>
          </a:p>
        </p:txBody>
      </p:sp>
      <p:sp>
        <p:nvSpPr>
          <p:cNvPr id="58" name="Abgerundetes Rechteck 57"/>
          <p:cNvSpPr/>
          <p:nvPr/>
        </p:nvSpPr>
        <p:spPr>
          <a:xfrm>
            <a:off x="2455258" y="3421674"/>
            <a:ext cx="720970" cy="480646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 err="1"/>
              <a:t>empf</a:t>
            </a:r>
            <a:r>
              <a:rPr lang="en-GB" sz="1350" dirty="0"/>
              <a:t>.</a:t>
            </a:r>
          </a:p>
        </p:txBody>
      </p:sp>
      <p:sp>
        <p:nvSpPr>
          <p:cNvPr id="59" name="Abgerundetes Rechteck 58"/>
          <p:cNvSpPr/>
          <p:nvPr/>
        </p:nvSpPr>
        <p:spPr>
          <a:xfrm>
            <a:off x="5171781" y="3616211"/>
            <a:ext cx="720970" cy="480646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 err="1"/>
              <a:t>empf</a:t>
            </a:r>
            <a:r>
              <a:rPr lang="en-GB" sz="1350" dirty="0"/>
              <a:t>.</a:t>
            </a:r>
          </a:p>
        </p:txBody>
      </p:sp>
      <p:sp>
        <p:nvSpPr>
          <p:cNvPr id="60" name="Abgerundetes Rechteck 59"/>
          <p:cNvSpPr/>
          <p:nvPr/>
        </p:nvSpPr>
        <p:spPr>
          <a:xfrm>
            <a:off x="6731260" y="3192717"/>
            <a:ext cx="720970" cy="480646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 err="1"/>
              <a:t>empf</a:t>
            </a:r>
            <a:r>
              <a:rPr lang="en-GB" sz="1350" dirty="0"/>
              <a:t>.</a:t>
            </a:r>
          </a:p>
        </p:txBody>
      </p:sp>
      <p:sp>
        <p:nvSpPr>
          <p:cNvPr id="61" name="Abgerundetes Rechteck 60"/>
          <p:cNvSpPr/>
          <p:nvPr/>
        </p:nvSpPr>
        <p:spPr>
          <a:xfrm>
            <a:off x="6508223" y="3559419"/>
            <a:ext cx="720970" cy="480646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 err="1"/>
              <a:t>empf</a:t>
            </a:r>
            <a:r>
              <a:rPr lang="en-GB" sz="1350" dirty="0"/>
              <a:t>.</a:t>
            </a:r>
          </a:p>
        </p:txBody>
      </p:sp>
      <p:cxnSp>
        <p:nvCxnSpPr>
          <p:cNvPr id="24" name="Gerader Verbinder 23"/>
          <p:cNvCxnSpPr/>
          <p:nvPr/>
        </p:nvCxnSpPr>
        <p:spPr>
          <a:xfrm flipH="1">
            <a:off x="3198850" y="1829059"/>
            <a:ext cx="918743" cy="1125790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 bwMode="auto">
          <a:xfrm>
            <a:off x="2699701" y="2226546"/>
            <a:ext cx="1071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&lt; 20 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/>
              <p:cNvSpPr txBox="1"/>
              <p:nvPr/>
            </p:nvSpPr>
            <p:spPr bwMode="auto">
              <a:xfrm>
                <a:off x="5417196" y="2226546"/>
                <a:ext cx="10719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GB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GB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20 g</a:t>
                </a:r>
              </a:p>
            </p:txBody>
          </p:sp>
        </mc:Choice>
        <mc:Fallback xmlns="">
          <p:sp>
            <p:nvSpPr>
              <p:cNvPr id="27" name="Textfeld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17196" y="2226546"/>
                <a:ext cx="1071978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58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bgerundetes Rechteck 12"/>
          <p:cNvSpPr/>
          <p:nvPr/>
        </p:nvSpPr>
        <p:spPr>
          <a:xfrm>
            <a:off x="7937035" y="5139544"/>
            <a:ext cx="697523" cy="480646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 err="1"/>
              <a:t>Nicht</a:t>
            </a:r>
            <a:r>
              <a:rPr lang="en-GB" sz="1350" dirty="0"/>
              <a:t> </a:t>
            </a:r>
            <a:r>
              <a:rPr lang="en-GB" sz="1350" dirty="0" err="1"/>
              <a:t>empf</a:t>
            </a:r>
            <a:r>
              <a:rPr lang="en-GB" sz="1350" dirty="0"/>
              <a:t>.</a:t>
            </a:r>
          </a:p>
        </p:txBody>
      </p:sp>
      <p:sp>
        <p:nvSpPr>
          <p:cNvPr id="14" name="Abgerundetes Rechteck 13"/>
          <p:cNvSpPr/>
          <p:nvPr/>
        </p:nvSpPr>
        <p:spPr>
          <a:xfrm>
            <a:off x="6810147" y="5265112"/>
            <a:ext cx="697523" cy="480646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 err="1"/>
              <a:t>Nicht</a:t>
            </a:r>
            <a:r>
              <a:rPr lang="en-GB" sz="1350" dirty="0"/>
              <a:t> </a:t>
            </a:r>
            <a:r>
              <a:rPr lang="en-GB" sz="1350" dirty="0" err="1"/>
              <a:t>empf</a:t>
            </a:r>
            <a:r>
              <a:rPr lang="en-GB" sz="1350" dirty="0"/>
              <a:t>.</a:t>
            </a:r>
          </a:p>
        </p:txBody>
      </p:sp>
      <p:sp>
        <p:nvSpPr>
          <p:cNvPr id="15" name="Abgerundetes Rechteck 14"/>
          <p:cNvSpPr/>
          <p:nvPr/>
        </p:nvSpPr>
        <p:spPr>
          <a:xfrm>
            <a:off x="3206981" y="5156022"/>
            <a:ext cx="697523" cy="480646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 err="1"/>
              <a:t>Nicht</a:t>
            </a:r>
            <a:r>
              <a:rPr lang="en-GB" sz="1350" dirty="0"/>
              <a:t> </a:t>
            </a:r>
            <a:r>
              <a:rPr lang="en-GB" sz="1350" dirty="0" err="1"/>
              <a:t>empf</a:t>
            </a:r>
            <a:r>
              <a:rPr lang="en-GB" sz="1350" dirty="0"/>
              <a:t>.</a:t>
            </a:r>
          </a:p>
        </p:txBody>
      </p:sp>
      <p:sp>
        <p:nvSpPr>
          <p:cNvPr id="16" name="Abgerundetes Rechteck 15"/>
          <p:cNvSpPr/>
          <p:nvPr/>
        </p:nvSpPr>
        <p:spPr>
          <a:xfrm>
            <a:off x="7398590" y="5396345"/>
            <a:ext cx="697523" cy="480646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 err="1"/>
              <a:t>Nicht</a:t>
            </a:r>
            <a:r>
              <a:rPr lang="en-GB" sz="1350" dirty="0"/>
              <a:t> </a:t>
            </a:r>
            <a:r>
              <a:rPr lang="en-GB" sz="1350" dirty="0" err="1"/>
              <a:t>empf</a:t>
            </a:r>
            <a:r>
              <a:rPr lang="en-GB" sz="1350" dirty="0"/>
              <a:t>.</a:t>
            </a:r>
          </a:p>
        </p:txBody>
      </p:sp>
      <p:sp>
        <p:nvSpPr>
          <p:cNvPr id="17" name="Abgerundetes Rechteck 16"/>
          <p:cNvSpPr/>
          <p:nvPr/>
        </p:nvSpPr>
        <p:spPr>
          <a:xfrm>
            <a:off x="7348592" y="4915699"/>
            <a:ext cx="697523" cy="480646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 err="1"/>
              <a:t>Nicht</a:t>
            </a:r>
            <a:r>
              <a:rPr lang="en-GB" sz="1350" dirty="0"/>
              <a:t> </a:t>
            </a:r>
            <a:r>
              <a:rPr lang="en-GB" sz="1350" dirty="0" err="1"/>
              <a:t>empf</a:t>
            </a:r>
            <a:r>
              <a:rPr lang="en-GB" sz="1350" dirty="0"/>
              <a:t>.</a:t>
            </a:r>
          </a:p>
        </p:txBody>
      </p:sp>
      <p:sp>
        <p:nvSpPr>
          <p:cNvPr id="21" name="Abgerundetes Rechteck 20"/>
          <p:cNvSpPr/>
          <p:nvPr/>
        </p:nvSpPr>
        <p:spPr>
          <a:xfrm>
            <a:off x="3836688" y="5046426"/>
            <a:ext cx="720970" cy="480646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 err="1"/>
              <a:t>empf</a:t>
            </a:r>
            <a:r>
              <a:rPr lang="en-GB" sz="1350" dirty="0"/>
              <a:t>.</a:t>
            </a:r>
          </a:p>
        </p:txBody>
      </p:sp>
      <p:sp>
        <p:nvSpPr>
          <p:cNvPr id="22" name="Abgerundetes Rechteck 21"/>
          <p:cNvSpPr/>
          <p:nvPr/>
        </p:nvSpPr>
        <p:spPr>
          <a:xfrm>
            <a:off x="3669046" y="5479529"/>
            <a:ext cx="720970" cy="480646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 err="1"/>
              <a:t>empf</a:t>
            </a:r>
            <a:r>
              <a:rPr lang="en-GB" sz="1350" dirty="0"/>
              <a:t>.</a:t>
            </a:r>
          </a:p>
        </p:txBody>
      </p:sp>
      <p:sp>
        <p:nvSpPr>
          <p:cNvPr id="23" name="Abgerundetes Rechteck 22"/>
          <p:cNvSpPr/>
          <p:nvPr/>
        </p:nvSpPr>
        <p:spPr>
          <a:xfrm>
            <a:off x="4466396" y="5239206"/>
            <a:ext cx="720970" cy="480646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 err="1"/>
              <a:t>empf</a:t>
            </a:r>
            <a:r>
              <a:rPr lang="en-GB" sz="1350" dirty="0"/>
              <a:t>.</a:t>
            </a:r>
          </a:p>
        </p:txBody>
      </p:sp>
      <p:sp>
        <p:nvSpPr>
          <p:cNvPr id="27" name="Inhaltsplatzhalter 2"/>
          <p:cNvSpPr txBox="1">
            <a:spLocks/>
          </p:cNvSpPr>
          <p:nvPr/>
        </p:nvSpPr>
        <p:spPr bwMode="auto">
          <a:xfrm>
            <a:off x="315921" y="491518"/>
            <a:ext cx="8243887" cy="36210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>
              <a:lnSpc>
                <a:spcPct val="100000"/>
              </a:lnSpc>
              <a:spcBef>
                <a:spcPts val="0"/>
              </a:spcBef>
              <a:buFont typeface="Arial"/>
              <a:buNone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685800">
              <a:lnSpc>
                <a:spcPct val="100000"/>
              </a:lnSpc>
              <a:spcBef>
                <a:spcPts val="0"/>
              </a:spcBef>
              <a:buSzPct val="70000"/>
              <a:buFont typeface="Wingdings 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6858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70000"/>
              <a:buFont typeface="Wingdings 2"/>
              <a:buChar char=""/>
              <a:defRPr sz="2000" b="1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3pPr>
            <a:lvl4pPr marL="468000" indent="-234000" algn="l" defTabSz="6858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75000"/>
              <a:buFont typeface="Wingdings 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76000" indent="-118800" algn="l" defTabSz="685800">
              <a:lnSpc>
                <a:spcPct val="104000"/>
              </a:lnSpc>
              <a:spcBef>
                <a:spcPts val="0"/>
              </a:spcBef>
              <a:buClr>
                <a:schemeClr val="accent1"/>
              </a:buClr>
              <a:buFont typeface="Arial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2000" indent="-252000" algn="l" defTabSz="685800">
              <a:lnSpc>
                <a:spcPct val="104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 Narrow"/>
              <a:buChar char="●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2000" indent="-252000" algn="l" defTabSz="685800">
              <a:lnSpc>
                <a:spcPct val="104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 Narrow"/>
              <a:buChar char="●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2000" indent="-252000" algn="l" defTabSz="685800">
              <a:lnSpc>
                <a:spcPct val="104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 Narrow"/>
              <a:buChar char="●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2000" indent="-252000" algn="l" defTabSz="685800">
              <a:lnSpc>
                <a:spcPct val="104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 Narrow"/>
              <a:buChar char="●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de-DE" sz="2600" dirty="0">
                <a:solidFill>
                  <a:srgbClr val="555555"/>
                </a:solidFill>
                <a:latin typeface="Arial Narrow"/>
                <a:ea typeface="Arial Narrow"/>
                <a:cs typeface="Arial Narrow"/>
              </a:rPr>
              <a:t>Mehrstufige Entscheidungsbäume </a:t>
            </a:r>
          </a:p>
          <a:p>
            <a:pPr algn="ctr">
              <a:defRPr/>
            </a:pPr>
            <a:endParaRPr lang="de-DE" sz="4000" dirty="0">
              <a:solidFill>
                <a:srgbClr val="555555"/>
              </a:solidFill>
              <a:latin typeface="Arial Narrow"/>
              <a:ea typeface="Arial Narrow"/>
              <a:cs typeface="Arial Narrow"/>
            </a:endParaRPr>
          </a:p>
          <a:p>
            <a:pPr algn="ctr">
              <a:defRPr/>
            </a:pPr>
            <a:endParaRPr lang="de-DE" sz="3600" b="0" dirty="0">
              <a:solidFill>
                <a:srgbClr val="555555"/>
              </a:solidFill>
              <a:latin typeface="Arial Narrow"/>
              <a:ea typeface="Arial Narrow"/>
              <a:cs typeface="Arial Narrow"/>
            </a:endParaRPr>
          </a:p>
          <a:p>
            <a:pPr algn="ctr">
              <a:defRPr/>
            </a:pPr>
            <a:endParaRPr lang="de-DE" sz="3600" b="0" dirty="0">
              <a:solidFill>
                <a:srgbClr val="555555"/>
              </a:solidFill>
              <a:latin typeface="Arial Narrow"/>
              <a:ea typeface="Arial Narrow"/>
              <a:cs typeface="Arial Narrow"/>
            </a:endParaRPr>
          </a:p>
        </p:txBody>
      </p:sp>
      <p:cxnSp>
        <p:nvCxnSpPr>
          <p:cNvPr id="28" name="Gerader Verbinder 27"/>
          <p:cNvCxnSpPr/>
          <p:nvPr/>
        </p:nvCxnSpPr>
        <p:spPr>
          <a:xfrm>
            <a:off x="4885640" y="1829059"/>
            <a:ext cx="813005" cy="1125791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Abgerundetes Rechteck 28"/>
          <p:cNvSpPr/>
          <p:nvPr/>
        </p:nvSpPr>
        <p:spPr>
          <a:xfrm>
            <a:off x="3859606" y="1162050"/>
            <a:ext cx="1312175" cy="667009"/>
          </a:xfrm>
          <a:prstGeom prst="round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/>
              <a:t>Zucker</a:t>
            </a:r>
            <a:endParaRPr lang="en-GB" b="1" dirty="0"/>
          </a:p>
        </p:txBody>
      </p:sp>
      <p:sp>
        <p:nvSpPr>
          <p:cNvPr id="30" name="Abgerundetes Rechteck 29"/>
          <p:cNvSpPr/>
          <p:nvPr/>
        </p:nvSpPr>
        <p:spPr>
          <a:xfrm>
            <a:off x="2112358" y="3078774"/>
            <a:ext cx="720970" cy="480646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 err="1"/>
              <a:t>empf</a:t>
            </a:r>
            <a:r>
              <a:rPr lang="en-GB" sz="1350" dirty="0"/>
              <a:t>.</a:t>
            </a:r>
          </a:p>
        </p:txBody>
      </p:sp>
      <p:sp>
        <p:nvSpPr>
          <p:cNvPr id="31" name="Abgerundetes Rechteck 30"/>
          <p:cNvSpPr/>
          <p:nvPr/>
        </p:nvSpPr>
        <p:spPr>
          <a:xfrm>
            <a:off x="1814264" y="3651090"/>
            <a:ext cx="697523" cy="480646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 err="1"/>
              <a:t>Nicht</a:t>
            </a:r>
            <a:r>
              <a:rPr lang="en-GB" sz="1350" dirty="0"/>
              <a:t> </a:t>
            </a:r>
            <a:r>
              <a:rPr lang="en-GB" sz="1350" dirty="0" err="1"/>
              <a:t>empf</a:t>
            </a:r>
            <a:r>
              <a:rPr lang="en-GB" sz="1350" dirty="0"/>
              <a:t>.</a:t>
            </a:r>
          </a:p>
        </p:txBody>
      </p:sp>
      <p:sp>
        <p:nvSpPr>
          <p:cNvPr id="32" name="Abgerundetes Rechteck 31"/>
          <p:cNvSpPr/>
          <p:nvPr/>
        </p:nvSpPr>
        <p:spPr>
          <a:xfrm>
            <a:off x="1372761" y="3358598"/>
            <a:ext cx="720970" cy="471917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 err="1"/>
              <a:t>empf</a:t>
            </a:r>
            <a:r>
              <a:rPr lang="en-GB" sz="1350" dirty="0"/>
              <a:t>.</a:t>
            </a:r>
          </a:p>
        </p:txBody>
      </p:sp>
      <p:sp>
        <p:nvSpPr>
          <p:cNvPr id="33" name="Abgerundetes Rechteck 32"/>
          <p:cNvSpPr/>
          <p:nvPr/>
        </p:nvSpPr>
        <p:spPr>
          <a:xfrm>
            <a:off x="2367603" y="3865037"/>
            <a:ext cx="720970" cy="480646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 err="1"/>
              <a:t>empf</a:t>
            </a:r>
            <a:r>
              <a:rPr lang="en-GB" sz="1350" dirty="0"/>
              <a:t>.</a:t>
            </a:r>
          </a:p>
        </p:txBody>
      </p:sp>
      <p:sp>
        <p:nvSpPr>
          <p:cNvPr id="34" name="Abgerundetes Rechteck 33"/>
          <p:cNvSpPr/>
          <p:nvPr/>
        </p:nvSpPr>
        <p:spPr>
          <a:xfrm>
            <a:off x="2455258" y="3421674"/>
            <a:ext cx="720970" cy="480646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 err="1"/>
              <a:t>empf</a:t>
            </a:r>
            <a:r>
              <a:rPr lang="en-GB" sz="1350" dirty="0"/>
              <a:t>.</a:t>
            </a:r>
          </a:p>
        </p:txBody>
      </p:sp>
      <p:cxnSp>
        <p:nvCxnSpPr>
          <p:cNvPr id="35" name="Gerader Verbinder 34"/>
          <p:cNvCxnSpPr/>
          <p:nvPr/>
        </p:nvCxnSpPr>
        <p:spPr>
          <a:xfrm flipH="1">
            <a:off x="3198850" y="1829059"/>
            <a:ext cx="918743" cy="1125790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feld 35"/>
          <p:cNvSpPr txBox="1"/>
          <p:nvPr/>
        </p:nvSpPr>
        <p:spPr bwMode="auto">
          <a:xfrm>
            <a:off x="2699701" y="2226546"/>
            <a:ext cx="1071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&lt; 20 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feld 36"/>
              <p:cNvSpPr txBox="1"/>
              <p:nvPr/>
            </p:nvSpPr>
            <p:spPr bwMode="auto">
              <a:xfrm>
                <a:off x="5417196" y="2226546"/>
                <a:ext cx="10719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GB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GB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20 g</a:t>
                </a:r>
              </a:p>
            </p:txBody>
          </p:sp>
        </mc:Choice>
        <mc:Fallback xmlns="">
          <p:sp>
            <p:nvSpPr>
              <p:cNvPr id="37" name="Textfeld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17196" y="2226546"/>
                <a:ext cx="1071978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Gerader Verbinder 37"/>
          <p:cNvCxnSpPr/>
          <p:nvPr/>
        </p:nvCxnSpPr>
        <p:spPr>
          <a:xfrm>
            <a:off x="6261286" y="3731432"/>
            <a:ext cx="813005" cy="1125791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Abgerundetes Rechteck 38"/>
          <p:cNvSpPr/>
          <p:nvPr/>
        </p:nvSpPr>
        <p:spPr>
          <a:xfrm>
            <a:off x="5235252" y="3064423"/>
            <a:ext cx="1312175" cy="667009"/>
          </a:xfrm>
          <a:prstGeom prst="round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Fett</a:t>
            </a:r>
          </a:p>
        </p:txBody>
      </p:sp>
      <p:cxnSp>
        <p:nvCxnSpPr>
          <p:cNvPr id="40" name="Gerader Verbinder 39"/>
          <p:cNvCxnSpPr/>
          <p:nvPr/>
        </p:nvCxnSpPr>
        <p:spPr>
          <a:xfrm flipH="1">
            <a:off x="4574496" y="3731432"/>
            <a:ext cx="918743" cy="1125790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feld 42"/>
          <p:cNvSpPr txBox="1"/>
          <p:nvPr/>
        </p:nvSpPr>
        <p:spPr bwMode="auto">
          <a:xfrm>
            <a:off x="4075347" y="4128919"/>
            <a:ext cx="1071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&lt; 5 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/>
              <p:cNvSpPr txBox="1"/>
              <p:nvPr/>
            </p:nvSpPr>
            <p:spPr bwMode="auto">
              <a:xfrm>
                <a:off x="6891507" y="4131736"/>
                <a:ext cx="10719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GB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GB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5 g</a:t>
                </a:r>
              </a:p>
            </p:txBody>
          </p:sp>
        </mc:Choice>
        <mc:Fallback xmlns="">
          <p:sp>
            <p:nvSpPr>
              <p:cNvPr id="45" name="Textfeld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91507" y="4131736"/>
                <a:ext cx="1071978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479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076E0-A16F-49AB-BD62-0FEBA49089A6}" type="slidenum">
              <a:rPr lang="en-GB" smtClean="0"/>
              <a:t>96</a:t>
            </a:fld>
            <a:endParaRPr lang="en-GB"/>
          </a:p>
        </p:txBody>
      </p:sp>
      <p:sp>
        <p:nvSpPr>
          <p:cNvPr id="42" name="Rechteck 41"/>
          <p:cNvSpPr/>
          <p:nvPr/>
        </p:nvSpPr>
        <p:spPr>
          <a:xfrm>
            <a:off x="564543" y="2109850"/>
            <a:ext cx="1459064" cy="79308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000000"/>
                </a:solidFill>
              </a:rPr>
              <a:t>Einstieg in KI &amp; </a:t>
            </a:r>
            <a:r>
              <a:rPr lang="en-GB" sz="1600" dirty="0" err="1">
                <a:solidFill>
                  <a:srgbClr val="000000"/>
                </a:solidFill>
              </a:rPr>
              <a:t>Lebensmittel</a:t>
            </a:r>
            <a:endParaRPr lang="en-GB" sz="1600" dirty="0">
              <a:solidFill>
                <a:srgbClr val="000000"/>
              </a:solidFill>
            </a:endParaRPr>
          </a:p>
        </p:txBody>
      </p:sp>
      <p:sp>
        <p:nvSpPr>
          <p:cNvPr id="43" name="Rechteck 42"/>
          <p:cNvSpPr/>
          <p:nvPr/>
        </p:nvSpPr>
        <p:spPr>
          <a:xfrm>
            <a:off x="564543" y="3201967"/>
            <a:ext cx="1459064" cy="79308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>
                <a:solidFill>
                  <a:srgbClr val="000000"/>
                </a:solidFill>
              </a:rPr>
              <a:t>Methode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sz="1600" dirty="0">
                <a:solidFill>
                  <a:srgbClr val="000000"/>
                </a:solidFill>
              </a:rPr>
              <a:t>der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sz="1600" dirty="0" err="1">
                <a:solidFill>
                  <a:srgbClr val="000000"/>
                </a:solidFill>
              </a:rPr>
              <a:t>Entscheidungs-bäume</a:t>
            </a:r>
            <a:endParaRPr lang="en-GB" sz="1600" dirty="0">
              <a:solidFill>
                <a:srgbClr val="000000"/>
              </a:solidFill>
            </a:endParaRPr>
          </a:p>
        </p:txBody>
      </p:sp>
      <p:sp>
        <p:nvSpPr>
          <p:cNvPr id="44" name="Rechteck 43"/>
          <p:cNvSpPr/>
          <p:nvPr/>
        </p:nvSpPr>
        <p:spPr>
          <a:xfrm>
            <a:off x="560226" y="4298591"/>
            <a:ext cx="1459064" cy="79308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000000"/>
                </a:solidFill>
              </a:rPr>
              <a:t>Evaluation</a:t>
            </a:r>
            <a:r>
              <a:rPr lang="en-GB" dirty="0">
                <a:solidFill>
                  <a:srgbClr val="000000"/>
                </a:solidFill>
              </a:rPr>
              <a:t> der</a:t>
            </a:r>
          </a:p>
          <a:p>
            <a:pPr algn="ctr"/>
            <a:r>
              <a:rPr lang="en-GB" sz="1600" dirty="0" err="1">
                <a:solidFill>
                  <a:srgbClr val="000000"/>
                </a:solidFill>
              </a:rPr>
              <a:t>Entscheidungs-bäume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5" name="Rechteck 44"/>
          <p:cNvSpPr/>
          <p:nvPr/>
        </p:nvSpPr>
        <p:spPr>
          <a:xfrm>
            <a:off x="561538" y="5390708"/>
            <a:ext cx="1459064" cy="79308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000000"/>
                </a:solidFill>
              </a:rPr>
              <a:t>Reflexion: KI und Rolle der </a:t>
            </a:r>
            <a:r>
              <a:rPr lang="en-GB" sz="1600" dirty="0" err="1">
                <a:solidFill>
                  <a:srgbClr val="000000"/>
                </a:solidFill>
              </a:rPr>
              <a:t>Daten</a:t>
            </a:r>
            <a:endParaRPr lang="en-GB" sz="1600" dirty="0">
              <a:solidFill>
                <a:srgbClr val="000000"/>
              </a:solidFill>
            </a:endParaRPr>
          </a:p>
        </p:txBody>
      </p:sp>
      <p:sp>
        <p:nvSpPr>
          <p:cNvPr id="46" name="Pfeil nach unten 45"/>
          <p:cNvSpPr/>
          <p:nvPr/>
        </p:nvSpPr>
        <p:spPr>
          <a:xfrm>
            <a:off x="1141983" y="2908393"/>
            <a:ext cx="298174" cy="361868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Pfeil nach unten 46"/>
          <p:cNvSpPr/>
          <p:nvPr/>
        </p:nvSpPr>
        <p:spPr>
          <a:xfrm>
            <a:off x="1140671" y="3999954"/>
            <a:ext cx="298174" cy="361868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Pfeil nach unten 47"/>
          <p:cNvSpPr/>
          <p:nvPr/>
        </p:nvSpPr>
        <p:spPr>
          <a:xfrm>
            <a:off x="1143984" y="5091678"/>
            <a:ext cx="298174" cy="361868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el 1"/>
          <p:cNvSpPr txBox="1">
            <a:spLocks/>
          </p:cNvSpPr>
          <p:nvPr/>
        </p:nvSpPr>
        <p:spPr bwMode="auto">
          <a:xfrm>
            <a:off x="401063" y="860988"/>
            <a:ext cx="8243887" cy="104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Verlauf der Unterrichtsreihe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612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01063" y="860988"/>
            <a:ext cx="8243887" cy="1044000"/>
          </a:xfrm>
        </p:spPr>
        <p:txBody>
          <a:bodyPr/>
          <a:lstStyle/>
          <a:p>
            <a:r>
              <a:rPr lang="de-DE" dirty="0"/>
              <a:t>Verlauf der Unterrichtsreihe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076E0-A16F-49AB-BD62-0FEBA49089A6}" type="slidenum">
              <a:rPr lang="en-GB" smtClean="0"/>
              <a:t>97</a:t>
            </a:fld>
            <a:endParaRPr lang="en-GB"/>
          </a:p>
        </p:txBody>
      </p:sp>
      <p:sp>
        <p:nvSpPr>
          <p:cNvPr id="3" name="Rechteck 2"/>
          <p:cNvSpPr/>
          <p:nvPr/>
        </p:nvSpPr>
        <p:spPr>
          <a:xfrm>
            <a:off x="564543" y="2109850"/>
            <a:ext cx="1459064" cy="7930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000000"/>
                </a:solidFill>
              </a:rPr>
              <a:t>Einstieg in KI &amp; </a:t>
            </a:r>
            <a:r>
              <a:rPr lang="en-GB" sz="1600" dirty="0" err="1">
                <a:solidFill>
                  <a:srgbClr val="000000"/>
                </a:solidFill>
              </a:rPr>
              <a:t>Lebensmittel</a:t>
            </a:r>
            <a:endParaRPr lang="en-GB" sz="1600" dirty="0">
              <a:solidFill>
                <a:srgbClr val="000000"/>
              </a:solidFill>
            </a:endParaRPr>
          </a:p>
        </p:txBody>
      </p:sp>
      <p:sp>
        <p:nvSpPr>
          <p:cNvPr id="42" name="Rechteck 41"/>
          <p:cNvSpPr/>
          <p:nvPr/>
        </p:nvSpPr>
        <p:spPr>
          <a:xfrm>
            <a:off x="564543" y="3201967"/>
            <a:ext cx="1459064" cy="79308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>
                <a:solidFill>
                  <a:srgbClr val="000000"/>
                </a:solidFill>
              </a:rPr>
              <a:t>Methode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sz="1600" dirty="0">
                <a:solidFill>
                  <a:srgbClr val="000000"/>
                </a:solidFill>
              </a:rPr>
              <a:t>der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sz="1600" dirty="0" err="1">
                <a:solidFill>
                  <a:srgbClr val="000000"/>
                </a:solidFill>
              </a:rPr>
              <a:t>Entscheidungs-bäume</a:t>
            </a:r>
            <a:endParaRPr lang="en-GB" sz="1600" dirty="0">
              <a:solidFill>
                <a:srgbClr val="000000"/>
              </a:solidFill>
            </a:endParaRPr>
          </a:p>
        </p:txBody>
      </p:sp>
      <p:sp>
        <p:nvSpPr>
          <p:cNvPr id="43" name="Rechteck 42"/>
          <p:cNvSpPr/>
          <p:nvPr/>
        </p:nvSpPr>
        <p:spPr>
          <a:xfrm>
            <a:off x="560226" y="4298591"/>
            <a:ext cx="1459064" cy="79308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000000"/>
                </a:solidFill>
              </a:rPr>
              <a:t>Evaluation</a:t>
            </a:r>
            <a:r>
              <a:rPr lang="en-GB" dirty="0">
                <a:solidFill>
                  <a:srgbClr val="000000"/>
                </a:solidFill>
              </a:rPr>
              <a:t> der</a:t>
            </a:r>
          </a:p>
          <a:p>
            <a:pPr algn="ctr"/>
            <a:r>
              <a:rPr lang="en-GB" sz="1600" dirty="0" err="1">
                <a:solidFill>
                  <a:srgbClr val="000000"/>
                </a:solidFill>
              </a:rPr>
              <a:t>Entscheidungs-bäume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4" name="Rechteck 43"/>
          <p:cNvSpPr/>
          <p:nvPr/>
        </p:nvSpPr>
        <p:spPr>
          <a:xfrm>
            <a:off x="561538" y="5390708"/>
            <a:ext cx="1459064" cy="79308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000000"/>
                </a:solidFill>
              </a:rPr>
              <a:t>Reflexion: KI und Rolle der </a:t>
            </a:r>
            <a:r>
              <a:rPr lang="en-GB" sz="1600" dirty="0" err="1">
                <a:solidFill>
                  <a:srgbClr val="000000"/>
                </a:solidFill>
              </a:rPr>
              <a:t>Daten</a:t>
            </a:r>
            <a:endParaRPr lang="en-GB" sz="1600" dirty="0">
              <a:solidFill>
                <a:srgbClr val="000000"/>
              </a:solidFill>
            </a:endParaRPr>
          </a:p>
        </p:txBody>
      </p:sp>
      <p:sp>
        <p:nvSpPr>
          <p:cNvPr id="31" name="Pfeil nach unten 30"/>
          <p:cNvSpPr/>
          <p:nvPr/>
        </p:nvSpPr>
        <p:spPr>
          <a:xfrm>
            <a:off x="1141983" y="2908393"/>
            <a:ext cx="298174" cy="361868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Pfeil nach unten 44"/>
          <p:cNvSpPr/>
          <p:nvPr/>
        </p:nvSpPr>
        <p:spPr>
          <a:xfrm>
            <a:off x="1140671" y="3999954"/>
            <a:ext cx="298174" cy="361868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Pfeil nach unten 45"/>
          <p:cNvSpPr/>
          <p:nvPr/>
        </p:nvSpPr>
        <p:spPr>
          <a:xfrm>
            <a:off x="1143984" y="5091678"/>
            <a:ext cx="298174" cy="361868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Grafik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699" y="2785042"/>
            <a:ext cx="2293101" cy="1883479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436" y="2242740"/>
            <a:ext cx="1389862" cy="880085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002" y="3015921"/>
            <a:ext cx="1060050" cy="773704"/>
          </a:xfrm>
          <a:prstGeom prst="rect">
            <a:avLst/>
          </a:prstGeom>
        </p:spPr>
      </p:pic>
      <p:pic>
        <p:nvPicPr>
          <p:cNvPr id="47" name="Grafik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2197" y="2322497"/>
            <a:ext cx="815347" cy="1404285"/>
          </a:xfrm>
          <a:prstGeom prst="rect">
            <a:avLst/>
          </a:prstGeom>
        </p:spPr>
      </p:pic>
      <p:pic>
        <p:nvPicPr>
          <p:cNvPr id="50" name="Grafik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30244">
            <a:off x="2293334" y="1941055"/>
            <a:ext cx="2022150" cy="818488"/>
          </a:xfrm>
          <a:prstGeom prst="rect">
            <a:avLst/>
          </a:prstGeom>
        </p:spPr>
      </p:pic>
      <p:pic>
        <p:nvPicPr>
          <p:cNvPr id="51" name="Grafik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9234" y="4475263"/>
            <a:ext cx="673871" cy="1239614"/>
          </a:xfrm>
          <a:prstGeom prst="rect">
            <a:avLst/>
          </a:prstGeom>
        </p:spPr>
      </p:pic>
      <p:pic>
        <p:nvPicPr>
          <p:cNvPr id="53" name="Grafik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3124627" y="5466156"/>
            <a:ext cx="491668" cy="732276"/>
          </a:xfrm>
          <a:prstGeom prst="rect">
            <a:avLst/>
          </a:prstGeom>
        </p:spPr>
      </p:pic>
      <p:pic>
        <p:nvPicPr>
          <p:cNvPr id="54" name="Grafik 5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3578052" y="5293088"/>
            <a:ext cx="483462" cy="725439"/>
          </a:xfrm>
          <a:prstGeom prst="rect">
            <a:avLst/>
          </a:prstGeom>
        </p:spPr>
      </p:pic>
      <p:pic>
        <p:nvPicPr>
          <p:cNvPr id="56" name="Grafik 5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3974412" y="5411094"/>
            <a:ext cx="475256" cy="709123"/>
          </a:xfrm>
          <a:prstGeom prst="rect">
            <a:avLst/>
          </a:prstGeom>
        </p:spPr>
      </p:pic>
      <p:pic>
        <p:nvPicPr>
          <p:cNvPr id="57" name="Grafik 5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 bwMode="auto">
          <a:xfrm>
            <a:off x="3468401" y="5751974"/>
            <a:ext cx="486197" cy="726903"/>
          </a:xfrm>
          <a:prstGeom prst="rect">
            <a:avLst/>
          </a:prstGeom>
        </p:spPr>
      </p:pic>
      <p:pic>
        <p:nvPicPr>
          <p:cNvPr id="59" name="Grafik 5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272" y="5543174"/>
            <a:ext cx="533470" cy="756905"/>
          </a:xfrm>
          <a:prstGeom prst="rect">
            <a:avLst/>
          </a:prstGeom>
        </p:spPr>
      </p:pic>
      <p:sp>
        <p:nvSpPr>
          <p:cNvPr id="62" name="Wolkenförmige Legende 61"/>
          <p:cNvSpPr/>
          <p:nvPr/>
        </p:nvSpPr>
        <p:spPr>
          <a:xfrm>
            <a:off x="4412185" y="4231821"/>
            <a:ext cx="1024551" cy="595244"/>
          </a:xfrm>
          <a:prstGeom prst="cloudCallout">
            <a:avLst>
              <a:gd name="adj1" fmla="val -69943"/>
              <a:gd name="adj2" fmla="val 21158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500" dirty="0">
                <a:solidFill>
                  <a:srgbClr val="000000"/>
                </a:solidFill>
              </a:rPr>
              <a:t>  ?</a:t>
            </a:r>
            <a:r>
              <a:rPr lang="en-GB" dirty="0"/>
              <a:t>?</a:t>
            </a:r>
          </a:p>
        </p:txBody>
      </p:sp>
      <p:pic>
        <p:nvPicPr>
          <p:cNvPr id="64" name="Grafik 6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 bwMode="auto">
          <a:xfrm flipH="1">
            <a:off x="5050824" y="4352861"/>
            <a:ext cx="218041" cy="329322"/>
          </a:xfrm>
          <a:prstGeom prst="rect">
            <a:avLst/>
          </a:prstGeom>
        </p:spPr>
      </p:pic>
      <p:pic>
        <p:nvPicPr>
          <p:cNvPr id="65" name="Grafik 6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 bwMode="auto">
          <a:xfrm flipH="1">
            <a:off x="4584438" y="4360854"/>
            <a:ext cx="218157" cy="376132"/>
          </a:xfrm>
          <a:prstGeom prst="rect">
            <a:avLst/>
          </a:prstGeom>
        </p:spPr>
      </p:pic>
      <p:pic>
        <p:nvPicPr>
          <p:cNvPr id="55" name="Grafik 5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 bwMode="auto">
          <a:xfrm>
            <a:off x="3944125" y="5908060"/>
            <a:ext cx="487500" cy="728174"/>
          </a:xfrm>
          <a:prstGeom prst="rect">
            <a:avLst/>
          </a:prstGeom>
        </p:spPr>
      </p:pic>
      <p:pic>
        <p:nvPicPr>
          <p:cNvPr id="66" name="Grafik 6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 bwMode="auto">
          <a:xfrm flipH="1">
            <a:off x="3773657" y="5758605"/>
            <a:ext cx="127103" cy="219143"/>
          </a:xfrm>
          <a:prstGeom prst="rect">
            <a:avLst/>
          </a:prstGeom>
        </p:spPr>
      </p:pic>
      <p:pic>
        <p:nvPicPr>
          <p:cNvPr id="68" name="Grafik 6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 bwMode="auto">
          <a:xfrm flipH="1">
            <a:off x="4249807" y="5382203"/>
            <a:ext cx="127103" cy="219143"/>
          </a:xfrm>
          <a:prstGeom prst="rect">
            <a:avLst/>
          </a:prstGeom>
        </p:spPr>
      </p:pic>
      <p:pic>
        <p:nvPicPr>
          <p:cNvPr id="69" name="Grafik 6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 bwMode="auto">
          <a:xfrm flipH="1">
            <a:off x="4244647" y="5908060"/>
            <a:ext cx="125964" cy="190252"/>
          </a:xfrm>
          <a:prstGeom prst="rect">
            <a:avLst/>
          </a:prstGeom>
        </p:spPr>
      </p:pic>
      <p:pic>
        <p:nvPicPr>
          <p:cNvPr id="71" name="Grafik 7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 bwMode="auto">
          <a:xfrm flipH="1">
            <a:off x="3875236" y="5276004"/>
            <a:ext cx="125964" cy="190252"/>
          </a:xfrm>
          <a:prstGeom prst="rect">
            <a:avLst/>
          </a:prstGeom>
        </p:spPr>
      </p:pic>
      <p:pic>
        <p:nvPicPr>
          <p:cNvPr id="73" name="Grafik 7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 bwMode="auto">
          <a:xfrm flipH="1">
            <a:off x="3449124" y="5448048"/>
            <a:ext cx="125964" cy="19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5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07407E-6 L 0.05052 0.01412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7" y="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0511" y="2142025"/>
            <a:ext cx="8243888" cy="3621087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200" b="1" dirty="0"/>
              <a:t>Label sind nicht für alle Lebensmittel eindeutig, da das Thema Ernährung ambivalent und multifaktoriell ist</a:t>
            </a:r>
          </a:p>
          <a:p>
            <a:pPr marL="810900" lvl="3" indent="-342900">
              <a:buFont typeface="Arial" panose="020B0604020202020204" pitchFamily="34" charset="0"/>
              <a:buChar char="•"/>
            </a:pPr>
            <a:r>
              <a:rPr lang="de-DE" sz="2200" dirty="0"/>
              <a:t>Wir haben einen Vorschlag erarbeitet, nachdem wir mit entsprechenden Wissenschaftlern gesprochen haben (Ambivalenz bleibt natürlich trotzdem)</a:t>
            </a:r>
            <a:br>
              <a:rPr lang="de-DE" sz="2200" dirty="0"/>
            </a:br>
            <a:endParaRPr lang="de-DE" sz="2200" dirty="0"/>
          </a:p>
          <a:p>
            <a:pPr marL="810900" lvl="3" indent="-342900">
              <a:buFont typeface="Arial" panose="020B0604020202020204" pitchFamily="34" charset="0"/>
              <a:buChar char="•"/>
            </a:pPr>
            <a:r>
              <a:rPr lang="de-DE" sz="2200" dirty="0"/>
              <a:t>Lehrkraft muss Sensibilität vermitteln, dass eine rote Klammer nicht bedeutet, dass das Lebensmittel nie wieder gegessen werden darf und umgekehrt</a:t>
            </a:r>
          </a:p>
          <a:p>
            <a:pPr marL="810900" lvl="3" indent="-342900">
              <a:buFont typeface="Arial" panose="020B0604020202020204" pitchFamily="34" charset="0"/>
              <a:buChar char="•"/>
            </a:pPr>
            <a:endParaRPr lang="de-DE" sz="2200" dirty="0"/>
          </a:p>
          <a:p>
            <a:pPr marL="810900" lvl="3" indent="-342900">
              <a:buFont typeface="Arial" panose="020B0604020202020204" pitchFamily="34" charset="0"/>
              <a:buChar char="•"/>
            </a:pPr>
            <a:r>
              <a:rPr lang="de-DE" sz="2200" dirty="0"/>
              <a:t>Bestimmte Lebensmittel können auch beim Labeln ausgelassen werden</a:t>
            </a:r>
          </a:p>
          <a:p>
            <a:pPr marL="810900" lvl="3" indent="-342900">
              <a:buFont typeface="Arial" panose="020B0604020202020204" pitchFamily="34" charset="0"/>
              <a:buChar char="•"/>
            </a:pPr>
            <a:endParaRPr lang="de-DE" sz="2200" dirty="0"/>
          </a:p>
          <a:p>
            <a:pPr lvl="3" indent="0">
              <a:buNone/>
            </a:pPr>
            <a:endParaRPr lang="de-DE" sz="22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de-DE" sz="2200" b="1" dirty="0"/>
              <a:t>Subjektives Labeln bietet im Anschluss an die Unterrichtsreihe Anlass über die Rolle von Daten beim maschinellen Lernen zu sprechen </a:t>
            </a:r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0BC624C-2554-4659-A1D8-66347873820C}" type="slidenum">
              <a:rPr lang="de-DE" smtClean="0"/>
              <a:t>98</a:t>
            </a:fld>
            <a:endParaRPr lang="de-DE" sz="1800"/>
          </a:p>
        </p:txBody>
      </p:sp>
      <p:sp>
        <p:nvSpPr>
          <p:cNvPr id="6" name="Rechteck 5"/>
          <p:cNvSpPr/>
          <p:nvPr/>
        </p:nvSpPr>
        <p:spPr>
          <a:xfrm>
            <a:off x="450850" y="1102918"/>
            <a:ext cx="17540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200" b="1" dirty="0">
                <a:solidFill>
                  <a:srgbClr val="FF0000"/>
                </a:solidFill>
                <a:latin typeface="Arial Narrow"/>
                <a:ea typeface="Arial Narrow"/>
                <a:cs typeface="Arial Narrow"/>
              </a:rPr>
              <a:t>Achtung! </a:t>
            </a:r>
          </a:p>
        </p:txBody>
      </p:sp>
    </p:spTree>
    <p:extLst>
      <p:ext uri="{BB962C8B-B14F-4D97-AF65-F5344CB8AC3E}">
        <p14:creationId xmlns:p14="http://schemas.microsoft.com/office/powerpoint/2010/main" val="381935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964" y="2902937"/>
            <a:ext cx="1314316" cy="957773"/>
          </a:xfrm>
          <a:prstGeom prst="rect">
            <a:avLst/>
          </a:prstGeom>
        </p:spPr>
      </p:pic>
      <p:sp>
        <p:nvSpPr>
          <p:cNvPr id="29" name="Wolkenförmige Legende 28"/>
          <p:cNvSpPr/>
          <p:nvPr/>
        </p:nvSpPr>
        <p:spPr>
          <a:xfrm>
            <a:off x="4278917" y="2041160"/>
            <a:ext cx="1024551" cy="595244"/>
          </a:xfrm>
          <a:prstGeom prst="cloudCallout">
            <a:avLst>
              <a:gd name="adj1" fmla="val 63543"/>
              <a:gd name="adj2" fmla="val 91957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Grafik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956" y="3477326"/>
            <a:ext cx="469879" cy="864361"/>
          </a:xfrm>
          <a:prstGeom prst="rect">
            <a:avLst/>
          </a:prstGeom>
        </p:spPr>
      </p:pic>
      <p:sp>
        <p:nvSpPr>
          <p:cNvPr id="24" name="Rechteck 23"/>
          <p:cNvSpPr/>
          <p:nvPr/>
        </p:nvSpPr>
        <p:spPr>
          <a:xfrm>
            <a:off x="7020761" y="4127429"/>
            <a:ext cx="1130190" cy="55284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076E0-A16F-49AB-BD62-0FEBA49089A6}" type="slidenum">
              <a:rPr lang="en-GB" smtClean="0"/>
              <a:t>99</a:t>
            </a:fld>
            <a:endParaRPr lang="en-GB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0661" y="2965262"/>
            <a:ext cx="900743" cy="9793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812" y="3436003"/>
            <a:ext cx="171949" cy="26035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605" y="3340890"/>
            <a:ext cx="169967" cy="260354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045" y="3436003"/>
            <a:ext cx="173161" cy="260354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414" y="3330753"/>
            <a:ext cx="182400" cy="267758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899" y="3264805"/>
            <a:ext cx="187029" cy="269542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078" y="3267175"/>
            <a:ext cx="183860" cy="267172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767" y="3253991"/>
            <a:ext cx="186108" cy="27950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021" y="3261660"/>
            <a:ext cx="187763" cy="271831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745" y="4196285"/>
            <a:ext cx="171949" cy="260354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420" y="4166180"/>
            <a:ext cx="169967" cy="260354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114" y="4188947"/>
            <a:ext cx="173161" cy="260354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150" y="4307708"/>
            <a:ext cx="182400" cy="267758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751" y="4156992"/>
            <a:ext cx="187029" cy="269542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744" y="4315715"/>
            <a:ext cx="183860" cy="267172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353" y="4305541"/>
            <a:ext cx="186108" cy="27950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265" y="4375323"/>
            <a:ext cx="187763" cy="271831"/>
          </a:xfrm>
          <a:prstGeom prst="rect">
            <a:avLst/>
          </a:prstGeom>
        </p:spPr>
      </p:pic>
      <p:sp>
        <p:nvSpPr>
          <p:cNvPr id="25" name="Wolkenförmige Legende 24"/>
          <p:cNvSpPr/>
          <p:nvPr/>
        </p:nvSpPr>
        <p:spPr>
          <a:xfrm>
            <a:off x="4278918" y="2041160"/>
            <a:ext cx="1024551" cy="595244"/>
          </a:xfrm>
          <a:prstGeom prst="cloudCallout">
            <a:avLst>
              <a:gd name="adj1" fmla="val 11933"/>
              <a:gd name="adj2" fmla="val 101975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Wolkenförmige Legende 26"/>
          <p:cNvSpPr/>
          <p:nvPr/>
        </p:nvSpPr>
        <p:spPr>
          <a:xfrm>
            <a:off x="7406694" y="2730042"/>
            <a:ext cx="1024551" cy="595244"/>
          </a:xfrm>
          <a:prstGeom prst="cloudCallout">
            <a:avLst>
              <a:gd name="adj1" fmla="val -29975"/>
              <a:gd name="adj2" fmla="val 78598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fik 2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>
            <a:off x="7693618" y="2811952"/>
            <a:ext cx="415287" cy="398702"/>
          </a:xfrm>
          <a:prstGeom prst="rect">
            <a:avLst/>
          </a:prstGeom>
        </p:spPr>
      </p:pic>
      <p:sp>
        <p:nvSpPr>
          <p:cNvPr id="30" name="Wolkenförmige Legende 29"/>
          <p:cNvSpPr/>
          <p:nvPr/>
        </p:nvSpPr>
        <p:spPr>
          <a:xfrm>
            <a:off x="4278918" y="2041160"/>
            <a:ext cx="1024551" cy="595244"/>
          </a:xfrm>
          <a:prstGeom prst="cloudCallout">
            <a:avLst>
              <a:gd name="adj1" fmla="val -69167"/>
              <a:gd name="adj2" fmla="val 94628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24876" y="2109850"/>
            <a:ext cx="315452" cy="437726"/>
          </a:xfrm>
          <a:prstGeom prst="rect">
            <a:avLst/>
          </a:prstGeom>
        </p:spPr>
      </p:pic>
      <p:pic>
        <p:nvPicPr>
          <p:cNvPr id="36" name="Grafik 2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>
            <a:off x="4129011" y="4623858"/>
            <a:ext cx="637800" cy="612329"/>
          </a:xfrm>
          <a:prstGeom prst="rect">
            <a:avLst/>
          </a:prstGeom>
        </p:spPr>
      </p:pic>
      <p:pic>
        <p:nvPicPr>
          <p:cNvPr id="37" name="Grafik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719" y="5366517"/>
            <a:ext cx="469879" cy="864361"/>
          </a:xfrm>
          <a:prstGeom prst="rect">
            <a:avLst/>
          </a:prstGeom>
        </p:spPr>
      </p:pic>
      <p:sp>
        <p:nvSpPr>
          <p:cNvPr id="38" name="Wolkenförmige Legende 37"/>
          <p:cNvSpPr/>
          <p:nvPr/>
        </p:nvSpPr>
        <p:spPr>
          <a:xfrm>
            <a:off x="4940328" y="4680278"/>
            <a:ext cx="1024551" cy="595244"/>
          </a:xfrm>
          <a:prstGeom prst="cloudCallout">
            <a:avLst>
              <a:gd name="adj1" fmla="val -59854"/>
              <a:gd name="adj2" fmla="val 69247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500" dirty="0">
                <a:solidFill>
                  <a:srgbClr val="000000"/>
                </a:solidFill>
              </a:rPr>
              <a:t>  ?</a:t>
            </a:r>
            <a:r>
              <a:rPr lang="en-GB" dirty="0"/>
              <a:t>?</a:t>
            </a:r>
          </a:p>
        </p:txBody>
      </p:sp>
      <p:pic>
        <p:nvPicPr>
          <p:cNvPr id="39" name="Grafik 3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388" y="5507815"/>
            <a:ext cx="533470" cy="756905"/>
          </a:xfrm>
          <a:prstGeom prst="rect">
            <a:avLst/>
          </a:prstGeom>
        </p:spPr>
      </p:pic>
      <p:pic>
        <p:nvPicPr>
          <p:cNvPr id="40" name="Grafik 3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 bwMode="auto">
          <a:xfrm flipH="1">
            <a:off x="5578967" y="4801318"/>
            <a:ext cx="218041" cy="329322"/>
          </a:xfrm>
          <a:prstGeom prst="rect">
            <a:avLst/>
          </a:prstGeom>
        </p:spPr>
      </p:pic>
      <p:pic>
        <p:nvPicPr>
          <p:cNvPr id="41" name="Grafik 4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 bwMode="auto">
          <a:xfrm flipH="1">
            <a:off x="5112581" y="4809311"/>
            <a:ext cx="218157" cy="37613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564543" y="2109850"/>
            <a:ext cx="1459064" cy="79308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000000"/>
                </a:solidFill>
              </a:rPr>
              <a:t>Einstieg in KI &amp; </a:t>
            </a:r>
            <a:r>
              <a:rPr lang="en-GB" sz="1600" dirty="0" err="1">
                <a:solidFill>
                  <a:srgbClr val="000000"/>
                </a:solidFill>
              </a:rPr>
              <a:t>Lebensmittel</a:t>
            </a:r>
            <a:endParaRPr lang="en-GB" sz="1600" dirty="0">
              <a:solidFill>
                <a:srgbClr val="000000"/>
              </a:solidFill>
            </a:endParaRPr>
          </a:p>
        </p:txBody>
      </p:sp>
      <p:sp>
        <p:nvSpPr>
          <p:cNvPr id="42" name="Rechteck 41"/>
          <p:cNvSpPr/>
          <p:nvPr/>
        </p:nvSpPr>
        <p:spPr>
          <a:xfrm>
            <a:off x="564543" y="3201967"/>
            <a:ext cx="1459064" cy="7930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>
                <a:solidFill>
                  <a:srgbClr val="000000"/>
                </a:solidFill>
              </a:rPr>
              <a:t>Methode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sz="1600" dirty="0">
                <a:solidFill>
                  <a:srgbClr val="000000"/>
                </a:solidFill>
              </a:rPr>
              <a:t>der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sz="1600" dirty="0" err="1">
                <a:solidFill>
                  <a:srgbClr val="000000"/>
                </a:solidFill>
              </a:rPr>
              <a:t>Entscheidungs-bäume</a:t>
            </a:r>
            <a:endParaRPr lang="en-GB" sz="1600" dirty="0">
              <a:solidFill>
                <a:srgbClr val="000000"/>
              </a:solidFill>
            </a:endParaRPr>
          </a:p>
        </p:txBody>
      </p:sp>
      <p:sp>
        <p:nvSpPr>
          <p:cNvPr id="43" name="Rechteck 42"/>
          <p:cNvSpPr/>
          <p:nvPr/>
        </p:nvSpPr>
        <p:spPr>
          <a:xfrm>
            <a:off x="560226" y="4298591"/>
            <a:ext cx="1459064" cy="79308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000000"/>
                </a:solidFill>
              </a:rPr>
              <a:t>Evaluation</a:t>
            </a:r>
            <a:r>
              <a:rPr lang="en-GB" dirty="0">
                <a:solidFill>
                  <a:srgbClr val="000000"/>
                </a:solidFill>
              </a:rPr>
              <a:t> der</a:t>
            </a:r>
          </a:p>
          <a:p>
            <a:pPr algn="ctr"/>
            <a:r>
              <a:rPr lang="en-GB" sz="1600" dirty="0" err="1">
                <a:solidFill>
                  <a:srgbClr val="000000"/>
                </a:solidFill>
              </a:rPr>
              <a:t>Entscheidungs-bäume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4" name="Rechteck 43"/>
          <p:cNvSpPr/>
          <p:nvPr/>
        </p:nvSpPr>
        <p:spPr>
          <a:xfrm>
            <a:off x="561538" y="5390708"/>
            <a:ext cx="1459064" cy="79308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000000"/>
                </a:solidFill>
              </a:rPr>
              <a:t>Reflexion: KI und Rolle der </a:t>
            </a:r>
            <a:r>
              <a:rPr lang="en-GB" sz="1600" dirty="0" err="1">
                <a:solidFill>
                  <a:srgbClr val="000000"/>
                </a:solidFill>
              </a:rPr>
              <a:t>Daten</a:t>
            </a:r>
            <a:endParaRPr lang="en-GB" sz="1600" dirty="0">
              <a:solidFill>
                <a:srgbClr val="000000"/>
              </a:solidFill>
            </a:endParaRPr>
          </a:p>
        </p:txBody>
      </p:sp>
      <p:sp>
        <p:nvSpPr>
          <p:cNvPr id="31" name="Pfeil nach unten 30"/>
          <p:cNvSpPr/>
          <p:nvPr/>
        </p:nvSpPr>
        <p:spPr>
          <a:xfrm>
            <a:off x="1141983" y="2908393"/>
            <a:ext cx="298174" cy="361868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Pfeil nach unten 44"/>
          <p:cNvSpPr/>
          <p:nvPr/>
        </p:nvSpPr>
        <p:spPr>
          <a:xfrm>
            <a:off x="1140671" y="3999954"/>
            <a:ext cx="298174" cy="361868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Pfeil nach unten 45"/>
          <p:cNvSpPr/>
          <p:nvPr/>
        </p:nvSpPr>
        <p:spPr>
          <a:xfrm>
            <a:off x="1143984" y="5091678"/>
            <a:ext cx="298174" cy="361868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Titel 1"/>
          <p:cNvSpPr>
            <a:spLocks noGrp="1"/>
          </p:cNvSpPr>
          <p:nvPr>
            <p:ph type="title"/>
          </p:nvPr>
        </p:nvSpPr>
        <p:spPr>
          <a:xfrm>
            <a:off x="401063" y="860988"/>
            <a:ext cx="8243887" cy="1044000"/>
          </a:xfrm>
        </p:spPr>
        <p:txBody>
          <a:bodyPr/>
          <a:lstStyle/>
          <a:p>
            <a:r>
              <a:rPr lang="de-DE" dirty="0"/>
              <a:t>Verlauf der Unterrichtsreihe</a:t>
            </a:r>
          </a:p>
        </p:txBody>
      </p:sp>
    </p:spTree>
    <p:extLst>
      <p:ext uri="{BB962C8B-B14F-4D97-AF65-F5344CB8AC3E}">
        <p14:creationId xmlns:p14="http://schemas.microsoft.com/office/powerpoint/2010/main" val="68439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4" grpId="0" animBg="1"/>
      <p:bldP spid="25" grpId="0" animBg="1"/>
      <p:bldP spid="27" grpId="0" animBg="1"/>
      <p:bldP spid="30" grpId="0" animBg="1"/>
      <p:bldP spid="38" grpId="0" animBg="1"/>
    </p:bldLst>
  </p:timing>
</p:sld>
</file>

<file path=ppt/theme/theme1.xml><?xml version="1.0" encoding="utf-8"?>
<a:theme xmlns:a="http://schemas.openxmlformats.org/drawingml/2006/main" name="POWERPOINT MASTER UNIVERSITÄT PADERBORN">
  <a:themeElements>
    <a:clrScheme name="UNIVERSITÄT PADERBORN">
      <a:dk1>
        <a:srgbClr val="555555"/>
      </a:dk1>
      <a:lt1>
        <a:sysClr val="window" lastClr="FFFFFF"/>
      </a:lt1>
      <a:dk2>
        <a:srgbClr val="00205B"/>
      </a:dk2>
      <a:lt2>
        <a:srgbClr val="C7C9C7"/>
      </a:lt2>
      <a:accent1>
        <a:srgbClr val="18B0E2"/>
      </a:accent1>
      <a:accent2>
        <a:srgbClr val="D73367"/>
      </a:accent2>
      <a:accent3>
        <a:srgbClr val="007FB9"/>
      </a:accent3>
      <a:accent4>
        <a:srgbClr val="A4C424"/>
      </a:accent4>
      <a:accent5>
        <a:srgbClr val="F29512"/>
      </a:accent5>
      <a:accent6>
        <a:srgbClr val="A93983"/>
      </a:accent6>
      <a:hlink>
        <a:srgbClr val="555555"/>
      </a:hlink>
      <a:folHlink>
        <a:srgbClr val="555555"/>
      </a:folHlink>
    </a:clrScheme>
    <a:fontScheme name="UNIVERSITÄT PADERBORN">
      <a:majorFont>
        <a:latin typeface="Arial Narrow"/>
        <a:ea typeface="Arial"/>
        <a:cs typeface="Arial"/>
      </a:majorFont>
      <a:minorFont>
        <a:latin typeface="Arial Narrow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prstGeom prst="rect">
          <a:avLst/>
        </a:prstGeom>
        <a:solidFill>
          <a:schemeClr val="tx2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4370</Words>
  <Application>Microsoft Office PowerPoint</Application>
  <DocSecurity>0</DocSecurity>
  <PresentationFormat>Bildschirmpräsentation (4:3)</PresentationFormat>
  <Paragraphs>1318</Paragraphs>
  <Slides>112</Slides>
  <Notes>18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112</vt:i4>
      </vt:variant>
    </vt:vector>
  </HeadingPairs>
  <TitlesOfParts>
    <vt:vector size="121" baseType="lpstr">
      <vt:lpstr>Amiri</vt:lpstr>
      <vt:lpstr>Arial</vt:lpstr>
      <vt:lpstr>Arial Black</vt:lpstr>
      <vt:lpstr>Arial Narrow</vt:lpstr>
      <vt:lpstr>Calibri</vt:lpstr>
      <vt:lpstr>Cambria Math</vt:lpstr>
      <vt:lpstr>Wingdings</vt:lpstr>
      <vt:lpstr>Wingdings 2</vt:lpstr>
      <vt:lpstr>POWERPOINT MASTER UNIVERSITÄT PADERBORN</vt:lpstr>
      <vt:lpstr>PowerPoint-Präsentation</vt:lpstr>
      <vt:lpstr>Überblick über die Fortbildungstermine</vt:lpstr>
      <vt:lpstr>Heute - Geplanter Ablauf</vt:lpstr>
      <vt:lpstr>PowerPoint-Präsentation</vt:lpstr>
      <vt:lpstr>Künstliche Intelligenz – im Laufe der Geschichte</vt:lpstr>
      <vt:lpstr>PowerPoint-Präsentation</vt:lpstr>
      <vt:lpstr>Künstliche Intelligenz heute - Maschinelles Lernen</vt:lpstr>
      <vt:lpstr>Künstliche Intelligenz und Maschinelles Lernen sind nicht synonym…</vt:lpstr>
      <vt:lpstr>Maschinelles Lernen (ML) - Was ist das?</vt:lpstr>
      <vt:lpstr>Künstliche Intelligenz heute - Maschinelles Lernen</vt:lpstr>
      <vt:lpstr>Maschinelles Lernen – Verschiedene Arten des ML</vt:lpstr>
      <vt:lpstr>Maschinelles Lernen – Verschiedene Arten des ML</vt:lpstr>
      <vt:lpstr>Maschinelles Lernen – Verschiedene Arten des ML</vt:lpstr>
      <vt:lpstr>Maschinelles Lernen – Verschiedene Arten des ML</vt:lpstr>
      <vt:lpstr>Maschinelles Lernen – Verschiedene Arten des ML</vt:lpstr>
      <vt:lpstr>Maschinelles Lernen – unüberwacht vs. überwacht</vt:lpstr>
      <vt:lpstr>Maschinelles Lernen – Ein einfaches Datenbeispiel</vt:lpstr>
      <vt:lpstr>Maschinelles Lernen – Unüberwachtes Lernen</vt:lpstr>
      <vt:lpstr>Maschinelles Lernen – Unüberwachtes Lernen</vt:lpstr>
      <vt:lpstr>PowerPoint-Präsentation</vt:lpstr>
      <vt:lpstr>PowerPoint-Präsentation</vt:lpstr>
      <vt:lpstr>Beispiel für Anwendung von Clusteranalysen</vt:lpstr>
      <vt:lpstr>Interpretation der Cluster</vt:lpstr>
      <vt:lpstr>Daten mit “Label”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Eine Klassifikatorfunktion bewerten</vt:lpstr>
      <vt:lpstr>Auswählen eines Schwellwertes für den Datensplit</vt:lpstr>
      <vt:lpstr>Auswählen eines Schwellwertes für den Datensplit</vt:lpstr>
      <vt:lpstr>Auswählen eines Schwellwertes für den Datensplit</vt:lpstr>
      <vt:lpstr>Auswählen eines Schwellwertes für den Datensplit</vt:lpstr>
      <vt:lpstr>Auswählen eines Schwellwertes für den Datensplit</vt:lpstr>
      <vt:lpstr>Auswählen eines Schwellwertes für den Datensplit</vt:lpstr>
      <vt:lpstr>Auswählen eines Schwellwertes für den Datensplit</vt:lpstr>
      <vt:lpstr>Auswählen eines Schwellwertes für den Datensplit</vt:lpstr>
      <vt:lpstr>Auswählen eines Schwellwertes für den Datensplit</vt:lpstr>
      <vt:lpstr>Auswählen eines Schwellwertes für den Datensplit</vt:lpstr>
      <vt:lpstr>Auswählen eines Schwellwertes für den Datensplit</vt:lpstr>
      <vt:lpstr>Auswählen eines Schwellwertes für den Datensplit</vt:lpstr>
      <vt:lpstr>Auswählen eines Schwellwertes für den Datensplit</vt:lpstr>
      <vt:lpstr>Auswählen eines Schwellwertes für den Datensplit</vt:lpstr>
      <vt:lpstr>Auswählen eines Schwellwertes für den Datensplit</vt:lpstr>
      <vt:lpstr>Auswählen eines Schwellwertes für den Datensplit</vt:lpstr>
      <vt:lpstr>Auswählen eines Schwellwertes für den Datensplit</vt:lpstr>
      <vt:lpstr>Auswählen eines Schwellwertes für den Datensplit</vt:lpstr>
      <vt:lpstr>Algorithmisches Vorgehen</vt:lpstr>
      <vt:lpstr>Algorithmisches Vorgehen</vt:lpstr>
      <vt:lpstr>Algorithmisches Vorgehen</vt:lpstr>
      <vt:lpstr>Algorithmisches Vorgehen</vt:lpstr>
      <vt:lpstr>Algorithmisches Vorgehen</vt:lpstr>
      <vt:lpstr>Algorithmisches Vorgehen</vt:lpstr>
      <vt:lpstr>Algorithmisches Vorgehen</vt:lpstr>
      <vt:lpstr>Algorithmisches Vorgehen</vt:lpstr>
      <vt:lpstr>Algorithmisches Vorgehen</vt:lpstr>
      <vt:lpstr>Algorithmisches Vorgehen</vt:lpstr>
      <vt:lpstr>Algorithmisches Vorgehen</vt:lpstr>
      <vt:lpstr>Algorithmisches Vorgehen</vt:lpstr>
      <vt:lpstr>Algorithmisches Vorgehen</vt:lpstr>
      <vt:lpstr>PowerPoint-Präsentation</vt:lpstr>
      <vt:lpstr>Was hat das Käferbeispiel mit den andern Beispielen für Maschinelles Lernen zu tun…?  </vt:lpstr>
      <vt:lpstr>Was hat das Käferbeispiel mit den andern Beispielen für Maschinelles Lernen zu tun…?  </vt:lpstr>
      <vt:lpstr>Was hat das Käferbeispiel mit den andern Beispielen für Maschinelles Lernen zu tun…?  </vt:lpstr>
      <vt:lpstr>Was hat das Käferbeispiel mit den andern Beispielen für Maschinelles Lernen zu tun…?  </vt:lpstr>
      <vt:lpstr>Was hat das Käferbeispiel mit den andern Beispielen für Maschinelles Lernen zu tun…?  </vt:lpstr>
      <vt:lpstr>Maschinelles Lerne - Rollen von Daten, Mensch, und Computer</vt:lpstr>
      <vt:lpstr>PowerPoint-Präsentation</vt:lpstr>
      <vt:lpstr>Thema der Unterrichtsreihe </vt:lpstr>
      <vt:lpstr>Das Material </vt:lpstr>
      <vt:lpstr>PowerPoint-Präsentation</vt:lpstr>
      <vt:lpstr>PowerPoint-Präsentation</vt:lpstr>
      <vt:lpstr>Klassifikation</vt:lpstr>
      <vt:lpstr>Mögliches Schülerergebnis</vt:lpstr>
      <vt:lpstr>PowerPoint-Präsentation</vt:lpstr>
      <vt:lpstr>PowerPoint-Präsentation</vt:lpstr>
      <vt:lpstr>PowerPoint-Präsentation</vt:lpstr>
      <vt:lpstr>Sortieren: Merkmale Energie</vt:lpstr>
      <vt:lpstr>Datensplit: Merkmal Energie</vt:lpstr>
      <vt:lpstr>Datensplit: Merkmal Energie</vt:lpstr>
      <vt:lpstr>Entscheidungsregel</vt:lpstr>
      <vt:lpstr>Entscheidungsregel</vt:lpstr>
      <vt:lpstr>Entscheidungsregel</vt:lpstr>
      <vt:lpstr>PowerPoint-Präsentation</vt:lpstr>
      <vt:lpstr>PowerPoint-Präsentation</vt:lpstr>
      <vt:lpstr>PowerPoint-Präsentation</vt:lpstr>
      <vt:lpstr>Verlauf der Unterrichtsreihe</vt:lpstr>
      <vt:lpstr>PowerPoint-Präsentation</vt:lpstr>
      <vt:lpstr>Verlauf der Unterrichtsreihe</vt:lpstr>
      <vt:lpstr>Verwendung des Materials: Aufstellen von Entscheidungsregeln durch Datensplits</vt:lpstr>
      <vt:lpstr>Aufstellen von Entscheidungsregeln durch Datensplits</vt:lpstr>
      <vt:lpstr>Verlauf der Unterrichtsreihe</vt:lpstr>
      <vt:lpstr>Verlauf der Unterrichtsreihe</vt:lpstr>
      <vt:lpstr>PowerPoint-Präsentation</vt:lpstr>
      <vt:lpstr>Verlauf der Unterrichtsreihe</vt:lpstr>
      <vt:lpstr>PowerPoint-Präsentation</vt:lpstr>
      <vt:lpstr>PowerPoint-Präsentation</vt:lpstr>
      <vt:lpstr>Flinga</vt:lpstr>
      <vt:lpstr>Entscheidungsbäume do it yourself</vt:lpstr>
      <vt:lpstr>PowerPoint-Präsentation</vt:lpstr>
      <vt:lpstr>Evaluation</vt:lpstr>
      <vt:lpstr>PowerPoint-Präsentation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Susanne Podworny</dc:creator>
  <cp:keywords/>
  <dc:description/>
  <cp:lastModifiedBy>Fleischer</cp:lastModifiedBy>
  <cp:revision>726</cp:revision>
  <dcterms:created xsi:type="dcterms:W3CDTF">2017-09-20T06:38:18Z</dcterms:created>
  <dcterms:modified xsi:type="dcterms:W3CDTF">2022-11-15T07:20:22Z</dcterms:modified>
  <cp:category/>
  <dc:identifier/>
  <cp:contentStatus/>
  <dc:language/>
  <cp:version/>
</cp:coreProperties>
</file>